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handoutMasterIdLst>
    <p:handoutMasterId r:id="rId40"/>
  </p:handoutMasterIdLst>
  <p:sldIdLst>
    <p:sldId id="317" r:id="rId2"/>
    <p:sldId id="293" r:id="rId3"/>
    <p:sldId id="264" r:id="rId4"/>
    <p:sldId id="309" r:id="rId5"/>
    <p:sldId id="259" r:id="rId6"/>
    <p:sldId id="274" r:id="rId7"/>
    <p:sldId id="287" r:id="rId8"/>
    <p:sldId id="299" r:id="rId9"/>
    <p:sldId id="278" r:id="rId10"/>
    <p:sldId id="310" r:id="rId11"/>
    <p:sldId id="288" r:id="rId12"/>
    <p:sldId id="289" r:id="rId13"/>
    <p:sldId id="262" r:id="rId14"/>
    <p:sldId id="290" r:id="rId15"/>
    <p:sldId id="277" r:id="rId16"/>
    <p:sldId id="311" r:id="rId17"/>
    <p:sldId id="300" r:id="rId18"/>
    <p:sldId id="267" r:id="rId19"/>
    <p:sldId id="260" r:id="rId20"/>
    <p:sldId id="266" r:id="rId21"/>
    <p:sldId id="272" r:id="rId22"/>
    <p:sldId id="312" r:id="rId23"/>
    <p:sldId id="268" r:id="rId24"/>
    <p:sldId id="270" r:id="rId25"/>
    <p:sldId id="285" r:id="rId26"/>
    <p:sldId id="265" r:id="rId27"/>
    <p:sldId id="269" r:id="rId28"/>
    <p:sldId id="313" r:id="rId29"/>
    <p:sldId id="292" r:id="rId30"/>
    <p:sldId id="281" r:id="rId31"/>
    <p:sldId id="271" r:id="rId32"/>
    <p:sldId id="261" r:id="rId33"/>
    <p:sldId id="301" r:id="rId34"/>
    <p:sldId id="302" r:id="rId35"/>
    <p:sldId id="275" r:id="rId36"/>
    <p:sldId id="273" r:id="rId37"/>
    <p:sldId id="303" r:id="rId38"/>
  </p:sldIdLst>
  <p:sldSz cx="9144000" cy="5143500" type="screen16x9"/>
  <p:notesSz cx="6858000" cy="9144000"/>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9600"/>
    <a:srgbClr val="3992DB"/>
    <a:srgbClr val="005DA2"/>
    <a:srgbClr val="0F1836"/>
    <a:srgbClr val="FDFDFD"/>
    <a:srgbClr val="D9D9D9"/>
    <a:srgbClr val="DCDE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935" autoAdjust="0"/>
    <p:restoredTop sz="94660" autoAdjust="0"/>
  </p:normalViewPr>
  <p:slideViewPr>
    <p:cSldViewPr>
      <p:cViewPr>
        <p:scale>
          <a:sx n="130" d="100"/>
          <a:sy n="130" d="100"/>
        </p:scale>
        <p:origin x="-1260" y="-45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86" d="100"/>
          <a:sy n="86" d="100"/>
        </p:scale>
        <p:origin x="-3810"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353A075-29DF-4CAE-8BA7-CDA0ED456C88}" type="datetimeFigureOut">
              <a:rPr lang="zh-CN" altLang="en-US" smtClean="0"/>
              <a:pPr/>
              <a:t>2018/5/31</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3924EE-29F1-4E68-A53A-86CBCBDF827A}" type="slidenum">
              <a:rPr lang="zh-CN" altLang="en-US" smtClean="0"/>
              <a:pPr/>
              <a:t>‹#›</a:t>
            </a:fld>
            <a:endParaRPr lang="zh-CN" altLang="en-US"/>
          </a:p>
        </p:txBody>
      </p:sp>
    </p:spTree>
    <p:extLst>
      <p:ext uri="{BB962C8B-B14F-4D97-AF65-F5344CB8AC3E}">
        <p14:creationId xmlns:p14="http://schemas.microsoft.com/office/powerpoint/2010/main" val="221384430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2B73EA-EE91-4E33-A9C1-8BF5DD7139A2}" type="datetimeFigureOut">
              <a:rPr lang="zh-CN" altLang="en-US" smtClean="0"/>
              <a:pPr/>
              <a:t>2018/5/31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92B679-AE23-4750-8FB0-6513430B8953}" type="slidenum">
              <a:rPr lang="zh-CN" altLang="en-US" smtClean="0"/>
              <a:pPr/>
              <a:t>‹#›</a:t>
            </a:fld>
            <a:endParaRPr lang="zh-CN" altLang="en-US"/>
          </a:p>
        </p:txBody>
      </p:sp>
    </p:spTree>
    <p:extLst>
      <p:ext uri="{BB962C8B-B14F-4D97-AF65-F5344CB8AC3E}">
        <p14:creationId xmlns:p14="http://schemas.microsoft.com/office/powerpoint/2010/main" val="129930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a:t>
            </a:fld>
            <a:endParaRPr lang="zh-CN" altLang="en-US"/>
          </a:p>
        </p:txBody>
      </p:sp>
    </p:spTree>
    <p:extLst>
      <p:ext uri="{BB962C8B-B14F-4D97-AF65-F5344CB8AC3E}">
        <p14:creationId xmlns:p14="http://schemas.microsoft.com/office/powerpoint/2010/main" val="40261972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10</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11</a:t>
            </a:fld>
            <a:endParaRPr lang="zh-CN" altLang="en-US"/>
          </a:p>
        </p:txBody>
      </p:sp>
    </p:spTree>
    <p:extLst>
      <p:ext uri="{BB962C8B-B14F-4D97-AF65-F5344CB8AC3E}">
        <p14:creationId xmlns:p14="http://schemas.microsoft.com/office/powerpoint/2010/main" val="21694239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12</a:t>
            </a:fld>
            <a:endParaRPr lang="zh-CN" altLang="en-US"/>
          </a:p>
        </p:txBody>
      </p:sp>
    </p:spTree>
    <p:extLst>
      <p:ext uri="{BB962C8B-B14F-4D97-AF65-F5344CB8AC3E}">
        <p14:creationId xmlns:p14="http://schemas.microsoft.com/office/powerpoint/2010/main" val="35067655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13</a:t>
            </a:fld>
            <a:endParaRPr lang="zh-CN" altLang="en-US"/>
          </a:p>
        </p:txBody>
      </p:sp>
    </p:spTree>
    <p:extLst>
      <p:ext uri="{BB962C8B-B14F-4D97-AF65-F5344CB8AC3E}">
        <p14:creationId xmlns:p14="http://schemas.microsoft.com/office/powerpoint/2010/main" val="2812789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14</a:t>
            </a:fld>
            <a:endParaRPr lang="zh-CN" altLang="en-US"/>
          </a:p>
        </p:txBody>
      </p:sp>
    </p:spTree>
    <p:extLst>
      <p:ext uri="{BB962C8B-B14F-4D97-AF65-F5344CB8AC3E}">
        <p14:creationId xmlns:p14="http://schemas.microsoft.com/office/powerpoint/2010/main" val="12595170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15</a:t>
            </a:fld>
            <a:endParaRPr lang="zh-CN" altLang="en-US"/>
          </a:p>
        </p:txBody>
      </p:sp>
    </p:spTree>
    <p:extLst>
      <p:ext uri="{BB962C8B-B14F-4D97-AF65-F5344CB8AC3E}">
        <p14:creationId xmlns:p14="http://schemas.microsoft.com/office/powerpoint/2010/main" val="3395476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16</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17</a:t>
            </a:fld>
            <a:endParaRPr lang="zh-CN" altLang="en-US"/>
          </a:p>
        </p:txBody>
      </p:sp>
    </p:spTree>
    <p:extLst>
      <p:ext uri="{BB962C8B-B14F-4D97-AF65-F5344CB8AC3E}">
        <p14:creationId xmlns:p14="http://schemas.microsoft.com/office/powerpoint/2010/main" val="6731708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18</a:t>
            </a:fld>
            <a:endParaRPr lang="zh-CN" altLang="en-US"/>
          </a:p>
        </p:txBody>
      </p:sp>
    </p:spTree>
    <p:extLst>
      <p:ext uri="{BB962C8B-B14F-4D97-AF65-F5344CB8AC3E}">
        <p14:creationId xmlns:p14="http://schemas.microsoft.com/office/powerpoint/2010/main" val="33273122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19</a:t>
            </a:fld>
            <a:endParaRPr lang="zh-CN" altLang="en-US"/>
          </a:p>
        </p:txBody>
      </p:sp>
    </p:spTree>
    <p:extLst>
      <p:ext uri="{BB962C8B-B14F-4D97-AF65-F5344CB8AC3E}">
        <p14:creationId xmlns:p14="http://schemas.microsoft.com/office/powerpoint/2010/main" val="860513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2</a:t>
            </a:fld>
            <a:endParaRPr lang="zh-CN" altLang="en-US"/>
          </a:p>
        </p:txBody>
      </p:sp>
    </p:spTree>
    <p:extLst>
      <p:ext uri="{BB962C8B-B14F-4D97-AF65-F5344CB8AC3E}">
        <p14:creationId xmlns:p14="http://schemas.microsoft.com/office/powerpoint/2010/main" val="29122602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20</a:t>
            </a:fld>
            <a:endParaRPr lang="zh-CN" altLang="en-US"/>
          </a:p>
        </p:txBody>
      </p:sp>
    </p:spTree>
    <p:extLst>
      <p:ext uri="{BB962C8B-B14F-4D97-AF65-F5344CB8AC3E}">
        <p14:creationId xmlns:p14="http://schemas.microsoft.com/office/powerpoint/2010/main" val="2183390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21</a:t>
            </a:fld>
            <a:endParaRPr lang="zh-CN" altLang="en-US"/>
          </a:p>
        </p:txBody>
      </p:sp>
    </p:spTree>
    <p:extLst>
      <p:ext uri="{BB962C8B-B14F-4D97-AF65-F5344CB8AC3E}">
        <p14:creationId xmlns:p14="http://schemas.microsoft.com/office/powerpoint/2010/main" val="2436071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22</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23</a:t>
            </a:fld>
            <a:endParaRPr lang="zh-CN" altLang="en-US"/>
          </a:p>
        </p:txBody>
      </p:sp>
    </p:spTree>
    <p:extLst>
      <p:ext uri="{BB962C8B-B14F-4D97-AF65-F5344CB8AC3E}">
        <p14:creationId xmlns:p14="http://schemas.microsoft.com/office/powerpoint/2010/main" val="21994841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24</a:t>
            </a:fld>
            <a:endParaRPr lang="zh-CN" altLang="en-US"/>
          </a:p>
        </p:txBody>
      </p:sp>
    </p:spTree>
    <p:extLst>
      <p:ext uri="{BB962C8B-B14F-4D97-AF65-F5344CB8AC3E}">
        <p14:creationId xmlns:p14="http://schemas.microsoft.com/office/powerpoint/2010/main" val="13339848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25</a:t>
            </a:fld>
            <a:endParaRPr lang="zh-CN" altLang="en-US"/>
          </a:p>
        </p:txBody>
      </p:sp>
    </p:spTree>
    <p:extLst>
      <p:ext uri="{BB962C8B-B14F-4D97-AF65-F5344CB8AC3E}">
        <p14:creationId xmlns:p14="http://schemas.microsoft.com/office/powerpoint/2010/main" val="9987795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26</a:t>
            </a:fld>
            <a:endParaRPr lang="zh-CN" altLang="en-US"/>
          </a:p>
        </p:txBody>
      </p:sp>
    </p:spTree>
    <p:extLst>
      <p:ext uri="{BB962C8B-B14F-4D97-AF65-F5344CB8AC3E}">
        <p14:creationId xmlns:p14="http://schemas.microsoft.com/office/powerpoint/2010/main" val="39327969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27</a:t>
            </a:fld>
            <a:endParaRPr lang="zh-CN" altLang="en-US"/>
          </a:p>
        </p:txBody>
      </p:sp>
    </p:spTree>
    <p:extLst>
      <p:ext uri="{BB962C8B-B14F-4D97-AF65-F5344CB8AC3E}">
        <p14:creationId xmlns:p14="http://schemas.microsoft.com/office/powerpoint/2010/main" val="862815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28</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29</a:t>
            </a:fld>
            <a:endParaRPr lang="zh-CN" altLang="en-US"/>
          </a:p>
        </p:txBody>
      </p:sp>
    </p:spTree>
    <p:extLst>
      <p:ext uri="{BB962C8B-B14F-4D97-AF65-F5344CB8AC3E}">
        <p14:creationId xmlns:p14="http://schemas.microsoft.com/office/powerpoint/2010/main" val="1173805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3</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30</a:t>
            </a:fld>
            <a:endParaRPr lang="zh-CN" altLang="en-US"/>
          </a:p>
        </p:txBody>
      </p:sp>
    </p:spTree>
    <p:extLst>
      <p:ext uri="{BB962C8B-B14F-4D97-AF65-F5344CB8AC3E}">
        <p14:creationId xmlns:p14="http://schemas.microsoft.com/office/powerpoint/2010/main" val="21520979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31</a:t>
            </a:fld>
            <a:endParaRPr lang="zh-CN" altLang="en-US"/>
          </a:p>
        </p:txBody>
      </p:sp>
    </p:spTree>
    <p:extLst>
      <p:ext uri="{BB962C8B-B14F-4D97-AF65-F5344CB8AC3E}">
        <p14:creationId xmlns:p14="http://schemas.microsoft.com/office/powerpoint/2010/main" val="26244587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32</a:t>
            </a:fld>
            <a:endParaRPr lang="zh-CN" altLang="en-US"/>
          </a:p>
        </p:txBody>
      </p:sp>
    </p:spTree>
    <p:extLst>
      <p:ext uri="{BB962C8B-B14F-4D97-AF65-F5344CB8AC3E}">
        <p14:creationId xmlns:p14="http://schemas.microsoft.com/office/powerpoint/2010/main" val="25956424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33</a:t>
            </a:fld>
            <a:endParaRPr lang="zh-CN" altLang="en-US"/>
          </a:p>
        </p:txBody>
      </p:sp>
    </p:spTree>
    <p:extLst>
      <p:ext uri="{BB962C8B-B14F-4D97-AF65-F5344CB8AC3E}">
        <p14:creationId xmlns:p14="http://schemas.microsoft.com/office/powerpoint/2010/main" val="39119127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34</a:t>
            </a:fld>
            <a:endParaRPr lang="zh-CN" altLang="en-US"/>
          </a:p>
        </p:txBody>
      </p:sp>
    </p:spTree>
    <p:extLst>
      <p:ext uri="{BB962C8B-B14F-4D97-AF65-F5344CB8AC3E}">
        <p14:creationId xmlns:p14="http://schemas.microsoft.com/office/powerpoint/2010/main" val="24101957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35</a:t>
            </a:fld>
            <a:endParaRPr lang="zh-CN" altLang="en-US"/>
          </a:p>
        </p:txBody>
      </p:sp>
    </p:spTree>
    <p:extLst>
      <p:ext uri="{BB962C8B-B14F-4D97-AF65-F5344CB8AC3E}">
        <p14:creationId xmlns:p14="http://schemas.microsoft.com/office/powerpoint/2010/main" val="36042994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36</a:t>
            </a:fld>
            <a:endParaRPr lang="zh-CN" altLang="en-US"/>
          </a:p>
        </p:txBody>
      </p:sp>
    </p:spTree>
    <p:extLst>
      <p:ext uri="{BB962C8B-B14F-4D97-AF65-F5344CB8AC3E}">
        <p14:creationId xmlns:p14="http://schemas.microsoft.com/office/powerpoint/2010/main" val="35480630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37</a:t>
            </a:fld>
            <a:endParaRPr lang="zh-CN" altLang="en-US"/>
          </a:p>
        </p:txBody>
      </p:sp>
    </p:spTree>
    <p:extLst>
      <p:ext uri="{BB962C8B-B14F-4D97-AF65-F5344CB8AC3E}">
        <p14:creationId xmlns:p14="http://schemas.microsoft.com/office/powerpoint/2010/main" val="20111074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4</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5</a:t>
            </a:fld>
            <a:endParaRPr lang="zh-CN" altLang="en-US"/>
          </a:p>
        </p:txBody>
      </p:sp>
    </p:spTree>
    <p:extLst>
      <p:ext uri="{BB962C8B-B14F-4D97-AF65-F5344CB8AC3E}">
        <p14:creationId xmlns:p14="http://schemas.microsoft.com/office/powerpoint/2010/main" val="3138327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6</a:t>
            </a:fld>
            <a:endParaRPr lang="zh-CN" altLang="en-US"/>
          </a:p>
        </p:txBody>
      </p:sp>
    </p:spTree>
    <p:extLst>
      <p:ext uri="{BB962C8B-B14F-4D97-AF65-F5344CB8AC3E}">
        <p14:creationId xmlns:p14="http://schemas.microsoft.com/office/powerpoint/2010/main" val="10531181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7</a:t>
            </a:fld>
            <a:endParaRPr lang="zh-CN" altLang="en-US"/>
          </a:p>
        </p:txBody>
      </p:sp>
    </p:spTree>
    <p:extLst>
      <p:ext uri="{BB962C8B-B14F-4D97-AF65-F5344CB8AC3E}">
        <p14:creationId xmlns:p14="http://schemas.microsoft.com/office/powerpoint/2010/main" val="37253789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8</a:t>
            </a:fld>
            <a:endParaRPr lang="zh-CN" altLang="en-US"/>
          </a:p>
        </p:txBody>
      </p:sp>
    </p:spTree>
    <p:extLst>
      <p:ext uri="{BB962C8B-B14F-4D97-AF65-F5344CB8AC3E}">
        <p14:creationId xmlns:p14="http://schemas.microsoft.com/office/powerpoint/2010/main" val="26888578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9</a:t>
            </a:fld>
            <a:endParaRPr lang="zh-CN" altLang="en-US"/>
          </a:p>
        </p:txBody>
      </p:sp>
    </p:spTree>
    <p:extLst>
      <p:ext uri="{BB962C8B-B14F-4D97-AF65-F5344CB8AC3E}">
        <p14:creationId xmlns:p14="http://schemas.microsoft.com/office/powerpoint/2010/main" val="850336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2018/5/31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2018/5/31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7" name="图片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cxnSp>
        <p:nvCxnSpPr>
          <p:cNvPr id="7" name="直接连接符 6"/>
          <p:cNvCxnSpPr/>
          <p:nvPr userDrawn="1"/>
        </p:nvCxnSpPr>
        <p:spPr>
          <a:xfrm>
            <a:off x="755576" y="625398"/>
            <a:ext cx="784887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2" name="Group 7"/>
          <p:cNvGrpSpPr>
            <a:grpSpLocks/>
          </p:cNvGrpSpPr>
          <p:nvPr userDrawn="1"/>
        </p:nvGrpSpPr>
        <p:grpSpPr bwMode="auto">
          <a:xfrm>
            <a:off x="323528" y="292895"/>
            <a:ext cx="390372" cy="205979"/>
            <a:chOff x="0" y="0"/>
            <a:chExt cx="1041399" cy="549275"/>
          </a:xfrm>
        </p:grpSpPr>
        <p:sp>
          <p:nvSpPr>
            <p:cNvPr id="13"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005DA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4"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3992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F796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8" name="TextBox 15"/>
          <p:cNvSpPr txBox="1"/>
          <p:nvPr userDrawn="1"/>
        </p:nvSpPr>
        <p:spPr>
          <a:xfrm>
            <a:off x="8100392" y="241995"/>
            <a:ext cx="671347" cy="369332"/>
          </a:xfrm>
          <a:prstGeom prst="rect">
            <a:avLst/>
          </a:prstGeom>
          <a:noFill/>
        </p:spPr>
        <p:txBody>
          <a:bodyPr wrap="square" rtlCol="0">
            <a:spAutoFit/>
          </a:bodyPr>
          <a:lstStyle/>
          <a:p>
            <a:pPr algn="ctr"/>
            <a:fld id="{2EEF1883-7A0E-4F66-9932-E581691AD397}" type="slidenum">
              <a:rPr lang="zh-CN" altLang="en-US" sz="1800" b="0" smtClean="0">
                <a:solidFill>
                  <a:schemeClr val="accent1"/>
                </a:solidFill>
                <a:latin typeface="微软雅黑 Light" panose="020B0502040204020203" pitchFamily="34" charset="-122"/>
                <a:ea typeface="微软雅黑 Light" panose="020B0502040204020203" pitchFamily="34" charset="-122"/>
              </a:rPr>
              <a:pPr algn="ctr"/>
              <a:t>‹#›</a:t>
            </a:fld>
            <a:r>
              <a:rPr lang="zh-CN" altLang="en-US" sz="1800" b="0" dirty="0" smtClean="0">
                <a:solidFill>
                  <a:schemeClr val="accent1"/>
                </a:solidFill>
                <a:latin typeface="微软雅黑 Light" panose="020B0502040204020203" pitchFamily="34" charset="-122"/>
                <a:ea typeface="微软雅黑 Light" panose="020B0502040204020203" pitchFamily="34" charset="-122"/>
              </a:rPr>
              <a:t> </a:t>
            </a:r>
            <a:endParaRPr lang="zh-CN" altLang="en-US" sz="1800" b="0" dirty="0">
              <a:solidFill>
                <a:schemeClr val="accent1"/>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spTree>
    <p:extLst>
      <p:ext uri="{BB962C8B-B14F-4D97-AF65-F5344CB8AC3E}">
        <p14:creationId xmlns:p14="http://schemas.microsoft.com/office/powerpoint/2010/main" val="98311488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spTree>
    <p:extLst>
      <p:ext uri="{BB962C8B-B14F-4D97-AF65-F5344CB8AC3E}">
        <p14:creationId xmlns:p14="http://schemas.microsoft.com/office/powerpoint/2010/main" val="104512128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2018/5/31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pPr/>
              <a:t>2018/5/31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pPr/>
              <a:t>2018/5/31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pPr/>
              <a:t>2018/5/31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pPr/>
              <a:t>2018/5/31</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1"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Time Will Tell.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9234781" y="0"/>
            <a:ext cx="336542" cy="336420"/>
          </a:xfrm>
          <a:prstGeom prst="rect">
            <a:avLst/>
          </a:prstGeom>
        </p:spPr>
      </p:pic>
      <p:pic>
        <p:nvPicPr>
          <p:cNvPr id="2" name="图片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 y="0"/>
            <a:ext cx="9144001" cy="5143500"/>
          </a:xfrm>
          <a:prstGeom prst="rect">
            <a:avLst/>
          </a:prstGeom>
        </p:spPr>
      </p:pic>
      <p:sp>
        <p:nvSpPr>
          <p:cNvPr id="43" name="Rectangle 3"/>
          <p:cNvSpPr txBox="1">
            <a:spLocks noChangeArrowheads="1"/>
          </p:cNvSpPr>
          <p:nvPr/>
        </p:nvSpPr>
        <p:spPr>
          <a:xfrm>
            <a:off x="3491880" y="1901035"/>
            <a:ext cx="5141491" cy="50244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zh-CN" altLang="en-US" sz="3000" b="1" dirty="0" smtClean="0">
                <a:solidFill>
                  <a:schemeClr val="accent1"/>
                </a:solidFill>
                <a:latin typeface="微软雅黑" panose="020B0503020204020204" pitchFamily="34" charset="-122"/>
                <a:ea typeface="微软雅黑" panose="020B0503020204020204" pitchFamily="34" charset="-122"/>
              </a:rPr>
              <a:t>述职报告工作总结</a:t>
            </a:r>
            <a:r>
              <a:rPr lang="en-US" altLang="zh-CN" sz="3000" b="1" dirty="0" smtClean="0">
                <a:solidFill>
                  <a:schemeClr val="accent1"/>
                </a:solidFill>
                <a:latin typeface="微软雅黑" panose="020B0503020204020204" pitchFamily="34" charset="-122"/>
                <a:ea typeface="微软雅黑" panose="020B0503020204020204" pitchFamily="34" charset="-122"/>
              </a:rPr>
              <a:t>PPT</a:t>
            </a:r>
            <a:r>
              <a:rPr lang="zh-CN" altLang="en-US" sz="3000" b="1" dirty="0" smtClean="0">
                <a:solidFill>
                  <a:schemeClr val="accent1"/>
                </a:solidFill>
                <a:latin typeface="微软雅黑" panose="020B0503020204020204" pitchFamily="34" charset="-122"/>
                <a:ea typeface="微软雅黑" panose="020B0503020204020204" pitchFamily="34" charset="-122"/>
              </a:rPr>
              <a:t>模板</a:t>
            </a:r>
            <a:endParaRPr lang="zh-CN" altLang="en-US" sz="3000" b="1" dirty="0">
              <a:solidFill>
                <a:schemeClr val="accent1"/>
              </a:solidFill>
              <a:latin typeface="微软雅黑" panose="020B0503020204020204" pitchFamily="34" charset="-122"/>
              <a:ea typeface="微软雅黑" panose="020B0503020204020204" pitchFamily="34" charset="-122"/>
            </a:endParaRPr>
          </a:p>
        </p:txBody>
      </p:sp>
      <p:sp>
        <p:nvSpPr>
          <p:cNvPr id="44" name="Rectangle 4"/>
          <p:cNvSpPr txBox="1">
            <a:spLocks noChangeArrowheads="1"/>
          </p:cNvSpPr>
          <p:nvPr/>
        </p:nvSpPr>
        <p:spPr>
          <a:xfrm>
            <a:off x="3826314" y="2569318"/>
            <a:ext cx="4807056" cy="322659"/>
          </a:xfrm>
          <a:prstGeom prst="rect">
            <a:avLst/>
          </a:prstGeom>
        </p:spPr>
        <p:txBody>
          <a:bodyPr vert="horz" lIns="91440" tIns="45720" rIns="91440" bIns="45720" rtlCol="0" anchor="ct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框架完整的年终总结、工作汇报</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、述职报告</a:t>
            </a:r>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rPr>
              <a:t>PPT</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模板</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46" name="直接连接符 5"/>
          <p:cNvCxnSpPr>
            <a:cxnSpLocks noChangeShapeType="1"/>
          </p:cNvCxnSpPr>
          <p:nvPr/>
        </p:nvCxnSpPr>
        <p:spPr bwMode="auto">
          <a:xfrm flipH="1">
            <a:off x="3923928" y="2486603"/>
            <a:ext cx="4617801" cy="0"/>
          </a:xfrm>
          <a:prstGeom prst="line">
            <a:avLst/>
          </a:prstGeom>
          <a:noFill/>
          <a:ln w="127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7" name="矩形 9"/>
          <p:cNvSpPr>
            <a:spLocks noChangeArrowheads="1"/>
          </p:cNvSpPr>
          <p:nvPr/>
        </p:nvSpPr>
        <p:spPr bwMode="auto">
          <a:xfrm>
            <a:off x="8763956" y="1898129"/>
            <a:ext cx="380044" cy="1609725"/>
          </a:xfrm>
          <a:prstGeom prst="rect">
            <a:avLst/>
          </a:prstGeom>
          <a:solidFill>
            <a:schemeClr val="accent1"/>
          </a:solidFill>
          <a:ln>
            <a:noFill/>
          </a:ln>
        </p:spPr>
        <p:txBody>
          <a:bodyPr lIns="68557" tIns="34279" rIns="68557" bIns="34279"/>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sp>
        <p:nvSpPr>
          <p:cNvPr id="48" name="矩形 47"/>
          <p:cNvSpPr/>
          <p:nvPr/>
        </p:nvSpPr>
        <p:spPr>
          <a:xfrm>
            <a:off x="6228184" y="738430"/>
            <a:ext cx="2414745" cy="1177235"/>
          </a:xfrm>
          <a:prstGeom prst="rect">
            <a:avLst/>
          </a:prstGeom>
        </p:spPr>
        <p:txBody>
          <a:bodyPr wrap="none" lIns="68571" tIns="34285" rIns="68571" bIns="34285">
            <a:spAutoFit/>
          </a:bodyPr>
          <a:lstStyle/>
          <a:p>
            <a:pPr algn="r"/>
            <a:r>
              <a:rPr lang="en-US" altLang="zh-CN" sz="7200" b="1" smtClean="0">
                <a:solidFill>
                  <a:schemeClr val="accent1"/>
                </a:solidFill>
                <a:latin typeface="微软雅黑" pitchFamily="34" charset="-122"/>
                <a:ea typeface="微软雅黑" pitchFamily="34" charset="-122"/>
              </a:rPr>
              <a:t>2018</a:t>
            </a:r>
            <a:endParaRPr lang="en-US" altLang="zh-CN" sz="7200" b="1" dirty="0" smtClean="0">
              <a:solidFill>
                <a:schemeClr val="accent1"/>
              </a:solidFill>
              <a:latin typeface="微软雅黑" pitchFamily="34" charset="-122"/>
              <a:ea typeface="微软雅黑" pitchFamily="34" charset="-122"/>
            </a:endParaRPr>
          </a:p>
        </p:txBody>
      </p:sp>
      <p:grpSp>
        <p:nvGrpSpPr>
          <p:cNvPr id="49" name="组合 48"/>
          <p:cNvGrpSpPr/>
          <p:nvPr/>
        </p:nvGrpSpPr>
        <p:grpSpPr>
          <a:xfrm>
            <a:off x="8120850" y="3071925"/>
            <a:ext cx="432048" cy="432834"/>
            <a:chOff x="6084168" y="1274820"/>
            <a:chExt cx="432048" cy="432834"/>
          </a:xfrm>
        </p:grpSpPr>
        <p:sp>
          <p:nvSpPr>
            <p:cNvPr id="50"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51"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52" name="组合 51"/>
          <p:cNvGrpSpPr/>
          <p:nvPr/>
        </p:nvGrpSpPr>
        <p:grpSpPr>
          <a:xfrm>
            <a:off x="6824706" y="3072318"/>
            <a:ext cx="432048" cy="432048"/>
            <a:chOff x="4788024" y="1275213"/>
            <a:chExt cx="432048" cy="432048"/>
          </a:xfrm>
        </p:grpSpPr>
        <p:sp>
          <p:nvSpPr>
            <p:cNvPr id="53"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54"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55" name="组合 54"/>
          <p:cNvGrpSpPr/>
          <p:nvPr/>
        </p:nvGrpSpPr>
        <p:grpSpPr>
          <a:xfrm>
            <a:off x="7472778" y="3071925"/>
            <a:ext cx="432833" cy="432834"/>
            <a:chOff x="5436096" y="1274820"/>
            <a:chExt cx="432833" cy="432834"/>
          </a:xfrm>
        </p:grpSpPr>
        <p:sp>
          <p:nvSpPr>
            <p:cNvPr id="56"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57"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58" name="组合 57"/>
          <p:cNvGrpSpPr/>
          <p:nvPr/>
        </p:nvGrpSpPr>
        <p:grpSpPr>
          <a:xfrm>
            <a:off x="5528562" y="3071925"/>
            <a:ext cx="432833" cy="432834"/>
            <a:chOff x="3491880" y="1274820"/>
            <a:chExt cx="432833" cy="432834"/>
          </a:xfrm>
        </p:grpSpPr>
        <p:sp>
          <p:nvSpPr>
            <p:cNvPr id="59"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60"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61" name="组合 60"/>
          <p:cNvGrpSpPr/>
          <p:nvPr/>
        </p:nvGrpSpPr>
        <p:grpSpPr>
          <a:xfrm>
            <a:off x="6176634" y="3071925"/>
            <a:ext cx="432833" cy="432834"/>
            <a:chOff x="4139952" y="1274820"/>
            <a:chExt cx="432833" cy="432834"/>
          </a:xfrm>
        </p:grpSpPr>
        <p:sp>
          <p:nvSpPr>
            <p:cNvPr id="62"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63"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24336709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6"/>
                                        </p:tgtEl>
                                      </p:cBhvr>
                                    </p:cmd>
                                  </p:childTnLst>
                                </p:cTn>
                              </p:par>
                            </p:childTnLst>
                          </p:cTn>
                        </p:par>
                        <p:par>
                          <p:cTn id="7" fill="hold">
                            <p:stCondLst>
                              <p:cond delay="0"/>
                            </p:stCondLst>
                            <p:childTnLst>
                              <p:par>
                                <p:cTn id="8" presetID="22" presetClass="entr" presetSubtype="2" fill="hold" grpId="0" nodeType="after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right)">
                                      <p:cBhvr>
                                        <p:cTn id="10" dur="500"/>
                                        <p:tgtEl>
                                          <p:spTgt spid="47"/>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1000"/>
                                        <p:tgtEl>
                                          <p:spTgt spid="48"/>
                                        </p:tgtEl>
                                      </p:cBhvr>
                                    </p:animEffect>
                                    <p:anim calcmode="lin" valueType="num">
                                      <p:cBhvr>
                                        <p:cTn id="15" dur="1000" fill="hold"/>
                                        <p:tgtEl>
                                          <p:spTgt spid="48"/>
                                        </p:tgtEl>
                                        <p:attrNameLst>
                                          <p:attrName>ppt_x</p:attrName>
                                        </p:attrNameLst>
                                      </p:cBhvr>
                                      <p:tavLst>
                                        <p:tav tm="0">
                                          <p:val>
                                            <p:strVal val="#ppt_x"/>
                                          </p:val>
                                        </p:tav>
                                        <p:tav tm="100000">
                                          <p:val>
                                            <p:strVal val="#ppt_x"/>
                                          </p:val>
                                        </p:tav>
                                      </p:tavLst>
                                    </p:anim>
                                    <p:anim calcmode="lin" valueType="num">
                                      <p:cBhvr>
                                        <p:cTn id="16" dur="1000" fill="hold"/>
                                        <p:tgtEl>
                                          <p:spTgt spid="48"/>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43"/>
                                        </p:tgtEl>
                                        <p:attrNameLst>
                                          <p:attrName>style.visibility</p:attrName>
                                        </p:attrNameLst>
                                      </p:cBhvr>
                                      <p:to>
                                        <p:strVal val="visible"/>
                                      </p:to>
                                    </p:set>
                                    <p:anim calcmode="lin" valueType="num">
                                      <p:cBhvr>
                                        <p:cTn id="20" dur="500" fill="hold"/>
                                        <p:tgtEl>
                                          <p:spTgt spid="43"/>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43"/>
                                        </p:tgtEl>
                                        <p:attrNameLst>
                                          <p:attrName>ppt_y</p:attrName>
                                        </p:attrNameLst>
                                      </p:cBhvr>
                                      <p:tavLst>
                                        <p:tav tm="0">
                                          <p:val>
                                            <p:strVal val="#ppt_y"/>
                                          </p:val>
                                        </p:tav>
                                        <p:tav tm="100000">
                                          <p:val>
                                            <p:strVal val="#ppt_y"/>
                                          </p:val>
                                        </p:tav>
                                      </p:tavLst>
                                    </p:anim>
                                    <p:anim calcmode="lin" valueType="num">
                                      <p:cBhvr>
                                        <p:cTn id="22" dur="500" fill="hold"/>
                                        <p:tgtEl>
                                          <p:spTgt spid="43"/>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43"/>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43"/>
                                        </p:tgtEl>
                                      </p:cBhvr>
                                    </p:animEffect>
                                  </p:childTnLst>
                                </p:cTn>
                              </p:par>
                            </p:childTnLst>
                          </p:cTn>
                        </p:par>
                        <p:par>
                          <p:cTn id="25" fill="hold">
                            <p:stCondLst>
                              <p:cond delay="2600"/>
                            </p:stCondLst>
                            <p:childTnLst>
                              <p:par>
                                <p:cTn id="26" presetID="22" presetClass="entr" presetSubtype="2" fill="hold" nodeType="after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wipe(right)">
                                      <p:cBhvr>
                                        <p:cTn id="28" dur="1000"/>
                                        <p:tgtEl>
                                          <p:spTgt spid="46"/>
                                        </p:tgtEl>
                                      </p:cBhvr>
                                    </p:animEffect>
                                  </p:childTnLst>
                                </p:cTn>
                              </p:par>
                            </p:childTnLst>
                          </p:cTn>
                        </p:par>
                        <p:par>
                          <p:cTn id="29" fill="hold">
                            <p:stCondLst>
                              <p:cond delay="3600"/>
                            </p:stCondLst>
                            <p:childTnLst>
                              <p:par>
                                <p:cTn id="30" presetID="53" presetClass="entr" presetSubtype="16" fill="hold" grpId="0" nodeType="afterEffect">
                                  <p:stCondLst>
                                    <p:cond delay="0"/>
                                  </p:stCondLst>
                                  <p:iterate type="lt">
                                    <p:tmPct val="7000"/>
                                  </p:iterate>
                                  <p:childTnLst>
                                    <p:set>
                                      <p:cBhvr>
                                        <p:cTn id="31" dur="1" fill="hold">
                                          <p:stCondLst>
                                            <p:cond delay="0"/>
                                          </p:stCondLst>
                                        </p:cTn>
                                        <p:tgtEl>
                                          <p:spTgt spid="44"/>
                                        </p:tgtEl>
                                        <p:attrNameLst>
                                          <p:attrName>style.visibility</p:attrName>
                                        </p:attrNameLst>
                                      </p:cBhvr>
                                      <p:to>
                                        <p:strVal val="visible"/>
                                      </p:to>
                                    </p:set>
                                    <p:anim calcmode="lin" valueType="num">
                                      <p:cBhvr>
                                        <p:cTn id="32" dur="500" fill="hold"/>
                                        <p:tgtEl>
                                          <p:spTgt spid="44"/>
                                        </p:tgtEl>
                                        <p:attrNameLst>
                                          <p:attrName>ppt_w</p:attrName>
                                        </p:attrNameLst>
                                      </p:cBhvr>
                                      <p:tavLst>
                                        <p:tav tm="0">
                                          <p:val>
                                            <p:fltVal val="0"/>
                                          </p:val>
                                        </p:tav>
                                        <p:tav tm="100000">
                                          <p:val>
                                            <p:strVal val="#ppt_w"/>
                                          </p:val>
                                        </p:tav>
                                      </p:tavLst>
                                    </p:anim>
                                    <p:anim calcmode="lin" valueType="num">
                                      <p:cBhvr>
                                        <p:cTn id="33" dur="500" fill="hold"/>
                                        <p:tgtEl>
                                          <p:spTgt spid="44"/>
                                        </p:tgtEl>
                                        <p:attrNameLst>
                                          <p:attrName>ppt_h</p:attrName>
                                        </p:attrNameLst>
                                      </p:cBhvr>
                                      <p:tavLst>
                                        <p:tav tm="0">
                                          <p:val>
                                            <p:fltVal val="0"/>
                                          </p:val>
                                        </p:tav>
                                        <p:tav tm="100000">
                                          <p:val>
                                            <p:strVal val="#ppt_h"/>
                                          </p:val>
                                        </p:tav>
                                      </p:tavLst>
                                    </p:anim>
                                    <p:animEffect transition="in" filter="fade">
                                      <p:cBhvr>
                                        <p:cTn id="34" dur="500"/>
                                        <p:tgtEl>
                                          <p:spTgt spid="44"/>
                                        </p:tgtEl>
                                      </p:cBhvr>
                                    </p:animEffect>
                                  </p:childTnLst>
                                </p:cTn>
                              </p:par>
                            </p:childTnLst>
                          </p:cTn>
                        </p:par>
                        <p:par>
                          <p:cTn id="35" fill="hold">
                            <p:stCondLst>
                              <p:cond delay="4905"/>
                            </p:stCondLst>
                            <p:childTnLst>
                              <p:par>
                                <p:cTn id="36" presetID="53" presetClass="entr" presetSubtype="16" fill="hold" nodeType="afterEffect">
                                  <p:stCondLst>
                                    <p:cond delay="0"/>
                                  </p:stCondLst>
                                  <p:childTnLst>
                                    <p:set>
                                      <p:cBhvr>
                                        <p:cTn id="37" dur="1" fill="hold">
                                          <p:stCondLst>
                                            <p:cond delay="0"/>
                                          </p:stCondLst>
                                        </p:cTn>
                                        <p:tgtEl>
                                          <p:spTgt spid="58"/>
                                        </p:tgtEl>
                                        <p:attrNameLst>
                                          <p:attrName>style.visibility</p:attrName>
                                        </p:attrNameLst>
                                      </p:cBhvr>
                                      <p:to>
                                        <p:strVal val="visible"/>
                                      </p:to>
                                    </p:set>
                                    <p:anim calcmode="lin" valueType="num">
                                      <p:cBhvr>
                                        <p:cTn id="38" dur="500" fill="hold"/>
                                        <p:tgtEl>
                                          <p:spTgt spid="58"/>
                                        </p:tgtEl>
                                        <p:attrNameLst>
                                          <p:attrName>ppt_w</p:attrName>
                                        </p:attrNameLst>
                                      </p:cBhvr>
                                      <p:tavLst>
                                        <p:tav tm="0">
                                          <p:val>
                                            <p:fltVal val="0"/>
                                          </p:val>
                                        </p:tav>
                                        <p:tav tm="100000">
                                          <p:val>
                                            <p:strVal val="#ppt_w"/>
                                          </p:val>
                                        </p:tav>
                                      </p:tavLst>
                                    </p:anim>
                                    <p:anim calcmode="lin" valueType="num">
                                      <p:cBhvr>
                                        <p:cTn id="39" dur="500" fill="hold"/>
                                        <p:tgtEl>
                                          <p:spTgt spid="58"/>
                                        </p:tgtEl>
                                        <p:attrNameLst>
                                          <p:attrName>ppt_h</p:attrName>
                                        </p:attrNameLst>
                                      </p:cBhvr>
                                      <p:tavLst>
                                        <p:tav tm="0">
                                          <p:val>
                                            <p:fltVal val="0"/>
                                          </p:val>
                                        </p:tav>
                                        <p:tav tm="100000">
                                          <p:val>
                                            <p:strVal val="#ppt_h"/>
                                          </p:val>
                                        </p:tav>
                                      </p:tavLst>
                                    </p:anim>
                                    <p:animEffect transition="in" filter="fade">
                                      <p:cBhvr>
                                        <p:cTn id="40" dur="500"/>
                                        <p:tgtEl>
                                          <p:spTgt spid="58"/>
                                        </p:tgtEl>
                                      </p:cBhvr>
                                    </p:animEffect>
                                  </p:childTnLst>
                                </p:cTn>
                              </p:par>
                              <p:par>
                                <p:cTn id="41" presetID="53" presetClass="entr" presetSubtype="16" fill="hold" nodeType="withEffect">
                                  <p:stCondLst>
                                    <p:cond delay="200"/>
                                  </p:stCondLst>
                                  <p:childTnLst>
                                    <p:set>
                                      <p:cBhvr>
                                        <p:cTn id="42" dur="1" fill="hold">
                                          <p:stCondLst>
                                            <p:cond delay="0"/>
                                          </p:stCondLst>
                                        </p:cTn>
                                        <p:tgtEl>
                                          <p:spTgt spid="61"/>
                                        </p:tgtEl>
                                        <p:attrNameLst>
                                          <p:attrName>style.visibility</p:attrName>
                                        </p:attrNameLst>
                                      </p:cBhvr>
                                      <p:to>
                                        <p:strVal val="visible"/>
                                      </p:to>
                                    </p:set>
                                    <p:anim calcmode="lin" valueType="num">
                                      <p:cBhvr>
                                        <p:cTn id="43" dur="500" fill="hold"/>
                                        <p:tgtEl>
                                          <p:spTgt spid="61"/>
                                        </p:tgtEl>
                                        <p:attrNameLst>
                                          <p:attrName>ppt_w</p:attrName>
                                        </p:attrNameLst>
                                      </p:cBhvr>
                                      <p:tavLst>
                                        <p:tav tm="0">
                                          <p:val>
                                            <p:fltVal val="0"/>
                                          </p:val>
                                        </p:tav>
                                        <p:tav tm="100000">
                                          <p:val>
                                            <p:strVal val="#ppt_w"/>
                                          </p:val>
                                        </p:tav>
                                      </p:tavLst>
                                    </p:anim>
                                    <p:anim calcmode="lin" valueType="num">
                                      <p:cBhvr>
                                        <p:cTn id="44" dur="500" fill="hold"/>
                                        <p:tgtEl>
                                          <p:spTgt spid="61"/>
                                        </p:tgtEl>
                                        <p:attrNameLst>
                                          <p:attrName>ppt_h</p:attrName>
                                        </p:attrNameLst>
                                      </p:cBhvr>
                                      <p:tavLst>
                                        <p:tav tm="0">
                                          <p:val>
                                            <p:fltVal val="0"/>
                                          </p:val>
                                        </p:tav>
                                        <p:tav tm="100000">
                                          <p:val>
                                            <p:strVal val="#ppt_h"/>
                                          </p:val>
                                        </p:tav>
                                      </p:tavLst>
                                    </p:anim>
                                    <p:animEffect transition="in" filter="fade">
                                      <p:cBhvr>
                                        <p:cTn id="45" dur="500"/>
                                        <p:tgtEl>
                                          <p:spTgt spid="61"/>
                                        </p:tgtEl>
                                      </p:cBhvr>
                                    </p:animEffect>
                                  </p:childTnLst>
                                </p:cTn>
                              </p:par>
                              <p:par>
                                <p:cTn id="46" presetID="53" presetClass="entr" presetSubtype="16" fill="hold" nodeType="withEffect">
                                  <p:stCondLst>
                                    <p:cond delay="400"/>
                                  </p:stCondLst>
                                  <p:childTnLst>
                                    <p:set>
                                      <p:cBhvr>
                                        <p:cTn id="47" dur="1" fill="hold">
                                          <p:stCondLst>
                                            <p:cond delay="0"/>
                                          </p:stCondLst>
                                        </p:cTn>
                                        <p:tgtEl>
                                          <p:spTgt spid="52"/>
                                        </p:tgtEl>
                                        <p:attrNameLst>
                                          <p:attrName>style.visibility</p:attrName>
                                        </p:attrNameLst>
                                      </p:cBhvr>
                                      <p:to>
                                        <p:strVal val="visible"/>
                                      </p:to>
                                    </p:set>
                                    <p:anim calcmode="lin" valueType="num">
                                      <p:cBhvr>
                                        <p:cTn id="48" dur="500" fill="hold"/>
                                        <p:tgtEl>
                                          <p:spTgt spid="52"/>
                                        </p:tgtEl>
                                        <p:attrNameLst>
                                          <p:attrName>ppt_w</p:attrName>
                                        </p:attrNameLst>
                                      </p:cBhvr>
                                      <p:tavLst>
                                        <p:tav tm="0">
                                          <p:val>
                                            <p:fltVal val="0"/>
                                          </p:val>
                                        </p:tav>
                                        <p:tav tm="100000">
                                          <p:val>
                                            <p:strVal val="#ppt_w"/>
                                          </p:val>
                                        </p:tav>
                                      </p:tavLst>
                                    </p:anim>
                                    <p:anim calcmode="lin" valueType="num">
                                      <p:cBhvr>
                                        <p:cTn id="49" dur="500" fill="hold"/>
                                        <p:tgtEl>
                                          <p:spTgt spid="52"/>
                                        </p:tgtEl>
                                        <p:attrNameLst>
                                          <p:attrName>ppt_h</p:attrName>
                                        </p:attrNameLst>
                                      </p:cBhvr>
                                      <p:tavLst>
                                        <p:tav tm="0">
                                          <p:val>
                                            <p:fltVal val="0"/>
                                          </p:val>
                                        </p:tav>
                                        <p:tav tm="100000">
                                          <p:val>
                                            <p:strVal val="#ppt_h"/>
                                          </p:val>
                                        </p:tav>
                                      </p:tavLst>
                                    </p:anim>
                                    <p:animEffect transition="in" filter="fade">
                                      <p:cBhvr>
                                        <p:cTn id="50" dur="500"/>
                                        <p:tgtEl>
                                          <p:spTgt spid="52"/>
                                        </p:tgtEl>
                                      </p:cBhvr>
                                    </p:animEffect>
                                  </p:childTnLst>
                                </p:cTn>
                              </p:par>
                              <p:par>
                                <p:cTn id="51" presetID="53" presetClass="entr" presetSubtype="16" fill="hold" nodeType="withEffect">
                                  <p:stCondLst>
                                    <p:cond delay="600"/>
                                  </p:stCondLst>
                                  <p:childTnLst>
                                    <p:set>
                                      <p:cBhvr>
                                        <p:cTn id="52" dur="1" fill="hold">
                                          <p:stCondLst>
                                            <p:cond delay="0"/>
                                          </p:stCondLst>
                                        </p:cTn>
                                        <p:tgtEl>
                                          <p:spTgt spid="55"/>
                                        </p:tgtEl>
                                        <p:attrNameLst>
                                          <p:attrName>style.visibility</p:attrName>
                                        </p:attrNameLst>
                                      </p:cBhvr>
                                      <p:to>
                                        <p:strVal val="visible"/>
                                      </p:to>
                                    </p:set>
                                    <p:anim calcmode="lin" valueType="num">
                                      <p:cBhvr>
                                        <p:cTn id="53" dur="500" fill="hold"/>
                                        <p:tgtEl>
                                          <p:spTgt spid="55"/>
                                        </p:tgtEl>
                                        <p:attrNameLst>
                                          <p:attrName>ppt_w</p:attrName>
                                        </p:attrNameLst>
                                      </p:cBhvr>
                                      <p:tavLst>
                                        <p:tav tm="0">
                                          <p:val>
                                            <p:fltVal val="0"/>
                                          </p:val>
                                        </p:tav>
                                        <p:tav tm="100000">
                                          <p:val>
                                            <p:strVal val="#ppt_w"/>
                                          </p:val>
                                        </p:tav>
                                      </p:tavLst>
                                    </p:anim>
                                    <p:anim calcmode="lin" valueType="num">
                                      <p:cBhvr>
                                        <p:cTn id="54" dur="500" fill="hold"/>
                                        <p:tgtEl>
                                          <p:spTgt spid="55"/>
                                        </p:tgtEl>
                                        <p:attrNameLst>
                                          <p:attrName>ppt_h</p:attrName>
                                        </p:attrNameLst>
                                      </p:cBhvr>
                                      <p:tavLst>
                                        <p:tav tm="0">
                                          <p:val>
                                            <p:fltVal val="0"/>
                                          </p:val>
                                        </p:tav>
                                        <p:tav tm="100000">
                                          <p:val>
                                            <p:strVal val="#ppt_h"/>
                                          </p:val>
                                        </p:tav>
                                      </p:tavLst>
                                    </p:anim>
                                    <p:animEffect transition="in" filter="fade">
                                      <p:cBhvr>
                                        <p:cTn id="55" dur="500"/>
                                        <p:tgtEl>
                                          <p:spTgt spid="55"/>
                                        </p:tgtEl>
                                      </p:cBhvr>
                                    </p:animEffect>
                                  </p:childTnLst>
                                </p:cTn>
                              </p:par>
                              <p:par>
                                <p:cTn id="56" presetID="53" presetClass="entr" presetSubtype="16" fill="hold" nodeType="withEffect">
                                  <p:stCondLst>
                                    <p:cond delay="800"/>
                                  </p:stCondLst>
                                  <p:childTnLst>
                                    <p:set>
                                      <p:cBhvr>
                                        <p:cTn id="57" dur="1" fill="hold">
                                          <p:stCondLst>
                                            <p:cond delay="0"/>
                                          </p:stCondLst>
                                        </p:cTn>
                                        <p:tgtEl>
                                          <p:spTgt spid="49"/>
                                        </p:tgtEl>
                                        <p:attrNameLst>
                                          <p:attrName>style.visibility</p:attrName>
                                        </p:attrNameLst>
                                      </p:cBhvr>
                                      <p:to>
                                        <p:strVal val="visible"/>
                                      </p:to>
                                    </p:set>
                                    <p:anim calcmode="lin" valueType="num">
                                      <p:cBhvr>
                                        <p:cTn id="58" dur="500" fill="hold"/>
                                        <p:tgtEl>
                                          <p:spTgt spid="49"/>
                                        </p:tgtEl>
                                        <p:attrNameLst>
                                          <p:attrName>ppt_w</p:attrName>
                                        </p:attrNameLst>
                                      </p:cBhvr>
                                      <p:tavLst>
                                        <p:tav tm="0">
                                          <p:val>
                                            <p:fltVal val="0"/>
                                          </p:val>
                                        </p:tav>
                                        <p:tav tm="100000">
                                          <p:val>
                                            <p:strVal val="#ppt_w"/>
                                          </p:val>
                                        </p:tav>
                                      </p:tavLst>
                                    </p:anim>
                                    <p:anim calcmode="lin" valueType="num">
                                      <p:cBhvr>
                                        <p:cTn id="59" dur="500" fill="hold"/>
                                        <p:tgtEl>
                                          <p:spTgt spid="49"/>
                                        </p:tgtEl>
                                        <p:attrNameLst>
                                          <p:attrName>ppt_h</p:attrName>
                                        </p:attrNameLst>
                                      </p:cBhvr>
                                      <p:tavLst>
                                        <p:tav tm="0">
                                          <p:val>
                                            <p:fltVal val="0"/>
                                          </p:val>
                                        </p:tav>
                                        <p:tav tm="100000">
                                          <p:val>
                                            <p:strVal val="#ppt_h"/>
                                          </p:val>
                                        </p:tav>
                                      </p:tavLst>
                                    </p:anim>
                                    <p:animEffect transition="in" filter="fade">
                                      <p:cBhvr>
                                        <p:cTn id="60"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1" repeatCount="indefinite" fill="remove" display="0">
                  <p:stCondLst>
                    <p:cond delay="indefinite"/>
                  </p:stCondLst>
                  <p:endCondLst>
                    <p:cond evt="onStopAudio" delay="0">
                      <p:tgtEl>
                        <p:sldTgt/>
                      </p:tgtEl>
                    </p:cond>
                  </p:endCondLst>
                </p:cTn>
                <p:tgtEl>
                  <p:spTgt spid="26"/>
                </p:tgtEl>
              </p:cMediaNode>
            </p:audio>
          </p:childTnLst>
        </p:cTn>
      </p:par>
    </p:tnLst>
    <p:bldLst>
      <p:bldP spid="43" grpId="0" autoUpdateAnimBg="0"/>
      <p:bldP spid="44" grpId="0"/>
      <p:bldP spid="47" grpId="0" animBg="1" autoUpdateAnimBg="0"/>
      <p:bldP spid="4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smtClean="0">
                  <a:solidFill>
                    <a:schemeClr val="bg1">
                      <a:lumMod val="95000"/>
                    </a:schemeClr>
                  </a:solidFill>
                  <a:latin typeface="Impact" panose="020B0806030902050204" pitchFamily="34" charset="0"/>
                </a:rPr>
                <a:t>02</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325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工作完成具体情况</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点击此处添加副标题文本内容</a:t>
            </a:r>
            <a:endPar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3836718288"/>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8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21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72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矩形 27"/>
          <p:cNvSpPr/>
          <p:nvPr/>
        </p:nvSpPr>
        <p:spPr>
          <a:xfrm>
            <a:off x="2846759" y="1343698"/>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矩形 28"/>
          <p:cNvSpPr/>
          <p:nvPr/>
        </p:nvSpPr>
        <p:spPr>
          <a:xfrm>
            <a:off x="3653255" y="1180546"/>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1400" dirty="0" smtClean="0">
                <a:latin typeface="微软雅黑" panose="020B0503020204020204" pitchFamily="34" charset="-122"/>
                <a:ea typeface="微软雅黑" panose="020B0503020204020204" pitchFamily="34" charset="-122"/>
              </a:rPr>
              <a:t>点击添加标题</a:t>
            </a:r>
            <a:endParaRPr lang="zh-CN" altLang="en-US" sz="1400" dirty="0">
              <a:latin typeface="微软雅黑" pitchFamily="34" charset="-122"/>
              <a:ea typeface="微软雅黑" pitchFamily="34" charset="-122"/>
            </a:endParaRPr>
          </a:p>
        </p:txBody>
      </p:sp>
      <p:sp>
        <p:nvSpPr>
          <p:cNvPr id="30" name="六边形 29"/>
          <p:cNvSpPr/>
          <p:nvPr/>
        </p:nvSpPr>
        <p:spPr>
          <a:xfrm>
            <a:off x="903628" y="2425696"/>
            <a:ext cx="1190447" cy="1026114"/>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2000" b="1" dirty="0" smtClean="0">
                <a:latin typeface="微软雅黑" panose="020B0503020204020204" pitchFamily="34" charset="-122"/>
                <a:ea typeface="微软雅黑" panose="020B0503020204020204" pitchFamily="34" charset="-122"/>
              </a:rPr>
              <a:t>添加内容</a:t>
            </a:r>
            <a:endParaRPr lang="zh-CN" altLang="en-US" sz="2000" b="1" dirty="0">
              <a:latin typeface="微软雅黑" panose="020B0503020204020204" pitchFamily="34" charset="-122"/>
              <a:ea typeface="微软雅黑" panose="020B0503020204020204" pitchFamily="34" charset="-122"/>
            </a:endParaRPr>
          </a:p>
        </p:txBody>
      </p:sp>
      <p:cxnSp>
        <p:nvCxnSpPr>
          <p:cNvPr id="31" name="直接箭头连接符 30"/>
          <p:cNvCxnSpPr>
            <a:stCxn id="30" idx="5"/>
            <a:endCxn id="28" idx="1"/>
          </p:cNvCxnSpPr>
          <p:nvPr/>
        </p:nvCxnSpPr>
        <p:spPr>
          <a:xfrm flipV="1">
            <a:off x="1837547" y="1763265"/>
            <a:ext cx="1009212" cy="662431"/>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30" idx="0"/>
            <a:endCxn id="35" idx="1"/>
          </p:cNvCxnSpPr>
          <p:nvPr/>
        </p:nvCxnSpPr>
        <p:spPr>
          <a:xfrm flipV="1">
            <a:off x="2094075" y="2936587"/>
            <a:ext cx="752684" cy="2166"/>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3" name="直接箭头连接符 32"/>
          <p:cNvCxnSpPr>
            <a:stCxn id="30" idx="1"/>
            <a:endCxn id="38" idx="1"/>
          </p:cNvCxnSpPr>
          <p:nvPr/>
        </p:nvCxnSpPr>
        <p:spPr>
          <a:xfrm>
            <a:off x="1837547" y="3451810"/>
            <a:ext cx="1009212" cy="679039"/>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142299" y="1615449"/>
            <a:ext cx="4537095" cy="449869"/>
          </a:xfrm>
          <a:prstGeom prst="rect">
            <a:avLst/>
          </a:prstGeom>
          <a:noFill/>
        </p:spPr>
        <p:txBody>
          <a:bodyPr wrap="square" lIns="68584" tIns="34291" rIns="68584" bIns="34291" rtlCol="0">
            <a:spAutoFit/>
          </a:bodyPr>
          <a:lstStyle/>
          <a:p>
            <a:pPr>
              <a:lnSpc>
                <a:spcPct val="130000"/>
              </a:lnSpc>
            </a:pPr>
            <a:r>
              <a:rPr lang="zh-CN" altLang="en-US" sz="1000" dirty="0">
                <a:solidFill>
                  <a:schemeClr val="tx1">
                    <a:lumMod val="75000"/>
                    <a:lumOff val="25000"/>
                  </a:schemeClr>
                </a:solidFill>
                <a:latin typeface="微软雅黑" pitchFamily="34" charset="-122"/>
                <a:ea typeface="微软雅黑" panose="020B0503020204020204" pitchFamily="34" charset="-122"/>
              </a:rPr>
              <a:t>单击此处添加文本单击此处添加文本单击此处添加文本单击此处添加文本单击此处添加文本单击此处添加文本单击此处添加文本</a:t>
            </a:r>
            <a:endParaRPr lang="en-US" altLang="zh-CN" sz="1000" dirty="0">
              <a:solidFill>
                <a:schemeClr val="tx1">
                  <a:lumMod val="75000"/>
                  <a:lumOff val="25000"/>
                </a:schemeClr>
              </a:solidFill>
              <a:latin typeface="微软雅黑" pitchFamily="34" charset="-122"/>
              <a:ea typeface="微软雅黑" panose="020B0503020204020204" pitchFamily="34" charset="-122"/>
            </a:endParaRPr>
          </a:p>
        </p:txBody>
      </p:sp>
      <p:sp>
        <p:nvSpPr>
          <p:cNvPr id="35" name="矩形 34"/>
          <p:cNvSpPr/>
          <p:nvPr/>
        </p:nvSpPr>
        <p:spPr>
          <a:xfrm>
            <a:off x="2846759" y="2517020"/>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矩形 35"/>
          <p:cNvSpPr/>
          <p:nvPr/>
        </p:nvSpPr>
        <p:spPr>
          <a:xfrm>
            <a:off x="3653255" y="2361550"/>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1400" smtClean="0">
                <a:latin typeface="微软雅黑" panose="020B0503020204020204" pitchFamily="34" charset="-122"/>
                <a:ea typeface="微软雅黑" panose="020B0503020204020204" pitchFamily="34" charset="-122"/>
              </a:rPr>
              <a:t>点击添加标题</a:t>
            </a:r>
            <a:endParaRPr lang="zh-CN" altLang="en-US" sz="1400">
              <a:latin typeface="微软雅黑" pitchFamily="34" charset="-122"/>
              <a:ea typeface="微软雅黑" pitchFamily="34" charset="-122"/>
            </a:endParaRPr>
          </a:p>
        </p:txBody>
      </p:sp>
      <p:sp>
        <p:nvSpPr>
          <p:cNvPr id="37" name="TextBox 36"/>
          <p:cNvSpPr txBox="1"/>
          <p:nvPr/>
        </p:nvSpPr>
        <p:spPr>
          <a:xfrm>
            <a:off x="3142299" y="2806771"/>
            <a:ext cx="4537095" cy="449869"/>
          </a:xfrm>
          <a:prstGeom prst="rect">
            <a:avLst/>
          </a:prstGeom>
          <a:noFill/>
        </p:spPr>
        <p:txBody>
          <a:bodyPr wrap="square" lIns="68584" tIns="34291" rIns="68584" bIns="34291" rtlCol="0">
            <a:spAutoFit/>
          </a:bodyPr>
          <a:lstStyle/>
          <a:p>
            <a:pPr>
              <a:lnSpc>
                <a:spcPct val="130000"/>
              </a:lnSpc>
            </a:pPr>
            <a:r>
              <a:rPr lang="zh-CN" altLang="en-US" sz="1000" dirty="0">
                <a:solidFill>
                  <a:schemeClr val="tx1">
                    <a:lumMod val="75000"/>
                    <a:lumOff val="25000"/>
                  </a:schemeClr>
                </a:solidFill>
                <a:latin typeface="微软雅黑" pitchFamily="34" charset="-122"/>
                <a:ea typeface="微软雅黑" panose="020B0503020204020204" pitchFamily="34" charset="-122"/>
              </a:rPr>
              <a:t>单击此处添加文本单击此处添加文本单击此处添加文本单击此处添加文本单击此处添加文本单击此处添加文本单击此处添加文本</a:t>
            </a:r>
            <a:endParaRPr lang="en-US" altLang="zh-CN" sz="1000" dirty="0">
              <a:solidFill>
                <a:schemeClr val="tx1">
                  <a:lumMod val="75000"/>
                  <a:lumOff val="25000"/>
                </a:schemeClr>
              </a:solidFill>
              <a:latin typeface="微软雅黑" pitchFamily="34" charset="-122"/>
              <a:ea typeface="微软雅黑" panose="020B0503020204020204" pitchFamily="34" charset="-122"/>
            </a:endParaRPr>
          </a:p>
        </p:txBody>
      </p:sp>
      <p:sp>
        <p:nvSpPr>
          <p:cNvPr id="38" name="矩形 37"/>
          <p:cNvSpPr/>
          <p:nvPr/>
        </p:nvSpPr>
        <p:spPr>
          <a:xfrm>
            <a:off x="2846759" y="3711282"/>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9" name="矩形 38"/>
          <p:cNvSpPr/>
          <p:nvPr/>
        </p:nvSpPr>
        <p:spPr>
          <a:xfrm>
            <a:off x="3653255" y="3555813"/>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1400" smtClean="0">
                <a:latin typeface="微软雅黑" panose="020B0503020204020204" pitchFamily="34" charset="-122"/>
                <a:ea typeface="微软雅黑" panose="020B0503020204020204" pitchFamily="34" charset="-122"/>
              </a:rPr>
              <a:t>点击添加标题</a:t>
            </a:r>
            <a:endParaRPr lang="zh-CN" altLang="en-US" sz="1400">
              <a:latin typeface="微软雅黑" pitchFamily="34" charset="-122"/>
              <a:ea typeface="微软雅黑" pitchFamily="34" charset="-122"/>
            </a:endParaRPr>
          </a:p>
        </p:txBody>
      </p:sp>
      <p:sp>
        <p:nvSpPr>
          <p:cNvPr id="40" name="TextBox 39"/>
          <p:cNvSpPr txBox="1"/>
          <p:nvPr/>
        </p:nvSpPr>
        <p:spPr>
          <a:xfrm>
            <a:off x="3142299" y="4001033"/>
            <a:ext cx="4537095" cy="449869"/>
          </a:xfrm>
          <a:prstGeom prst="rect">
            <a:avLst/>
          </a:prstGeom>
          <a:noFill/>
        </p:spPr>
        <p:txBody>
          <a:bodyPr wrap="square" lIns="68584" tIns="34291" rIns="68584" bIns="34291" rtlCol="0">
            <a:spAutoFit/>
          </a:bodyPr>
          <a:lstStyle/>
          <a:p>
            <a:pPr>
              <a:lnSpc>
                <a:spcPct val="130000"/>
              </a:lnSpc>
            </a:pPr>
            <a:r>
              <a:rPr lang="zh-CN" altLang="en-US" sz="1000" dirty="0">
                <a:solidFill>
                  <a:schemeClr val="tx1">
                    <a:lumMod val="75000"/>
                    <a:lumOff val="25000"/>
                  </a:schemeClr>
                </a:solidFill>
                <a:latin typeface="微软雅黑" pitchFamily="34" charset="-122"/>
                <a:ea typeface="微软雅黑" panose="020B0503020204020204" pitchFamily="34" charset="-122"/>
              </a:rPr>
              <a:t>单击此处添加文本单击此处添加文本单击此处添加文本单击此处添加文本单击此处添加文本单击此处添加文本单击此处添加文本</a:t>
            </a:r>
            <a:endParaRPr lang="en-US" altLang="zh-CN" sz="1000" dirty="0">
              <a:solidFill>
                <a:schemeClr val="tx1">
                  <a:lumMod val="75000"/>
                  <a:lumOff val="25000"/>
                </a:schemeClr>
              </a:solidFill>
              <a:latin typeface="微软雅黑" pitchFamily="34" charset="-122"/>
              <a:ea typeface="微软雅黑" panose="020B0503020204020204" pitchFamily="34" charset="-122"/>
            </a:endParaRPr>
          </a:p>
        </p:txBody>
      </p:sp>
    </p:spTree>
    <p:extLst>
      <p:ext uri="{BB962C8B-B14F-4D97-AF65-F5344CB8AC3E}">
        <p14:creationId xmlns:p14="http://schemas.microsoft.com/office/powerpoint/2010/main" val="396108219"/>
      </p:ext>
    </p:extLst>
  </p:cSld>
  <p:clrMapOvr>
    <a:masterClrMapping/>
  </p:clrMapOvr>
  <p:transition spd="slow">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par>
                              <p:cTn id="12" fill="hold">
                                <p:stCondLst>
                                  <p:cond delay="850"/>
                                </p:stCondLst>
                                <p:childTnLst>
                                  <p:par>
                                    <p:cTn id="13" presetID="14" presetClass="entr" presetSubtype="1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randombar(horizontal)">
                                          <p:cBhvr>
                                            <p:cTn id="15" dur="500"/>
                                            <p:tgtEl>
                                              <p:spTgt spid="30"/>
                                            </p:tgtEl>
                                          </p:cBhvr>
                                        </p:animEffect>
                                      </p:childTnLst>
                                    </p:cTn>
                                  </p:par>
                                </p:childTnLst>
                              </p:cTn>
                            </p:par>
                            <p:par>
                              <p:cTn id="16" fill="hold">
                                <p:stCondLst>
                                  <p:cond delay="1350"/>
                                </p:stCondLst>
                                <p:childTnLst>
                                  <p:par>
                                    <p:cTn id="17" presetID="22" presetClass="entr" presetSubtype="8"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22" presetClass="entr" presetSubtype="8"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left)">
                                          <p:cBhvr>
                                            <p:cTn id="22" dur="500"/>
                                            <p:tgtEl>
                                              <p:spTgt spid="32"/>
                                            </p:tgtEl>
                                          </p:cBhvr>
                                        </p:animEffect>
                                      </p:childTnLst>
                                    </p:cTn>
                                  </p:par>
                                  <p:par>
                                    <p:cTn id="23" presetID="22" presetClass="entr" presetSubtype="8"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wipe(left)">
                                          <p:cBhvr>
                                            <p:cTn id="25" dur="500"/>
                                            <p:tgtEl>
                                              <p:spTgt spid="33"/>
                                            </p:tgtEl>
                                          </p:cBhvr>
                                        </p:animEffect>
                                      </p:childTnLst>
                                    </p:cTn>
                                  </p:par>
                                </p:childTnLst>
                              </p:cTn>
                            </p:par>
                            <p:par>
                              <p:cTn id="26" fill="hold">
                                <p:stCondLst>
                                  <p:cond delay="1850"/>
                                </p:stCondLst>
                                <p:childTnLst>
                                  <p:par>
                                    <p:cTn id="27" presetID="16" presetClass="entr" presetSubtype="37"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barn(outVertical)">
                                          <p:cBhvr>
                                            <p:cTn id="29" dur="500"/>
                                            <p:tgtEl>
                                              <p:spTgt spid="29"/>
                                            </p:tgtEl>
                                          </p:cBhvr>
                                        </p:animEffect>
                                      </p:childTnLst>
                                    </p:cTn>
                                  </p:par>
                                </p:childTnLst>
                              </p:cTn>
                            </p:par>
                            <p:par>
                              <p:cTn id="30" fill="hold">
                                <p:stCondLst>
                                  <p:cond delay="2350"/>
                                </p:stCondLst>
                                <p:childTnLst>
                                  <p:par>
                                    <p:cTn id="31" presetID="2" presetClass="entr" presetSubtype="1" fill="hold" grpId="0" nodeType="afterEffect" p14:presetBounceEnd="50000">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14:bounceEnd="50000">
                                          <p:cBhvr additive="base">
                                            <p:cTn id="33" dur="500" fill="hold"/>
                                            <p:tgtEl>
                                              <p:spTgt spid="28"/>
                                            </p:tgtEl>
                                            <p:attrNameLst>
                                              <p:attrName>ppt_x</p:attrName>
                                            </p:attrNameLst>
                                          </p:cBhvr>
                                          <p:tavLst>
                                            <p:tav tm="0">
                                              <p:val>
                                                <p:strVal val="#ppt_x"/>
                                              </p:val>
                                            </p:tav>
                                            <p:tav tm="100000">
                                              <p:val>
                                                <p:strVal val="#ppt_x"/>
                                              </p:val>
                                            </p:tav>
                                          </p:tavLst>
                                        </p:anim>
                                        <p:anim calcmode="lin" valueType="num" p14:bounceEnd="50000">
                                          <p:cBhvr additive="base">
                                            <p:cTn id="34" dur="500" fill="hold"/>
                                            <p:tgtEl>
                                              <p:spTgt spid="28"/>
                                            </p:tgtEl>
                                            <p:attrNameLst>
                                              <p:attrName>ppt_y</p:attrName>
                                            </p:attrNameLst>
                                          </p:cBhvr>
                                          <p:tavLst>
                                            <p:tav tm="0">
                                              <p:val>
                                                <p:strVal val="0-#ppt_h/2"/>
                                              </p:val>
                                            </p:tav>
                                            <p:tav tm="100000">
                                              <p:val>
                                                <p:strVal val="#ppt_y"/>
                                              </p:val>
                                            </p:tav>
                                          </p:tavLst>
                                        </p:anim>
                                      </p:childTnLst>
                                    </p:cTn>
                                  </p:par>
                                </p:childTnLst>
                              </p:cTn>
                            </p:par>
                            <p:par>
                              <p:cTn id="35" fill="hold">
                                <p:stCondLst>
                                  <p:cond delay="285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34"/>
                                            </p:tgtEl>
                                            <p:attrNameLst>
                                              <p:attrName>style.visibility</p:attrName>
                                            </p:attrNameLst>
                                          </p:cBhvr>
                                          <p:to>
                                            <p:strVal val="visible"/>
                                          </p:to>
                                        </p:set>
                                        <p:animEffect transition="in" filter="wipe(left)">
                                          <p:cBhvr>
                                            <p:cTn id="38" dur="100"/>
                                            <p:tgtEl>
                                              <p:spTgt spid="34"/>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34"/>
                                            </p:tgtEl>
                                          </p:cBhvr>
                                          <p:to x="80000" y="100000"/>
                                        </p:animScale>
                                        <p:anim by="(#ppt_w*0.10)" calcmode="lin" valueType="num">
                                          <p:cBhvr>
                                            <p:cTn id="41" dur="50" autoRev="1" fill="hold">
                                              <p:stCondLst>
                                                <p:cond delay="0"/>
                                              </p:stCondLst>
                                            </p:cTn>
                                            <p:tgtEl>
                                              <p:spTgt spid="34"/>
                                            </p:tgtEl>
                                            <p:attrNameLst>
                                              <p:attrName>ppt_x</p:attrName>
                                            </p:attrNameLst>
                                          </p:cBhvr>
                                        </p:anim>
                                        <p:anim by="(-#ppt_w*0.10)" calcmode="lin" valueType="num">
                                          <p:cBhvr>
                                            <p:cTn id="42" dur="50" autoRev="1" fill="hold">
                                              <p:stCondLst>
                                                <p:cond delay="0"/>
                                              </p:stCondLst>
                                            </p:cTn>
                                            <p:tgtEl>
                                              <p:spTgt spid="34"/>
                                            </p:tgtEl>
                                            <p:attrNameLst>
                                              <p:attrName>ppt_y</p:attrName>
                                            </p:attrNameLst>
                                          </p:cBhvr>
                                        </p:anim>
                                        <p:animRot by="-480000">
                                          <p:cBhvr>
                                            <p:cTn id="43" dur="50" autoRev="1" fill="hold">
                                              <p:stCondLst>
                                                <p:cond delay="0"/>
                                              </p:stCondLst>
                                            </p:cTn>
                                            <p:tgtEl>
                                              <p:spTgt spid="34"/>
                                            </p:tgtEl>
                                            <p:attrNameLst>
                                              <p:attrName>r</p:attrName>
                                            </p:attrNameLst>
                                          </p:cBhvr>
                                        </p:animRot>
                                      </p:childTnLst>
                                    </p:cTn>
                                  </p:par>
                                </p:childTnLst>
                              </p:cTn>
                            </p:par>
                            <p:par>
                              <p:cTn id="44" fill="hold">
                                <p:stCondLst>
                                  <p:cond delay="4600"/>
                                </p:stCondLst>
                                <p:childTnLst>
                                  <p:par>
                                    <p:cTn id="45" presetID="16" presetClass="entr" presetSubtype="37"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barn(outVertical)">
                                          <p:cBhvr>
                                            <p:cTn id="47" dur="500"/>
                                            <p:tgtEl>
                                              <p:spTgt spid="36"/>
                                            </p:tgtEl>
                                          </p:cBhvr>
                                        </p:animEffect>
                                      </p:childTnLst>
                                    </p:cTn>
                                  </p:par>
                                </p:childTnLst>
                              </p:cTn>
                            </p:par>
                            <p:par>
                              <p:cTn id="48" fill="hold">
                                <p:stCondLst>
                                  <p:cond delay="5100"/>
                                </p:stCondLst>
                                <p:childTnLst>
                                  <p:par>
                                    <p:cTn id="49" presetID="2" presetClass="entr" presetSubtype="1" fill="hold" grpId="0" nodeType="afterEffect" p14:presetBounceEnd="50000">
                                      <p:stCondLst>
                                        <p:cond delay="0"/>
                                      </p:stCondLst>
                                      <p:childTnLst>
                                        <p:set>
                                          <p:cBhvr>
                                            <p:cTn id="50" dur="1" fill="hold">
                                              <p:stCondLst>
                                                <p:cond delay="0"/>
                                              </p:stCondLst>
                                            </p:cTn>
                                            <p:tgtEl>
                                              <p:spTgt spid="35"/>
                                            </p:tgtEl>
                                            <p:attrNameLst>
                                              <p:attrName>style.visibility</p:attrName>
                                            </p:attrNameLst>
                                          </p:cBhvr>
                                          <p:to>
                                            <p:strVal val="visible"/>
                                          </p:to>
                                        </p:set>
                                        <p:anim calcmode="lin" valueType="num" p14:bounceEnd="50000">
                                          <p:cBhvr additive="base">
                                            <p:cTn id="51" dur="500" fill="hold"/>
                                            <p:tgtEl>
                                              <p:spTgt spid="35"/>
                                            </p:tgtEl>
                                            <p:attrNameLst>
                                              <p:attrName>ppt_x</p:attrName>
                                            </p:attrNameLst>
                                          </p:cBhvr>
                                          <p:tavLst>
                                            <p:tav tm="0">
                                              <p:val>
                                                <p:strVal val="#ppt_x"/>
                                              </p:val>
                                            </p:tav>
                                            <p:tav tm="100000">
                                              <p:val>
                                                <p:strVal val="#ppt_x"/>
                                              </p:val>
                                            </p:tav>
                                          </p:tavLst>
                                        </p:anim>
                                        <p:anim calcmode="lin" valueType="num" p14:bounceEnd="50000">
                                          <p:cBhvr additive="base">
                                            <p:cTn id="52" dur="500" fill="hold"/>
                                            <p:tgtEl>
                                              <p:spTgt spid="35"/>
                                            </p:tgtEl>
                                            <p:attrNameLst>
                                              <p:attrName>ppt_y</p:attrName>
                                            </p:attrNameLst>
                                          </p:cBhvr>
                                          <p:tavLst>
                                            <p:tav tm="0">
                                              <p:val>
                                                <p:strVal val="0-#ppt_h/2"/>
                                              </p:val>
                                            </p:tav>
                                            <p:tav tm="100000">
                                              <p:val>
                                                <p:strVal val="#ppt_y"/>
                                              </p:val>
                                            </p:tav>
                                          </p:tavLst>
                                        </p:anim>
                                      </p:childTnLst>
                                    </p:cTn>
                                  </p:par>
                                </p:childTnLst>
                              </p:cTn>
                            </p:par>
                            <p:par>
                              <p:cTn id="53" fill="hold">
                                <p:stCondLst>
                                  <p:cond delay="5600"/>
                                </p:stCondLst>
                                <p:childTnLst>
                                  <p:par>
                                    <p:cTn id="54" presetID="22" presetClass="entr" presetSubtype="8" fill="hold" grpId="0" nodeType="afterEffect">
                                      <p:stCondLst>
                                        <p:cond delay="0"/>
                                      </p:stCondLst>
                                      <p:iterate type="lt">
                                        <p:tmPct val="30000"/>
                                      </p:iterate>
                                      <p:childTnLst>
                                        <p:set>
                                          <p:cBhvr>
                                            <p:cTn id="55" dur="1" fill="hold">
                                              <p:stCondLst>
                                                <p:cond delay="0"/>
                                              </p:stCondLst>
                                            </p:cTn>
                                            <p:tgtEl>
                                              <p:spTgt spid="37"/>
                                            </p:tgtEl>
                                            <p:attrNameLst>
                                              <p:attrName>style.visibility</p:attrName>
                                            </p:attrNameLst>
                                          </p:cBhvr>
                                          <p:to>
                                            <p:strVal val="visible"/>
                                          </p:to>
                                        </p:set>
                                        <p:animEffect transition="in" filter="wipe(left)">
                                          <p:cBhvr>
                                            <p:cTn id="56" dur="100"/>
                                            <p:tgtEl>
                                              <p:spTgt spid="37"/>
                                            </p:tgtEl>
                                          </p:cBhvr>
                                        </p:animEffect>
                                      </p:childTnLst>
                                    </p:cTn>
                                  </p:par>
                                  <p:par>
                                    <p:cTn id="57" presetID="36" presetClass="emph" presetSubtype="0" fill="hold" grpId="1" nodeType="withEffect">
                                      <p:stCondLst>
                                        <p:cond delay="0"/>
                                      </p:stCondLst>
                                      <p:iterate type="lt">
                                        <p:tmPct val="30000"/>
                                      </p:iterate>
                                      <p:childTnLst>
                                        <p:animScale>
                                          <p:cBhvr>
                                            <p:cTn id="58" dur="50" autoRev="1" fill="hold">
                                              <p:stCondLst>
                                                <p:cond delay="0"/>
                                              </p:stCondLst>
                                            </p:cTn>
                                            <p:tgtEl>
                                              <p:spTgt spid="37"/>
                                            </p:tgtEl>
                                          </p:cBhvr>
                                          <p:to x="80000" y="100000"/>
                                        </p:animScale>
                                        <p:anim by="(#ppt_w*0.10)" calcmode="lin" valueType="num">
                                          <p:cBhvr>
                                            <p:cTn id="59" dur="50" autoRev="1" fill="hold">
                                              <p:stCondLst>
                                                <p:cond delay="0"/>
                                              </p:stCondLst>
                                            </p:cTn>
                                            <p:tgtEl>
                                              <p:spTgt spid="37"/>
                                            </p:tgtEl>
                                            <p:attrNameLst>
                                              <p:attrName>ppt_x</p:attrName>
                                            </p:attrNameLst>
                                          </p:cBhvr>
                                        </p:anim>
                                        <p:anim by="(-#ppt_w*0.10)" calcmode="lin" valueType="num">
                                          <p:cBhvr>
                                            <p:cTn id="60" dur="50" autoRev="1" fill="hold">
                                              <p:stCondLst>
                                                <p:cond delay="0"/>
                                              </p:stCondLst>
                                            </p:cTn>
                                            <p:tgtEl>
                                              <p:spTgt spid="37"/>
                                            </p:tgtEl>
                                            <p:attrNameLst>
                                              <p:attrName>ppt_y</p:attrName>
                                            </p:attrNameLst>
                                          </p:cBhvr>
                                        </p:anim>
                                        <p:animRot by="-480000">
                                          <p:cBhvr>
                                            <p:cTn id="61" dur="50" autoRev="1" fill="hold">
                                              <p:stCondLst>
                                                <p:cond delay="0"/>
                                              </p:stCondLst>
                                            </p:cTn>
                                            <p:tgtEl>
                                              <p:spTgt spid="37"/>
                                            </p:tgtEl>
                                            <p:attrNameLst>
                                              <p:attrName>r</p:attrName>
                                            </p:attrNameLst>
                                          </p:cBhvr>
                                        </p:animRot>
                                      </p:childTnLst>
                                    </p:cTn>
                                  </p:par>
                                </p:childTnLst>
                              </p:cTn>
                            </p:par>
                            <p:par>
                              <p:cTn id="62" fill="hold">
                                <p:stCondLst>
                                  <p:cond delay="7350"/>
                                </p:stCondLst>
                                <p:childTnLst>
                                  <p:par>
                                    <p:cTn id="63" presetID="16" presetClass="entr" presetSubtype="37"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barn(outVertical)">
                                          <p:cBhvr>
                                            <p:cTn id="65" dur="500"/>
                                            <p:tgtEl>
                                              <p:spTgt spid="39"/>
                                            </p:tgtEl>
                                          </p:cBhvr>
                                        </p:animEffect>
                                      </p:childTnLst>
                                    </p:cTn>
                                  </p:par>
                                </p:childTnLst>
                              </p:cTn>
                            </p:par>
                            <p:par>
                              <p:cTn id="66" fill="hold">
                                <p:stCondLst>
                                  <p:cond delay="7850"/>
                                </p:stCondLst>
                                <p:childTnLst>
                                  <p:par>
                                    <p:cTn id="67" presetID="2" presetClass="entr" presetSubtype="1" fill="hold" grpId="0" nodeType="afterEffect" p14:presetBounceEnd="50000">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14:bounceEnd="50000">
                                          <p:cBhvr additive="base">
                                            <p:cTn id="69" dur="500" fill="hold"/>
                                            <p:tgtEl>
                                              <p:spTgt spid="38"/>
                                            </p:tgtEl>
                                            <p:attrNameLst>
                                              <p:attrName>ppt_x</p:attrName>
                                            </p:attrNameLst>
                                          </p:cBhvr>
                                          <p:tavLst>
                                            <p:tav tm="0">
                                              <p:val>
                                                <p:strVal val="#ppt_x"/>
                                              </p:val>
                                            </p:tav>
                                            <p:tav tm="100000">
                                              <p:val>
                                                <p:strVal val="#ppt_x"/>
                                              </p:val>
                                            </p:tav>
                                          </p:tavLst>
                                        </p:anim>
                                        <p:anim calcmode="lin" valueType="num" p14:bounceEnd="50000">
                                          <p:cBhvr additive="base">
                                            <p:cTn id="70" dur="500" fill="hold"/>
                                            <p:tgtEl>
                                              <p:spTgt spid="38"/>
                                            </p:tgtEl>
                                            <p:attrNameLst>
                                              <p:attrName>ppt_y</p:attrName>
                                            </p:attrNameLst>
                                          </p:cBhvr>
                                          <p:tavLst>
                                            <p:tav tm="0">
                                              <p:val>
                                                <p:strVal val="0-#ppt_h/2"/>
                                              </p:val>
                                            </p:tav>
                                            <p:tav tm="100000">
                                              <p:val>
                                                <p:strVal val="#ppt_y"/>
                                              </p:val>
                                            </p:tav>
                                          </p:tavLst>
                                        </p:anim>
                                      </p:childTnLst>
                                    </p:cTn>
                                  </p:par>
                                </p:childTnLst>
                              </p:cTn>
                            </p:par>
                            <p:par>
                              <p:cTn id="71" fill="hold">
                                <p:stCondLst>
                                  <p:cond delay="8350"/>
                                </p:stCondLst>
                                <p:childTnLst>
                                  <p:par>
                                    <p:cTn id="72" presetID="22" presetClass="entr" presetSubtype="8" fill="hold" grpId="0" nodeType="afterEffect">
                                      <p:stCondLst>
                                        <p:cond delay="0"/>
                                      </p:stCondLst>
                                      <p:iterate type="lt">
                                        <p:tmPct val="30000"/>
                                      </p:iterate>
                                      <p:childTnLst>
                                        <p:set>
                                          <p:cBhvr>
                                            <p:cTn id="73" dur="1" fill="hold">
                                              <p:stCondLst>
                                                <p:cond delay="0"/>
                                              </p:stCondLst>
                                            </p:cTn>
                                            <p:tgtEl>
                                              <p:spTgt spid="40"/>
                                            </p:tgtEl>
                                            <p:attrNameLst>
                                              <p:attrName>style.visibility</p:attrName>
                                            </p:attrNameLst>
                                          </p:cBhvr>
                                          <p:to>
                                            <p:strVal val="visible"/>
                                          </p:to>
                                        </p:set>
                                        <p:animEffect transition="in" filter="wipe(left)">
                                          <p:cBhvr>
                                            <p:cTn id="74" dur="100"/>
                                            <p:tgtEl>
                                              <p:spTgt spid="40"/>
                                            </p:tgtEl>
                                          </p:cBhvr>
                                        </p:animEffect>
                                      </p:childTnLst>
                                    </p:cTn>
                                  </p:par>
                                  <p:par>
                                    <p:cTn id="75" presetID="36" presetClass="emph" presetSubtype="0" fill="hold" grpId="1" nodeType="withEffect">
                                      <p:stCondLst>
                                        <p:cond delay="0"/>
                                      </p:stCondLst>
                                      <p:iterate type="lt">
                                        <p:tmPct val="30000"/>
                                      </p:iterate>
                                      <p:childTnLst>
                                        <p:animScale>
                                          <p:cBhvr>
                                            <p:cTn id="76" dur="50" autoRev="1" fill="hold">
                                              <p:stCondLst>
                                                <p:cond delay="0"/>
                                              </p:stCondLst>
                                            </p:cTn>
                                            <p:tgtEl>
                                              <p:spTgt spid="40"/>
                                            </p:tgtEl>
                                          </p:cBhvr>
                                          <p:to x="80000" y="100000"/>
                                        </p:animScale>
                                        <p:anim by="(#ppt_w*0.10)" calcmode="lin" valueType="num">
                                          <p:cBhvr>
                                            <p:cTn id="77" dur="50" autoRev="1" fill="hold">
                                              <p:stCondLst>
                                                <p:cond delay="0"/>
                                              </p:stCondLst>
                                            </p:cTn>
                                            <p:tgtEl>
                                              <p:spTgt spid="40"/>
                                            </p:tgtEl>
                                            <p:attrNameLst>
                                              <p:attrName>ppt_x</p:attrName>
                                            </p:attrNameLst>
                                          </p:cBhvr>
                                        </p:anim>
                                        <p:anim by="(-#ppt_w*0.10)" calcmode="lin" valueType="num">
                                          <p:cBhvr>
                                            <p:cTn id="78" dur="50" autoRev="1" fill="hold">
                                              <p:stCondLst>
                                                <p:cond delay="0"/>
                                              </p:stCondLst>
                                            </p:cTn>
                                            <p:tgtEl>
                                              <p:spTgt spid="40"/>
                                            </p:tgtEl>
                                            <p:attrNameLst>
                                              <p:attrName>ppt_y</p:attrName>
                                            </p:attrNameLst>
                                          </p:cBhvr>
                                        </p:anim>
                                        <p:animRot by="-480000">
                                          <p:cBhvr>
                                            <p:cTn id="79" dur="50" autoRev="1" fill="hold">
                                              <p:stCondLst>
                                                <p:cond delay="0"/>
                                              </p:stCondLst>
                                            </p:cTn>
                                            <p:tgtEl>
                                              <p:spTgt spid="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animBg="1"/>
          <p:bldP spid="29" grpId="0" animBg="1"/>
          <p:bldP spid="30" grpId="0" animBg="1"/>
          <p:bldP spid="34" grpId="0"/>
          <p:bldP spid="34" grpId="1"/>
          <p:bldP spid="35" grpId="0" animBg="1"/>
          <p:bldP spid="36" grpId="0" animBg="1"/>
          <p:bldP spid="37" grpId="0"/>
          <p:bldP spid="37" grpId="1"/>
          <p:bldP spid="38" grpId="0" animBg="1"/>
          <p:bldP spid="39" grpId="0" animBg="1"/>
          <p:bldP spid="40" grpId="0"/>
          <p:bldP spid="40"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par>
                              <p:cTn id="12" fill="hold">
                                <p:stCondLst>
                                  <p:cond delay="850"/>
                                </p:stCondLst>
                                <p:childTnLst>
                                  <p:par>
                                    <p:cTn id="13" presetID="14" presetClass="entr" presetSubtype="1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randombar(horizontal)">
                                          <p:cBhvr>
                                            <p:cTn id="15" dur="500"/>
                                            <p:tgtEl>
                                              <p:spTgt spid="30"/>
                                            </p:tgtEl>
                                          </p:cBhvr>
                                        </p:animEffect>
                                      </p:childTnLst>
                                    </p:cTn>
                                  </p:par>
                                </p:childTnLst>
                              </p:cTn>
                            </p:par>
                            <p:par>
                              <p:cTn id="16" fill="hold">
                                <p:stCondLst>
                                  <p:cond delay="1350"/>
                                </p:stCondLst>
                                <p:childTnLst>
                                  <p:par>
                                    <p:cTn id="17" presetID="22" presetClass="entr" presetSubtype="8"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22" presetClass="entr" presetSubtype="8"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left)">
                                          <p:cBhvr>
                                            <p:cTn id="22" dur="500"/>
                                            <p:tgtEl>
                                              <p:spTgt spid="32"/>
                                            </p:tgtEl>
                                          </p:cBhvr>
                                        </p:animEffect>
                                      </p:childTnLst>
                                    </p:cTn>
                                  </p:par>
                                  <p:par>
                                    <p:cTn id="23" presetID="22" presetClass="entr" presetSubtype="8"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wipe(left)">
                                          <p:cBhvr>
                                            <p:cTn id="25" dur="500"/>
                                            <p:tgtEl>
                                              <p:spTgt spid="33"/>
                                            </p:tgtEl>
                                          </p:cBhvr>
                                        </p:animEffect>
                                      </p:childTnLst>
                                    </p:cTn>
                                  </p:par>
                                </p:childTnLst>
                              </p:cTn>
                            </p:par>
                            <p:par>
                              <p:cTn id="26" fill="hold">
                                <p:stCondLst>
                                  <p:cond delay="1850"/>
                                </p:stCondLst>
                                <p:childTnLst>
                                  <p:par>
                                    <p:cTn id="27" presetID="16" presetClass="entr" presetSubtype="37"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barn(outVertical)">
                                          <p:cBhvr>
                                            <p:cTn id="29" dur="500"/>
                                            <p:tgtEl>
                                              <p:spTgt spid="29"/>
                                            </p:tgtEl>
                                          </p:cBhvr>
                                        </p:animEffect>
                                      </p:childTnLst>
                                    </p:cTn>
                                  </p:par>
                                </p:childTnLst>
                              </p:cTn>
                            </p:par>
                            <p:par>
                              <p:cTn id="30" fill="hold">
                                <p:stCondLst>
                                  <p:cond delay="2350"/>
                                </p:stCondLst>
                                <p:childTnLst>
                                  <p:par>
                                    <p:cTn id="31" presetID="2" presetClass="entr" presetSubtype="1" fill="hold" grpId="0" nodeType="after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additive="base">
                                            <p:cTn id="33" dur="500" fill="hold"/>
                                            <p:tgtEl>
                                              <p:spTgt spid="28"/>
                                            </p:tgtEl>
                                            <p:attrNameLst>
                                              <p:attrName>ppt_x</p:attrName>
                                            </p:attrNameLst>
                                          </p:cBhvr>
                                          <p:tavLst>
                                            <p:tav tm="0">
                                              <p:val>
                                                <p:strVal val="#ppt_x"/>
                                              </p:val>
                                            </p:tav>
                                            <p:tav tm="100000">
                                              <p:val>
                                                <p:strVal val="#ppt_x"/>
                                              </p:val>
                                            </p:tav>
                                          </p:tavLst>
                                        </p:anim>
                                        <p:anim calcmode="lin" valueType="num">
                                          <p:cBhvr additive="base">
                                            <p:cTn id="34" dur="500" fill="hold"/>
                                            <p:tgtEl>
                                              <p:spTgt spid="28"/>
                                            </p:tgtEl>
                                            <p:attrNameLst>
                                              <p:attrName>ppt_y</p:attrName>
                                            </p:attrNameLst>
                                          </p:cBhvr>
                                          <p:tavLst>
                                            <p:tav tm="0">
                                              <p:val>
                                                <p:strVal val="0-#ppt_h/2"/>
                                              </p:val>
                                            </p:tav>
                                            <p:tav tm="100000">
                                              <p:val>
                                                <p:strVal val="#ppt_y"/>
                                              </p:val>
                                            </p:tav>
                                          </p:tavLst>
                                        </p:anim>
                                      </p:childTnLst>
                                    </p:cTn>
                                  </p:par>
                                </p:childTnLst>
                              </p:cTn>
                            </p:par>
                            <p:par>
                              <p:cTn id="35" fill="hold">
                                <p:stCondLst>
                                  <p:cond delay="285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34"/>
                                            </p:tgtEl>
                                            <p:attrNameLst>
                                              <p:attrName>style.visibility</p:attrName>
                                            </p:attrNameLst>
                                          </p:cBhvr>
                                          <p:to>
                                            <p:strVal val="visible"/>
                                          </p:to>
                                        </p:set>
                                        <p:animEffect transition="in" filter="wipe(left)">
                                          <p:cBhvr>
                                            <p:cTn id="38" dur="100"/>
                                            <p:tgtEl>
                                              <p:spTgt spid="34"/>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34"/>
                                            </p:tgtEl>
                                          </p:cBhvr>
                                          <p:to x="80000" y="100000"/>
                                        </p:animScale>
                                        <p:anim by="(#ppt_w*0.10)" calcmode="lin" valueType="num">
                                          <p:cBhvr>
                                            <p:cTn id="41" dur="50" autoRev="1" fill="hold">
                                              <p:stCondLst>
                                                <p:cond delay="0"/>
                                              </p:stCondLst>
                                            </p:cTn>
                                            <p:tgtEl>
                                              <p:spTgt spid="34"/>
                                            </p:tgtEl>
                                            <p:attrNameLst>
                                              <p:attrName>ppt_x</p:attrName>
                                            </p:attrNameLst>
                                          </p:cBhvr>
                                        </p:anim>
                                        <p:anim by="(-#ppt_w*0.10)" calcmode="lin" valueType="num">
                                          <p:cBhvr>
                                            <p:cTn id="42" dur="50" autoRev="1" fill="hold">
                                              <p:stCondLst>
                                                <p:cond delay="0"/>
                                              </p:stCondLst>
                                            </p:cTn>
                                            <p:tgtEl>
                                              <p:spTgt spid="34"/>
                                            </p:tgtEl>
                                            <p:attrNameLst>
                                              <p:attrName>ppt_y</p:attrName>
                                            </p:attrNameLst>
                                          </p:cBhvr>
                                        </p:anim>
                                        <p:animRot by="-480000">
                                          <p:cBhvr>
                                            <p:cTn id="43" dur="50" autoRev="1" fill="hold">
                                              <p:stCondLst>
                                                <p:cond delay="0"/>
                                              </p:stCondLst>
                                            </p:cTn>
                                            <p:tgtEl>
                                              <p:spTgt spid="34"/>
                                            </p:tgtEl>
                                            <p:attrNameLst>
                                              <p:attrName>r</p:attrName>
                                            </p:attrNameLst>
                                          </p:cBhvr>
                                        </p:animRot>
                                      </p:childTnLst>
                                    </p:cTn>
                                  </p:par>
                                </p:childTnLst>
                              </p:cTn>
                            </p:par>
                            <p:par>
                              <p:cTn id="44" fill="hold">
                                <p:stCondLst>
                                  <p:cond delay="4600"/>
                                </p:stCondLst>
                                <p:childTnLst>
                                  <p:par>
                                    <p:cTn id="45" presetID="16" presetClass="entr" presetSubtype="37"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barn(outVertical)">
                                          <p:cBhvr>
                                            <p:cTn id="47" dur="500"/>
                                            <p:tgtEl>
                                              <p:spTgt spid="36"/>
                                            </p:tgtEl>
                                          </p:cBhvr>
                                        </p:animEffect>
                                      </p:childTnLst>
                                    </p:cTn>
                                  </p:par>
                                </p:childTnLst>
                              </p:cTn>
                            </p:par>
                            <p:par>
                              <p:cTn id="48" fill="hold">
                                <p:stCondLst>
                                  <p:cond delay="5100"/>
                                </p:stCondLst>
                                <p:childTnLst>
                                  <p:par>
                                    <p:cTn id="49" presetID="2" presetClass="entr" presetSubtype="1" fill="hold" grpId="0" nodeType="afterEffect">
                                      <p:stCondLst>
                                        <p:cond delay="0"/>
                                      </p:stCondLst>
                                      <p:childTnLst>
                                        <p:set>
                                          <p:cBhvr>
                                            <p:cTn id="50" dur="1" fill="hold">
                                              <p:stCondLst>
                                                <p:cond delay="0"/>
                                              </p:stCondLst>
                                            </p:cTn>
                                            <p:tgtEl>
                                              <p:spTgt spid="35"/>
                                            </p:tgtEl>
                                            <p:attrNameLst>
                                              <p:attrName>style.visibility</p:attrName>
                                            </p:attrNameLst>
                                          </p:cBhvr>
                                          <p:to>
                                            <p:strVal val="visible"/>
                                          </p:to>
                                        </p:set>
                                        <p:anim calcmode="lin" valueType="num">
                                          <p:cBhvr additive="base">
                                            <p:cTn id="51" dur="500" fill="hold"/>
                                            <p:tgtEl>
                                              <p:spTgt spid="35"/>
                                            </p:tgtEl>
                                            <p:attrNameLst>
                                              <p:attrName>ppt_x</p:attrName>
                                            </p:attrNameLst>
                                          </p:cBhvr>
                                          <p:tavLst>
                                            <p:tav tm="0">
                                              <p:val>
                                                <p:strVal val="#ppt_x"/>
                                              </p:val>
                                            </p:tav>
                                            <p:tav tm="100000">
                                              <p:val>
                                                <p:strVal val="#ppt_x"/>
                                              </p:val>
                                            </p:tav>
                                          </p:tavLst>
                                        </p:anim>
                                        <p:anim calcmode="lin" valueType="num">
                                          <p:cBhvr additive="base">
                                            <p:cTn id="52" dur="500" fill="hold"/>
                                            <p:tgtEl>
                                              <p:spTgt spid="35"/>
                                            </p:tgtEl>
                                            <p:attrNameLst>
                                              <p:attrName>ppt_y</p:attrName>
                                            </p:attrNameLst>
                                          </p:cBhvr>
                                          <p:tavLst>
                                            <p:tav tm="0">
                                              <p:val>
                                                <p:strVal val="0-#ppt_h/2"/>
                                              </p:val>
                                            </p:tav>
                                            <p:tav tm="100000">
                                              <p:val>
                                                <p:strVal val="#ppt_y"/>
                                              </p:val>
                                            </p:tav>
                                          </p:tavLst>
                                        </p:anim>
                                      </p:childTnLst>
                                    </p:cTn>
                                  </p:par>
                                </p:childTnLst>
                              </p:cTn>
                            </p:par>
                            <p:par>
                              <p:cTn id="53" fill="hold">
                                <p:stCondLst>
                                  <p:cond delay="5600"/>
                                </p:stCondLst>
                                <p:childTnLst>
                                  <p:par>
                                    <p:cTn id="54" presetID="22" presetClass="entr" presetSubtype="8" fill="hold" grpId="0" nodeType="afterEffect">
                                      <p:stCondLst>
                                        <p:cond delay="0"/>
                                      </p:stCondLst>
                                      <p:iterate type="lt">
                                        <p:tmPct val="30000"/>
                                      </p:iterate>
                                      <p:childTnLst>
                                        <p:set>
                                          <p:cBhvr>
                                            <p:cTn id="55" dur="1" fill="hold">
                                              <p:stCondLst>
                                                <p:cond delay="0"/>
                                              </p:stCondLst>
                                            </p:cTn>
                                            <p:tgtEl>
                                              <p:spTgt spid="37"/>
                                            </p:tgtEl>
                                            <p:attrNameLst>
                                              <p:attrName>style.visibility</p:attrName>
                                            </p:attrNameLst>
                                          </p:cBhvr>
                                          <p:to>
                                            <p:strVal val="visible"/>
                                          </p:to>
                                        </p:set>
                                        <p:animEffect transition="in" filter="wipe(left)">
                                          <p:cBhvr>
                                            <p:cTn id="56" dur="100"/>
                                            <p:tgtEl>
                                              <p:spTgt spid="37"/>
                                            </p:tgtEl>
                                          </p:cBhvr>
                                        </p:animEffect>
                                      </p:childTnLst>
                                    </p:cTn>
                                  </p:par>
                                  <p:par>
                                    <p:cTn id="57" presetID="36" presetClass="emph" presetSubtype="0" fill="hold" grpId="1" nodeType="withEffect">
                                      <p:stCondLst>
                                        <p:cond delay="0"/>
                                      </p:stCondLst>
                                      <p:iterate type="lt">
                                        <p:tmPct val="30000"/>
                                      </p:iterate>
                                      <p:childTnLst>
                                        <p:animScale>
                                          <p:cBhvr>
                                            <p:cTn id="58" dur="50" autoRev="1" fill="hold">
                                              <p:stCondLst>
                                                <p:cond delay="0"/>
                                              </p:stCondLst>
                                            </p:cTn>
                                            <p:tgtEl>
                                              <p:spTgt spid="37"/>
                                            </p:tgtEl>
                                          </p:cBhvr>
                                          <p:to x="80000" y="100000"/>
                                        </p:animScale>
                                        <p:anim by="(#ppt_w*0.10)" calcmode="lin" valueType="num">
                                          <p:cBhvr>
                                            <p:cTn id="59" dur="50" autoRev="1" fill="hold">
                                              <p:stCondLst>
                                                <p:cond delay="0"/>
                                              </p:stCondLst>
                                            </p:cTn>
                                            <p:tgtEl>
                                              <p:spTgt spid="37"/>
                                            </p:tgtEl>
                                            <p:attrNameLst>
                                              <p:attrName>ppt_x</p:attrName>
                                            </p:attrNameLst>
                                          </p:cBhvr>
                                        </p:anim>
                                        <p:anim by="(-#ppt_w*0.10)" calcmode="lin" valueType="num">
                                          <p:cBhvr>
                                            <p:cTn id="60" dur="50" autoRev="1" fill="hold">
                                              <p:stCondLst>
                                                <p:cond delay="0"/>
                                              </p:stCondLst>
                                            </p:cTn>
                                            <p:tgtEl>
                                              <p:spTgt spid="37"/>
                                            </p:tgtEl>
                                            <p:attrNameLst>
                                              <p:attrName>ppt_y</p:attrName>
                                            </p:attrNameLst>
                                          </p:cBhvr>
                                        </p:anim>
                                        <p:animRot by="-480000">
                                          <p:cBhvr>
                                            <p:cTn id="61" dur="50" autoRev="1" fill="hold">
                                              <p:stCondLst>
                                                <p:cond delay="0"/>
                                              </p:stCondLst>
                                            </p:cTn>
                                            <p:tgtEl>
                                              <p:spTgt spid="37"/>
                                            </p:tgtEl>
                                            <p:attrNameLst>
                                              <p:attrName>r</p:attrName>
                                            </p:attrNameLst>
                                          </p:cBhvr>
                                        </p:animRot>
                                      </p:childTnLst>
                                    </p:cTn>
                                  </p:par>
                                </p:childTnLst>
                              </p:cTn>
                            </p:par>
                            <p:par>
                              <p:cTn id="62" fill="hold">
                                <p:stCondLst>
                                  <p:cond delay="7350"/>
                                </p:stCondLst>
                                <p:childTnLst>
                                  <p:par>
                                    <p:cTn id="63" presetID="16" presetClass="entr" presetSubtype="37"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barn(outVertical)">
                                          <p:cBhvr>
                                            <p:cTn id="65" dur="500"/>
                                            <p:tgtEl>
                                              <p:spTgt spid="39"/>
                                            </p:tgtEl>
                                          </p:cBhvr>
                                        </p:animEffect>
                                      </p:childTnLst>
                                    </p:cTn>
                                  </p:par>
                                </p:childTnLst>
                              </p:cTn>
                            </p:par>
                            <p:par>
                              <p:cTn id="66" fill="hold">
                                <p:stCondLst>
                                  <p:cond delay="7850"/>
                                </p:stCondLst>
                                <p:childTnLst>
                                  <p:par>
                                    <p:cTn id="67" presetID="2" presetClass="entr" presetSubtype="1" fill="hold" grpId="0" nodeType="afterEffect">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cBhvr additive="base">
                                            <p:cTn id="69" dur="500" fill="hold"/>
                                            <p:tgtEl>
                                              <p:spTgt spid="38"/>
                                            </p:tgtEl>
                                            <p:attrNameLst>
                                              <p:attrName>ppt_x</p:attrName>
                                            </p:attrNameLst>
                                          </p:cBhvr>
                                          <p:tavLst>
                                            <p:tav tm="0">
                                              <p:val>
                                                <p:strVal val="#ppt_x"/>
                                              </p:val>
                                            </p:tav>
                                            <p:tav tm="100000">
                                              <p:val>
                                                <p:strVal val="#ppt_x"/>
                                              </p:val>
                                            </p:tav>
                                          </p:tavLst>
                                        </p:anim>
                                        <p:anim calcmode="lin" valueType="num">
                                          <p:cBhvr additive="base">
                                            <p:cTn id="70" dur="500" fill="hold"/>
                                            <p:tgtEl>
                                              <p:spTgt spid="38"/>
                                            </p:tgtEl>
                                            <p:attrNameLst>
                                              <p:attrName>ppt_y</p:attrName>
                                            </p:attrNameLst>
                                          </p:cBhvr>
                                          <p:tavLst>
                                            <p:tav tm="0">
                                              <p:val>
                                                <p:strVal val="0-#ppt_h/2"/>
                                              </p:val>
                                            </p:tav>
                                            <p:tav tm="100000">
                                              <p:val>
                                                <p:strVal val="#ppt_y"/>
                                              </p:val>
                                            </p:tav>
                                          </p:tavLst>
                                        </p:anim>
                                      </p:childTnLst>
                                    </p:cTn>
                                  </p:par>
                                </p:childTnLst>
                              </p:cTn>
                            </p:par>
                            <p:par>
                              <p:cTn id="71" fill="hold">
                                <p:stCondLst>
                                  <p:cond delay="8350"/>
                                </p:stCondLst>
                                <p:childTnLst>
                                  <p:par>
                                    <p:cTn id="72" presetID="22" presetClass="entr" presetSubtype="8" fill="hold" grpId="0" nodeType="afterEffect">
                                      <p:stCondLst>
                                        <p:cond delay="0"/>
                                      </p:stCondLst>
                                      <p:iterate type="lt">
                                        <p:tmPct val="30000"/>
                                      </p:iterate>
                                      <p:childTnLst>
                                        <p:set>
                                          <p:cBhvr>
                                            <p:cTn id="73" dur="1" fill="hold">
                                              <p:stCondLst>
                                                <p:cond delay="0"/>
                                              </p:stCondLst>
                                            </p:cTn>
                                            <p:tgtEl>
                                              <p:spTgt spid="40"/>
                                            </p:tgtEl>
                                            <p:attrNameLst>
                                              <p:attrName>style.visibility</p:attrName>
                                            </p:attrNameLst>
                                          </p:cBhvr>
                                          <p:to>
                                            <p:strVal val="visible"/>
                                          </p:to>
                                        </p:set>
                                        <p:animEffect transition="in" filter="wipe(left)">
                                          <p:cBhvr>
                                            <p:cTn id="74" dur="100"/>
                                            <p:tgtEl>
                                              <p:spTgt spid="40"/>
                                            </p:tgtEl>
                                          </p:cBhvr>
                                        </p:animEffect>
                                      </p:childTnLst>
                                    </p:cTn>
                                  </p:par>
                                  <p:par>
                                    <p:cTn id="75" presetID="36" presetClass="emph" presetSubtype="0" fill="hold" grpId="1" nodeType="withEffect">
                                      <p:stCondLst>
                                        <p:cond delay="0"/>
                                      </p:stCondLst>
                                      <p:iterate type="lt">
                                        <p:tmPct val="30000"/>
                                      </p:iterate>
                                      <p:childTnLst>
                                        <p:animScale>
                                          <p:cBhvr>
                                            <p:cTn id="76" dur="50" autoRev="1" fill="hold">
                                              <p:stCondLst>
                                                <p:cond delay="0"/>
                                              </p:stCondLst>
                                            </p:cTn>
                                            <p:tgtEl>
                                              <p:spTgt spid="40"/>
                                            </p:tgtEl>
                                          </p:cBhvr>
                                          <p:to x="80000" y="100000"/>
                                        </p:animScale>
                                        <p:anim by="(#ppt_w*0.10)" calcmode="lin" valueType="num">
                                          <p:cBhvr>
                                            <p:cTn id="77" dur="50" autoRev="1" fill="hold">
                                              <p:stCondLst>
                                                <p:cond delay="0"/>
                                              </p:stCondLst>
                                            </p:cTn>
                                            <p:tgtEl>
                                              <p:spTgt spid="40"/>
                                            </p:tgtEl>
                                            <p:attrNameLst>
                                              <p:attrName>ppt_x</p:attrName>
                                            </p:attrNameLst>
                                          </p:cBhvr>
                                        </p:anim>
                                        <p:anim by="(-#ppt_w*0.10)" calcmode="lin" valueType="num">
                                          <p:cBhvr>
                                            <p:cTn id="78" dur="50" autoRev="1" fill="hold">
                                              <p:stCondLst>
                                                <p:cond delay="0"/>
                                              </p:stCondLst>
                                            </p:cTn>
                                            <p:tgtEl>
                                              <p:spTgt spid="40"/>
                                            </p:tgtEl>
                                            <p:attrNameLst>
                                              <p:attrName>ppt_y</p:attrName>
                                            </p:attrNameLst>
                                          </p:cBhvr>
                                        </p:anim>
                                        <p:animRot by="-480000">
                                          <p:cBhvr>
                                            <p:cTn id="79" dur="50" autoRev="1" fill="hold">
                                              <p:stCondLst>
                                                <p:cond delay="0"/>
                                              </p:stCondLst>
                                            </p:cTn>
                                            <p:tgtEl>
                                              <p:spTgt spid="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animBg="1"/>
          <p:bldP spid="29" grpId="0" animBg="1"/>
          <p:bldP spid="30" grpId="0" animBg="1"/>
          <p:bldP spid="34" grpId="0"/>
          <p:bldP spid="34" grpId="1"/>
          <p:bldP spid="35" grpId="0" animBg="1"/>
          <p:bldP spid="36" grpId="0" animBg="1"/>
          <p:bldP spid="37" grpId="0"/>
          <p:bldP spid="37" grpId="1"/>
          <p:bldP spid="38" grpId="0" animBg="1"/>
          <p:bldP spid="39" grpId="0" animBg="1"/>
          <p:bldP spid="40" grpId="0"/>
          <p:bldP spid="40" grpId="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7" name="Group 66"/>
          <p:cNvGrpSpPr>
            <a:grpSpLocks/>
          </p:cNvGrpSpPr>
          <p:nvPr/>
        </p:nvGrpSpPr>
        <p:grpSpPr bwMode="auto">
          <a:xfrm>
            <a:off x="395641" y="986284"/>
            <a:ext cx="4453517" cy="3745706"/>
            <a:chOff x="720" y="839"/>
            <a:chExt cx="3740" cy="3146"/>
          </a:xfrm>
          <a:solidFill>
            <a:schemeClr val="accent1"/>
          </a:solidFill>
        </p:grpSpPr>
        <p:sp>
          <p:nvSpPr>
            <p:cNvPr id="8" name="Freeform 67"/>
            <p:cNvSpPr>
              <a:spLocks/>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chemeClr val="bg1">
                  <a:lumMod val="95000"/>
                </a:schemeClr>
              </a:solidFill>
              <a:prstDash val="solid"/>
              <a:round/>
              <a:headEnd/>
              <a:tailEnd/>
            </a:ln>
          </p:spPr>
          <p:txBody>
            <a:bodyPr/>
            <a:lstStyle/>
            <a:p>
              <a:endParaRPr lang="zh-CN" altLang="en-US"/>
            </a:p>
          </p:txBody>
        </p:sp>
        <p:sp>
          <p:nvSpPr>
            <p:cNvPr id="9" name="Freeform 68"/>
            <p:cNvSpPr>
              <a:spLocks/>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chemeClr val="bg1">
                  <a:lumMod val="95000"/>
                </a:schemeClr>
              </a:solidFill>
              <a:prstDash val="solid"/>
              <a:round/>
              <a:headEnd/>
              <a:tailEnd/>
            </a:ln>
          </p:spPr>
          <p:txBody>
            <a:bodyPr/>
            <a:lstStyle/>
            <a:p>
              <a:endParaRPr lang="zh-CN" altLang="en-US"/>
            </a:p>
          </p:txBody>
        </p:sp>
        <p:sp>
          <p:nvSpPr>
            <p:cNvPr id="10" name="Freeform 69"/>
            <p:cNvSpPr>
              <a:spLocks/>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7"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chemeClr val="bg1">
                  <a:lumMod val="95000"/>
                </a:schemeClr>
              </a:solidFill>
              <a:prstDash val="solid"/>
              <a:round/>
              <a:headEnd/>
              <a:tailEnd/>
            </a:ln>
          </p:spPr>
          <p:txBody>
            <a:bodyPr/>
            <a:lstStyle/>
            <a:p>
              <a:endParaRPr lang="zh-CN" altLang="en-US"/>
            </a:p>
          </p:txBody>
        </p:sp>
        <p:sp>
          <p:nvSpPr>
            <p:cNvPr id="11" name="Freeform 70"/>
            <p:cNvSpPr>
              <a:spLocks/>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7"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chemeClr val="bg1">
                  <a:lumMod val="95000"/>
                </a:schemeClr>
              </a:solidFill>
              <a:prstDash val="solid"/>
              <a:round/>
              <a:headEnd/>
              <a:tailEnd/>
            </a:ln>
          </p:spPr>
          <p:txBody>
            <a:bodyPr/>
            <a:lstStyle/>
            <a:p>
              <a:endParaRPr lang="zh-CN" altLang="en-US"/>
            </a:p>
          </p:txBody>
        </p:sp>
        <p:sp>
          <p:nvSpPr>
            <p:cNvPr id="12" name="Freeform 71"/>
            <p:cNvSpPr>
              <a:spLocks/>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chemeClr val="bg1">
                  <a:lumMod val="95000"/>
                </a:schemeClr>
              </a:solidFill>
              <a:prstDash val="solid"/>
              <a:round/>
              <a:headEnd/>
              <a:tailEnd/>
            </a:ln>
          </p:spPr>
          <p:txBody>
            <a:bodyPr/>
            <a:lstStyle/>
            <a:p>
              <a:endParaRPr lang="zh-CN" altLang="en-US"/>
            </a:p>
          </p:txBody>
        </p:sp>
        <p:sp>
          <p:nvSpPr>
            <p:cNvPr id="13" name="Freeform 72"/>
            <p:cNvSpPr>
              <a:spLocks/>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chemeClr val="bg1">
                  <a:lumMod val="95000"/>
                </a:schemeClr>
              </a:solidFill>
              <a:prstDash val="solid"/>
              <a:round/>
              <a:headEnd/>
              <a:tailEnd/>
            </a:ln>
          </p:spPr>
          <p:txBody>
            <a:bodyPr/>
            <a:lstStyle/>
            <a:p>
              <a:endParaRPr lang="zh-CN" altLang="en-US"/>
            </a:p>
          </p:txBody>
        </p:sp>
        <p:sp>
          <p:nvSpPr>
            <p:cNvPr id="14" name="Freeform 73"/>
            <p:cNvSpPr>
              <a:spLocks/>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chemeClr val="bg1">
                  <a:lumMod val="95000"/>
                </a:schemeClr>
              </a:solidFill>
              <a:prstDash val="solid"/>
              <a:round/>
              <a:headEnd/>
              <a:tailEnd/>
            </a:ln>
          </p:spPr>
          <p:txBody>
            <a:bodyPr/>
            <a:lstStyle/>
            <a:p>
              <a:endParaRPr lang="zh-CN" altLang="en-US"/>
            </a:p>
          </p:txBody>
        </p:sp>
        <p:sp>
          <p:nvSpPr>
            <p:cNvPr id="15" name="Freeform 74"/>
            <p:cNvSpPr>
              <a:spLocks/>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chemeClr val="bg1">
                  <a:lumMod val="95000"/>
                </a:schemeClr>
              </a:solidFill>
              <a:prstDash val="solid"/>
              <a:round/>
              <a:headEnd/>
              <a:tailEnd/>
            </a:ln>
          </p:spPr>
          <p:txBody>
            <a:bodyPr/>
            <a:lstStyle/>
            <a:p>
              <a:endParaRPr lang="zh-CN" altLang="en-US"/>
            </a:p>
          </p:txBody>
        </p:sp>
        <p:sp>
          <p:nvSpPr>
            <p:cNvPr id="16" name="Freeform 75"/>
            <p:cNvSpPr>
              <a:spLocks/>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chemeClr val="bg1">
                  <a:lumMod val="95000"/>
                </a:schemeClr>
              </a:solidFill>
              <a:prstDash val="solid"/>
              <a:round/>
              <a:headEnd/>
              <a:tailEnd/>
            </a:ln>
          </p:spPr>
          <p:txBody>
            <a:bodyPr/>
            <a:lstStyle/>
            <a:p>
              <a:endParaRPr lang="zh-CN" altLang="en-US"/>
            </a:p>
          </p:txBody>
        </p:sp>
        <p:sp>
          <p:nvSpPr>
            <p:cNvPr id="17" name="Freeform 76"/>
            <p:cNvSpPr>
              <a:spLocks/>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chemeClr val="bg1">
                  <a:lumMod val="95000"/>
                </a:schemeClr>
              </a:solidFill>
              <a:prstDash val="solid"/>
              <a:round/>
              <a:headEnd/>
              <a:tailEnd/>
            </a:ln>
          </p:spPr>
          <p:txBody>
            <a:bodyPr/>
            <a:lstStyle/>
            <a:p>
              <a:endParaRPr lang="zh-CN" altLang="en-US"/>
            </a:p>
          </p:txBody>
        </p:sp>
        <p:sp>
          <p:nvSpPr>
            <p:cNvPr id="18" name="Freeform 77"/>
            <p:cNvSpPr>
              <a:spLocks/>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chemeClr val="bg1">
                  <a:lumMod val="95000"/>
                </a:schemeClr>
              </a:solidFill>
              <a:prstDash val="solid"/>
              <a:round/>
              <a:headEnd/>
              <a:tailEnd/>
            </a:ln>
          </p:spPr>
          <p:txBody>
            <a:bodyPr/>
            <a:lstStyle/>
            <a:p>
              <a:endParaRPr lang="zh-CN" altLang="en-US"/>
            </a:p>
          </p:txBody>
        </p:sp>
        <p:sp>
          <p:nvSpPr>
            <p:cNvPr id="19" name="Freeform 78"/>
            <p:cNvSpPr>
              <a:spLocks/>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chemeClr val="bg1">
                  <a:lumMod val="95000"/>
                </a:schemeClr>
              </a:solidFill>
              <a:prstDash val="solid"/>
              <a:round/>
              <a:headEnd/>
              <a:tailEnd/>
            </a:ln>
          </p:spPr>
          <p:txBody>
            <a:bodyPr/>
            <a:lstStyle/>
            <a:p>
              <a:endParaRPr lang="zh-CN" altLang="en-US"/>
            </a:p>
          </p:txBody>
        </p:sp>
        <p:sp>
          <p:nvSpPr>
            <p:cNvPr id="20" name="Freeform 79"/>
            <p:cNvSpPr>
              <a:spLocks/>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chemeClr val="bg1">
                  <a:lumMod val="95000"/>
                </a:schemeClr>
              </a:solidFill>
              <a:prstDash val="solid"/>
              <a:round/>
              <a:headEnd/>
              <a:tailEnd/>
            </a:ln>
          </p:spPr>
          <p:txBody>
            <a:bodyPr/>
            <a:lstStyle/>
            <a:p>
              <a:endParaRPr lang="zh-CN" altLang="en-US"/>
            </a:p>
          </p:txBody>
        </p:sp>
        <p:sp>
          <p:nvSpPr>
            <p:cNvPr id="21" name="Freeform 80"/>
            <p:cNvSpPr>
              <a:spLocks/>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chemeClr val="bg1">
                  <a:lumMod val="95000"/>
                </a:schemeClr>
              </a:solidFill>
              <a:prstDash val="solid"/>
              <a:round/>
              <a:headEnd/>
              <a:tailEnd/>
            </a:ln>
          </p:spPr>
          <p:txBody>
            <a:bodyPr/>
            <a:lstStyle/>
            <a:p>
              <a:endParaRPr lang="zh-CN" altLang="en-US"/>
            </a:p>
          </p:txBody>
        </p:sp>
        <p:sp>
          <p:nvSpPr>
            <p:cNvPr id="22" name="Freeform 81"/>
            <p:cNvSpPr>
              <a:spLocks/>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chemeClr val="bg1">
                  <a:lumMod val="95000"/>
                </a:schemeClr>
              </a:solidFill>
              <a:prstDash val="solid"/>
              <a:round/>
              <a:headEnd/>
              <a:tailEnd/>
            </a:ln>
          </p:spPr>
          <p:txBody>
            <a:bodyPr/>
            <a:lstStyle/>
            <a:p>
              <a:endParaRPr lang="zh-CN" altLang="en-US"/>
            </a:p>
          </p:txBody>
        </p:sp>
        <p:sp>
          <p:nvSpPr>
            <p:cNvPr id="23" name="Freeform 82"/>
            <p:cNvSpPr>
              <a:spLocks/>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chemeClr val="bg1">
                  <a:lumMod val="95000"/>
                </a:schemeClr>
              </a:solidFill>
              <a:prstDash val="solid"/>
              <a:round/>
              <a:headEnd/>
              <a:tailEnd/>
            </a:ln>
          </p:spPr>
          <p:txBody>
            <a:bodyPr/>
            <a:lstStyle/>
            <a:p>
              <a:endParaRPr lang="zh-CN" altLang="en-US"/>
            </a:p>
          </p:txBody>
        </p:sp>
        <p:sp>
          <p:nvSpPr>
            <p:cNvPr id="24" name="Freeform 83"/>
            <p:cNvSpPr>
              <a:spLocks/>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chemeClr val="bg1">
                  <a:lumMod val="95000"/>
                </a:schemeClr>
              </a:solidFill>
              <a:prstDash val="solid"/>
              <a:round/>
              <a:headEnd/>
              <a:tailEnd/>
            </a:ln>
          </p:spPr>
          <p:txBody>
            <a:bodyPr/>
            <a:lstStyle/>
            <a:p>
              <a:endParaRPr lang="zh-CN" altLang="en-US"/>
            </a:p>
          </p:txBody>
        </p:sp>
        <p:sp>
          <p:nvSpPr>
            <p:cNvPr id="25" name="Freeform 84"/>
            <p:cNvSpPr>
              <a:spLocks/>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chemeClr val="bg1">
                  <a:lumMod val="95000"/>
                </a:schemeClr>
              </a:solidFill>
              <a:prstDash val="solid"/>
              <a:round/>
              <a:headEnd/>
              <a:tailEnd/>
            </a:ln>
          </p:spPr>
          <p:txBody>
            <a:bodyPr/>
            <a:lstStyle/>
            <a:p>
              <a:endParaRPr lang="zh-CN" altLang="en-US"/>
            </a:p>
          </p:txBody>
        </p:sp>
        <p:sp>
          <p:nvSpPr>
            <p:cNvPr id="26" name="Freeform 85"/>
            <p:cNvSpPr>
              <a:spLocks/>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chemeClr val="bg1">
                  <a:lumMod val="95000"/>
                </a:schemeClr>
              </a:solidFill>
              <a:prstDash val="solid"/>
              <a:round/>
              <a:headEnd/>
              <a:tailEnd/>
            </a:ln>
          </p:spPr>
          <p:txBody>
            <a:bodyPr/>
            <a:lstStyle/>
            <a:p>
              <a:endParaRPr lang="zh-CN" altLang="en-US"/>
            </a:p>
          </p:txBody>
        </p:sp>
        <p:sp>
          <p:nvSpPr>
            <p:cNvPr id="27" name="Freeform 86"/>
            <p:cNvSpPr>
              <a:spLocks/>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chemeClr val="bg1">
                  <a:lumMod val="95000"/>
                </a:schemeClr>
              </a:solidFill>
              <a:prstDash val="solid"/>
              <a:round/>
              <a:headEnd/>
              <a:tailEnd/>
            </a:ln>
          </p:spPr>
          <p:txBody>
            <a:bodyPr/>
            <a:lstStyle/>
            <a:p>
              <a:endParaRPr lang="zh-CN" altLang="en-US"/>
            </a:p>
          </p:txBody>
        </p:sp>
        <p:sp>
          <p:nvSpPr>
            <p:cNvPr id="28" name="Freeform 87"/>
            <p:cNvSpPr>
              <a:spLocks/>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chemeClr val="bg1">
                  <a:lumMod val="95000"/>
                </a:schemeClr>
              </a:solidFill>
              <a:prstDash val="solid"/>
              <a:round/>
              <a:headEnd/>
              <a:tailEnd/>
            </a:ln>
          </p:spPr>
          <p:txBody>
            <a:bodyPr/>
            <a:lstStyle/>
            <a:p>
              <a:endParaRPr lang="zh-CN" altLang="en-US"/>
            </a:p>
          </p:txBody>
        </p:sp>
        <p:sp>
          <p:nvSpPr>
            <p:cNvPr id="29" name="Freeform 88"/>
            <p:cNvSpPr>
              <a:spLocks/>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chemeClr val="bg1">
                  <a:lumMod val="95000"/>
                </a:schemeClr>
              </a:solidFill>
              <a:prstDash val="solid"/>
              <a:round/>
              <a:headEnd/>
              <a:tailEnd/>
            </a:ln>
          </p:spPr>
          <p:txBody>
            <a:bodyPr/>
            <a:lstStyle/>
            <a:p>
              <a:endParaRPr lang="zh-CN" altLang="en-US"/>
            </a:p>
          </p:txBody>
        </p:sp>
        <p:sp>
          <p:nvSpPr>
            <p:cNvPr id="30" name="Freeform 89"/>
            <p:cNvSpPr>
              <a:spLocks/>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chemeClr val="bg1">
                  <a:lumMod val="95000"/>
                </a:schemeClr>
              </a:solidFill>
              <a:prstDash val="solid"/>
              <a:round/>
              <a:headEnd/>
              <a:tailEnd/>
            </a:ln>
          </p:spPr>
          <p:txBody>
            <a:bodyPr/>
            <a:lstStyle/>
            <a:p>
              <a:endParaRPr lang="zh-CN" altLang="en-US"/>
            </a:p>
          </p:txBody>
        </p:sp>
        <p:sp>
          <p:nvSpPr>
            <p:cNvPr id="31" name="Freeform 90"/>
            <p:cNvSpPr>
              <a:spLocks/>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chemeClr val="bg1">
                  <a:lumMod val="95000"/>
                </a:schemeClr>
              </a:solidFill>
              <a:prstDash val="solid"/>
              <a:round/>
              <a:headEnd/>
              <a:tailEnd/>
            </a:ln>
          </p:spPr>
          <p:txBody>
            <a:bodyPr/>
            <a:lstStyle/>
            <a:p>
              <a:endParaRPr lang="zh-CN" altLang="en-US"/>
            </a:p>
          </p:txBody>
        </p:sp>
        <p:sp>
          <p:nvSpPr>
            <p:cNvPr id="32" name="Freeform 91"/>
            <p:cNvSpPr>
              <a:spLocks/>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chemeClr val="bg1">
                  <a:lumMod val="95000"/>
                </a:schemeClr>
              </a:solidFill>
              <a:prstDash val="solid"/>
              <a:round/>
              <a:headEnd/>
              <a:tailEnd/>
            </a:ln>
          </p:spPr>
          <p:txBody>
            <a:bodyPr/>
            <a:lstStyle/>
            <a:p>
              <a:endParaRPr lang="zh-CN" altLang="en-US"/>
            </a:p>
          </p:txBody>
        </p:sp>
        <p:sp>
          <p:nvSpPr>
            <p:cNvPr id="33" name="Freeform 92"/>
            <p:cNvSpPr>
              <a:spLocks/>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chemeClr val="bg1">
                  <a:lumMod val="95000"/>
                </a:schemeClr>
              </a:solidFill>
              <a:prstDash val="solid"/>
              <a:round/>
              <a:headEnd/>
              <a:tailEnd/>
            </a:ln>
          </p:spPr>
          <p:txBody>
            <a:bodyPr/>
            <a:lstStyle/>
            <a:p>
              <a:endParaRPr lang="zh-CN" altLang="en-US"/>
            </a:p>
          </p:txBody>
        </p:sp>
        <p:sp>
          <p:nvSpPr>
            <p:cNvPr id="34" name="Freeform 93"/>
            <p:cNvSpPr>
              <a:spLocks/>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chemeClr val="bg1">
                  <a:lumMod val="95000"/>
                </a:schemeClr>
              </a:solidFill>
              <a:prstDash val="solid"/>
              <a:round/>
              <a:headEnd/>
              <a:tailEnd/>
            </a:ln>
          </p:spPr>
          <p:txBody>
            <a:bodyPr/>
            <a:lstStyle/>
            <a:p>
              <a:endParaRPr lang="zh-CN" altLang="en-US"/>
            </a:p>
          </p:txBody>
        </p:sp>
        <p:sp>
          <p:nvSpPr>
            <p:cNvPr id="35" name="Freeform 94"/>
            <p:cNvSpPr>
              <a:spLocks/>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chemeClr val="bg1">
                  <a:lumMod val="95000"/>
                </a:schemeClr>
              </a:solidFill>
              <a:prstDash val="solid"/>
              <a:round/>
              <a:headEnd/>
              <a:tailEnd/>
            </a:ln>
          </p:spPr>
          <p:txBody>
            <a:bodyPr/>
            <a:lstStyle/>
            <a:p>
              <a:endParaRPr lang="zh-CN" altLang="en-US"/>
            </a:p>
          </p:txBody>
        </p:sp>
        <p:sp>
          <p:nvSpPr>
            <p:cNvPr id="36" name="Freeform 95"/>
            <p:cNvSpPr>
              <a:spLocks/>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chemeClr val="bg1">
                  <a:lumMod val="95000"/>
                </a:schemeClr>
              </a:solidFill>
              <a:prstDash val="solid"/>
              <a:round/>
              <a:headEnd/>
              <a:tailEnd/>
            </a:ln>
          </p:spPr>
          <p:txBody>
            <a:bodyPr/>
            <a:lstStyle/>
            <a:p>
              <a:endParaRPr lang="zh-CN" altLang="en-US"/>
            </a:p>
          </p:txBody>
        </p:sp>
        <p:sp>
          <p:nvSpPr>
            <p:cNvPr id="37" name="Freeform 96"/>
            <p:cNvSpPr>
              <a:spLocks/>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chemeClr val="bg1">
                  <a:lumMod val="95000"/>
                </a:schemeClr>
              </a:solidFill>
              <a:prstDash val="solid"/>
              <a:round/>
              <a:headEnd/>
              <a:tailEnd/>
            </a:ln>
          </p:spPr>
          <p:txBody>
            <a:bodyPr/>
            <a:lstStyle/>
            <a:p>
              <a:endParaRPr lang="zh-CN" altLang="en-US"/>
            </a:p>
          </p:txBody>
        </p:sp>
        <p:sp>
          <p:nvSpPr>
            <p:cNvPr id="38" name="Freeform 97"/>
            <p:cNvSpPr>
              <a:spLocks/>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chemeClr val="bg1">
                  <a:lumMod val="95000"/>
                </a:schemeClr>
              </a:solidFill>
              <a:prstDash val="solid"/>
              <a:round/>
              <a:headEnd/>
              <a:tailEnd/>
            </a:ln>
          </p:spPr>
          <p:txBody>
            <a:bodyPr/>
            <a:lstStyle/>
            <a:p>
              <a:endParaRPr lang="zh-CN" altLang="en-US"/>
            </a:p>
          </p:txBody>
        </p:sp>
        <p:sp>
          <p:nvSpPr>
            <p:cNvPr id="39" name="Freeform 98"/>
            <p:cNvSpPr>
              <a:spLocks/>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chemeClr val="bg1">
                  <a:lumMod val="95000"/>
                </a:schemeClr>
              </a:solidFill>
              <a:prstDash val="solid"/>
              <a:round/>
              <a:headEnd/>
              <a:tailEnd/>
            </a:ln>
          </p:spPr>
          <p:txBody>
            <a:bodyPr/>
            <a:lstStyle/>
            <a:p>
              <a:endParaRPr lang="zh-CN" altLang="en-US"/>
            </a:p>
          </p:txBody>
        </p:sp>
        <p:sp>
          <p:nvSpPr>
            <p:cNvPr id="40" name="Freeform 99"/>
            <p:cNvSpPr>
              <a:spLocks/>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chemeClr val="bg1">
                  <a:lumMod val="95000"/>
                </a:schemeClr>
              </a:solidFill>
              <a:prstDash val="solid"/>
              <a:round/>
              <a:headEnd/>
              <a:tailEnd/>
            </a:ln>
          </p:spPr>
          <p:txBody>
            <a:bodyPr/>
            <a:lstStyle/>
            <a:p>
              <a:endParaRPr lang="zh-CN" altLang="en-US"/>
            </a:p>
          </p:txBody>
        </p:sp>
        <p:sp>
          <p:nvSpPr>
            <p:cNvPr id="41" name="Freeform 100"/>
            <p:cNvSpPr>
              <a:spLocks/>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chemeClr val="bg1">
                  <a:lumMod val="95000"/>
                </a:schemeClr>
              </a:solidFill>
              <a:prstDash val="solid"/>
              <a:round/>
              <a:headEnd/>
              <a:tailEnd/>
            </a:ln>
          </p:spPr>
          <p:txBody>
            <a:bodyPr/>
            <a:lstStyle/>
            <a:p>
              <a:endParaRPr lang="zh-CN" altLang="en-US"/>
            </a:p>
          </p:txBody>
        </p:sp>
        <p:sp>
          <p:nvSpPr>
            <p:cNvPr id="42" name="Freeform 101"/>
            <p:cNvSpPr>
              <a:spLocks/>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chemeClr val="bg1">
                  <a:lumMod val="95000"/>
                </a:schemeClr>
              </a:solidFill>
              <a:prstDash val="solid"/>
              <a:round/>
              <a:headEnd/>
              <a:tailEnd/>
            </a:ln>
          </p:spPr>
          <p:txBody>
            <a:bodyPr/>
            <a:lstStyle/>
            <a:p>
              <a:endParaRPr lang="zh-CN" altLang="en-US"/>
            </a:p>
          </p:txBody>
        </p:sp>
        <p:sp>
          <p:nvSpPr>
            <p:cNvPr id="43" name="Freeform 102"/>
            <p:cNvSpPr>
              <a:spLocks/>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chemeClr val="bg1">
                  <a:lumMod val="95000"/>
                </a:schemeClr>
              </a:solidFill>
              <a:prstDash val="solid"/>
              <a:round/>
              <a:headEnd/>
              <a:tailEnd/>
            </a:ln>
          </p:spPr>
          <p:txBody>
            <a:bodyPr/>
            <a:lstStyle/>
            <a:p>
              <a:endParaRPr lang="zh-CN" altLang="en-US"/>
            </a:p>
          </p:txBody>
        </p:sp>
        <p:sp>
          <p:nvSpPr>
            <p:cNvPr id="44" name="Freeform 103"/>
            <p:cNvSpPr>
              <a:spLocks/>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chemeClr val="bg1">
                  <a:lumMod val="95000"/>
                </a:schemeClr>
              </a:solidFill>
              <a:prstDash val="solid"/>
              <a:round/>
              <a:headEnd/>
              <a:tailEnd/>
            </a:ln>
          </p:spPr>
          <p:txBody>
            <a:bodyPr/>
            <a:lstStyle/>
            <a:p>
              <a:endParaRPr lang="zh-CN" altLang="en-US"/>
            </a:p>
          </p:txBody>
        </p:sp>
        <p:sp>
          <p:nvSpPr>
            <p:cNvPr id="45" name="Freeform 104"/>
            <p:cNvSpPr>
              <a:spLocks/>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chemeClr val="bg1">
                  <a:lumMod val="95000"/>
                </a:schemeClr>
              </a:solidFill>
              <a:prstDash val="solid"/>
              <a:round/>
              <a:headEnd/>
              <a:tailEnd/>
            </a:ln>
          </p:spPr>
          <p:txBody>
            <a:bodyPr/>
            <a:lstStyle/>
            <a:p>
              <a:endParaRPr lang="zh-CN" altLang="en-US"/>
            </a:p>
          </p:txBody>
        </p:sp>
        <p:sp>
          <p:nvSpPr>
            <p:cNvPr id="46" name="Freeform 105"/>
            <p:cNvSpPr>
              <a:spLocks/>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chemeClr val="bg1">
                  <a:lumMod val="95000"/>
                </a:schemeClr>
              </a:solidFill>
              <a:prstDash val="solid"/>
              <a:round/>
              <a:headEnd/>
              <a:tailEnd/>
            </a:ln>
          </p:spPr>
          <p:txBody>
            <a:bodyPr/>
            <a:lstStyle/>
            <a:p>
              <a:endParaRPr lang="zh-CN" altLang="en-US"/>
            </a:p>
          </p:txBody>
        </p:sp>
        <p:sp>
          <p:nvSpPr>
            <p:cNvPr id="47" name="Freeform 106"/>
            <p:cNvSpPr>
              <a:spLocks/>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chemeClr val="bg1">
                  <a:lumMod val="95000"/>
                </a:schemeClr>
              </a:solidFill>
              <a:prstDash val="solid"/>
              <a:round/>
              <a:headEnd/>
              <a:tailEnd/>
            </a:ln>
          </p:spPr>
          <p:txBody>
            <a:bodyPr/>
            <a:lstStyle/>
            <a:p>
              <a:endParaRPr lang="zh-CN" altLang="en-US"/>
            </a:p>
          </p:txBody>
        </p:sp>
        <p:sp>
          <p:nvSpPr>
            <p:cNvPr id="48" name="Freeform 107"/>
            <p:cNvSpPr>
              <a:spLocks/>
            </p:cNvSpPr>
            <p:nvPr/>
          </p:nvSpPr>
          <p:spPr bwMode="gray">
            <a:xfrm>
              <a:off x="2017"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chemeClr val="bg1">
                  <a:lumMod val="95000"/>
                </a:schemeClr>
              </a:solidFill>
              <a:prstDash val="solid"/>
              <a:round/>
              <a:headEnd/>
              <a:tailEnd/>
            </a:ln>
          </p:spPr>
          <p:txBody>
            <a:bodyPr/>
            <a:lstStyle/>
            <a:p>
              <a:endParaRPr lang="zh-CN" altLang="en-US"/>
            </a:p>
          </p:txBody>
        </p:sp>
        <p:sp>
          <p:nvSpPr>
            <p:cNvPr id="49" name="Freeform 108"/>
            <p:cNvSpPr>
              <a:spLocks/>
            </p:cNvSpPr>
            <p:nvPr/>
          </p:nvSpPr>
          <p:spPr bwMode="gray">
            <a:xfrm>
              <a:off x="2017"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chemeClr val="bg1">
                  <a:lumMod val="95000"/>
                </a:schemeClr>
              </a:solidFill>
              <a:prstDash val="solid"/>
              <a:round/>
              <a:headEnd/>
              <a:tailEnd/>
            </a:ln>
          </p:spPr>
          <p:txBody>
            <a:bodyPr/>
            <a:lstStyle/>
            <a:p>
              <a:endParaRPr lang="zh-CN" altLang="en-US"/>
            </a:p>
          </p:txBody>
        </p:sp>
        <p:sp>
          <p:nvSpPr>
            <p:cNvPr id="50" name="Freeform 109"/>
            <p:cNvSpPr>
              <a:spLocks/>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chemeClr val="bg1">
                  <a:lumMod val="95000"/>
                </a:schemeClr>
              </a:solidFill>
              <a:prstDash val="solid"/>
              <a:round/>
              <a:headEnd/>
              <a:tailEnd/>
            </a:ln>
          </p:spPr>
          <p:txBody>
            <a:bodyPr/>
            <a:lstStyle/>
            <a:p>
              <a:endParaRPr lang="zh-CN" altLang="en-US"/>
            </a:p>
          </p:txBody>
        </p:sp>
        <p:sp>
          <p:nvSpPr>
            <p:cNvPr id="51" name="Freeform 110"/>
            <p:cNvSpPr>
              <a:spLocks/>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chemeClr val="bg1">
                  <a:lumMod val="95000"/>
                </a:schemeClr>
              </a:solidFill>
              <a:prstDash val="solid"/>
              <a:round/>
              <a:headEnd/>
              <a:tailEnd/>
            </a:ln>
          </p:spPr>
          <p:txBody>
            <a:bodyPr/>
            <a:lstStyle/>
            <a:p>
              <a:endParaRPr lang="zh-CN" altLang="en-US"/>
            </a:p>
          </p:txBody>
        </p:sp>
        <p:sp>
          <p:nvSpPr>
            <p:cNvPr id="52" name="Freeform 111"/>
            <p:cNvSpPr>
              <a:spLocks/>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chemeClr val="bg1">
                  <a:lumMod val="95000"/>
                </a:schemeClr>
              </a:solidFill>
              <a:prstDash val="solid"/>
              <a:round/>
              <a:headEnd/>
              <a:tailEnd/>
            </a:ln>
          </p:spPr>
          <p:txBody>
            <a:bodyPr/>
            <a:lstStyle/>
            <a:p>
              <a:endParaRPr lang="zh-CN" altLang="en-US"/>
            </a:p>
          </p:txBody>
        </p:sp>
        <p:sp>
          <p:nvSpPr>
            <p:cNvPr id="53" name="Freeform 112"/>
            <p:cNvSpPr>
              <a:spLocks/>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chemeClr val="bg1">
                  <a:lumMod val="95000"/>
                </a:schemeClr>
              </a:solidFill>
              <a:prstDash val="solid"/>
              <a:round/>
              <a:headEnd/>
              <a:tailEnd/>
            </a:ln>
          </p:spPr>
          <p:txBody>
            <a:bodyPr/>
            <a:lstStyle/>
            <a:p>
              <a:endParaRPr lang="zh-CN" altLang="en-US"/>
            </a:p>
          </p:txBody>
        </p:sp>
        <p:sp>
          <p:nvSpPr>
            <p:cNvPr id="54" name="Freeform 113"/>
            <p:cNvSpPr>
              <a:spLocks/>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chemeClr val="bg1">
                  <a:lumMod val="95000"/>
                </a:schemeClr>
              </a:solidFill>
              <a:prstDash val="solid"/>
              <a:round/>
              <a:headEnd/>
              <a:tailEnd/>
            </a:ln>
          </p:spPr>
          <p:txBody>
            <a:bodyPr/>
            <a:lstStyle/>
            <a:p>
              <a:endParaRPr lang="zh-CN" altLang="en-US"/>
            </a:p>
          </p:txBody>
        </p:sp>
        <p:sp>
          <p:nvSpPr>
            <p:cNvPr id="55" name="Freeform 114"/>
            <p:cNvSpPr>
              <a:spLocks/>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chemeClr val="bg1">
                  <a:lumMod val="95000"/>
                </a:schemeClr>
              </a:solidFill>
              <a:prstDash val="solid"/>
              <a:round/>
              <a:headEnd/>
              <a:tailEnd/>
            </a:ln>
          </p:spPr>
          <p:txBody>
            <a:bodyPr/>
            <a:lstStyle/>
            <a:p>
              <a:endParaRPr lang="zh-CN" altLang="en-US"/>
            </a:p>
          </p:txBody>
        </p:sp>
        <p:sp>
          <p:nvSpPr>
            <p:cNvPr id="56" name="Freeform 115"/>
            <p:cNvSpPr>
              <a:spLocks/>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chemeClr val="bg1">
                  <a:lumMod val="95000"/>
                </a:schemeClr>
              </a:solidFill>
              <a:prstDash val="solid"/>
              <a:round/>
              <a:headEnd/>
              <a:tailEnd/>
            </a:ln>
          </p:spPr>
          <p:txBody>
            <a:bodyPr/>
            <a:lstStyle/>
            <a:p>
              <a:endParaRPr lang="zh-CN" altLang="en-US"/>
            </a:p>
          </p:txBody>
        </p:sp>
        <p:sp>
          <p:nvSpPr>
            <p:cNvPr id="57" name="Freeform 116"/>
            <p:cNvSpPr>
              <a:spLocks/>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chemeClr val="bg1">
                  <a:lumMod val="95000"/>
                </a:schemeClr>
              </a:solidFill>
              <a:prstDash val="solid"/>
              <a:round/>
              <a:headEnd/>
              <a:tailEnd/>
            </a:ln>
          </p:spPr>
          <p:txBody>
            <a:bodyPr/>
            <a:lstStyle/>
            <a:p>
              <a:endParaRPr lang="zh-CN" altLang="en-US"/>
            </a:p>
          </p:txBody>
        </p:sp>
        <p:sp>
          <p:nvSpPr>
            <p:cNvPr id="58" name="Freeform 117"/>
            <p:cNvSpPr>
              <a:spLocks/>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chemeClr val="bg1">
                  <a:lumMod val="95000"/>
                </a:schemeClr>
              </a:solidFill>
              <a:prstDash val="solid"/>
              <a:round/>
              <a:headEnd/>
              <a:tailEnd/>
            </a:ln>
          </p:spPr>
          <p:txBody>
            <a:bodyPr/>
            <a:lstStyle/>
            <a:p>
              <a:endParaRPr lang="zh-CN" altLang="en-US"/>
            </a:p>
          </p:txBody>
        </p:sp>
        <p:sp>
          <p:nvSpPr>
            <p:cNvPr id="59" name="Freeform 118"/>
            <p:cNvSpPr>
              <a:spLocks/>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chemeClr val="bg1">
                  <a:lumMod val="95000"/>
                </a:schemeClr>
              </a:solidFill>
              <a:prstDash val="solid"/>
              <a:round/>
              <a:headEnd/>
              <a:tailEnd/>
            </a:ln>
          </p:spPr>
          <p:txBody>
            <a:bodyPr/>
            <a:lstStyle/>
            <a:p>
              <a:endParaRPr lang="zh-CN" altLang="en-US"/>
            </a:p>
          </p:txBody>
        </p:sp>
        <p:sp>
          <p:nvSpPr>
            <p:cNvPr id="60" name="Freeform 119"/>
            <p:cNvSpPr>
              <a:spLocks/>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chemeClr val="bg1">
                  <a:lumMod val="95000"/>
                </a:schemeClr>
              </a:solidFill>
              <a:prstDash val="solid"/>
              <a:round/>
              <a:headEnd/>
              <a:tailEnd/>
            </a:ln>
          </p:spPr>
          <p:txBody>
            <a:bodyPr/>
            <a:lstStyle/>
            <a:p>
              <a:endParaRPr lang="zh-CN" altLang="en-US"/>
            </a:p>
          </p:txBody>
        </p:sp>
        <p:sp>
          <p:nvSpPr>
            <p:cNvPr id="61" name="Freeform 120"/>
            <p:cNvSpPr>
              <a:spLocks/>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chemeClr val="bg1">
                  <a:lumMod val="95000"/>
                </a:schemeClr>
              </a:solidFill>
              <a:prstDash val="solid"/>
              <a:round/>
              <a:headEnd/>
              <a:tailEnd/>
            </a:ln>
          </p:spPr>
          <p:txBody>
            <a:bodyPr/>
            <a:lstStyle/>
            <a:p>
              <a:endParaRPr lang="zh-CN" altLang="en-US"/>
            </a:p>
          </p:txBody>
        </p:sp>
        <p:sp>
          <p:nvSpPr>
            <p:cNvPr id="62" name="Freeform 121"/>
            <p:cNvSpPr>
              <a:spLocks/>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chemeClr val="bg1">
                  <a:lumMod val="95000"/>
                </a:schemeClr>
              </a:solidFill>
              <a:prstDash val="solid"/>
              <a:round/>
              <a:headEnd/>
              <a:tailEnd/>
            </a:ln>
          </p:spPr>
          <p:txBody>
            <a:bodyPr/>
            <a:lstStyle/>
            <a:p>
              <a:endParaRPr lang="zh-CN" altLang="en-US"/>
            </a:p>
          </p:txBody>
        </p:sp>
        <p:sp>
          <p:nvSpPr>
            <p:cNvPr id="63" name="Freeform 122"/>
            <p:cNvSpPr>
              <a:spLocks/>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chemeClr val="bg1">
                  <a:lumMod val="95000"/>
                </a:schemeClr>
              </a:solidFill>
              <a:prstDash val="solid"/>
              <a:round/>
              <a:headEnd/>
              <a:tailEnd/>
            </a:ln>
          </p:spPr>
          <p:txBody>
            <a:bodyPr/>
            <a:lstStyle/>
            <a:p>
              <a:endParaRPr lang="zh-CN" altLang="en-US"/>
            </a:p>
          </p:txBody>
        </p:sp>
        <p:sp>
          <p:nvSpPr>
            <p:cNvPr id="64" name="Freeform 123"/>
            <p:cNvSpPr>
              <a:spLocks/>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chemeClr val="bg1">
                  <a:lumMod val="95000"/>
                </a:schemeClr>
              </a:solidFill>
              <a:prstDash val="solid"/>
              <a:round/>
              <a:headEnd/>
              <a:tailEnd/>
            </a:ln>
          </p:spPr>
          <p:txBody>
            <a:bodyPr/>
            <a:lstStyle/>
            <a:p>
              <a:endParaRPr lang="zh-CN" altLang="en-US"/>
            </a:p>
          </p:txBody>
        </p:sp>
        <p:sp>
          <p:nvSpPr>
            <p:cNvPr id="65" name="Freeform 124"/>
            <p:cNvSpPr>
              <a:spLocks/>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chemeClr val="bg1">
                  <a:lumMod val="95000"/>
                </a:schemeClr>
              </a:solidFill>
              <a:prstDash val="solid"/>
              <a:round/>
              <a:headEnd/>
              <a:tailEnd/>
            </a:ln>
          </p:spPr>
          <p:txBody>
            <a:bodyPr/>
            <a:lstStyle/>
            <a:p>
              <a:endParaRPr lang="zh-CN" altLang="en-US"/>
            </a:p>
          </p:txBody>
        </p:sp>
        <p:sp>
          <p:nvSpPr>
            <p:cNvPr id="66" name="Freeform 125"/>
            <p:cNvSpPr>
              <a:spLocks/>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chemeClr val="bg1">
                  <a:lumMod val="95000"/>
                </a:schemeClr>
              </a:solidFill>
              <a:prstDash val="solid"/>
              <a:round/>
              <a:headEnd/>
              <a:tailEnd/>
            </a:ln>
          </p:spPr>
          <p:txBody>
            <a:bodyPr/>
            <a:lstStyle/>
            <a:p>
              <a:endParaRPr lang="zh-CN" altLang="en-US"/>
            </a:p>
          </p:txBody>
        </p:sp>
        <p:sp>
          <p:nvSpPr>
            <p:cNvPr id="67" name="Freeform 126"/>
            <p:cNvSpPr>
              <a:spLocks/>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chemeClr val="bg1">
                  <a:lumMod val="95000"/>
                </a:schemeClr>
              </a:solidFill>
              <a:prstDash val="solid"/>
              <a:round/>
              <a:headEnd/>
              <a:tailEnd/>
            </a:ln>
          </p:spPr>
          <p:txBody>
            <a:bodyPr/>
            <a:lstStyle/>
            <a:p>
              <a:endParaRPr lang="zh-CN" altLang="en-US"/>
            </a:p>
          </p:txBody>
        </p:sp>
        <p:sp>
          <p:nvSpPr>
            <p:cNvPr id="68" name="Freeform 127"/>
            <p:cNvSpPr>
              <a:spLocks/>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bg1">
                  <a:lumMod val="95000"/>
                </a:schemeClr>
              </a:solidFill>
              <a:prstDash val="solid"/>
              <a:round/>
              <a:headEnd/>
              <a:tailEnd/>
            </a:ln>
          </p:spPr>
          <p:txBody>
            <a:bodyPr/>
            <a:lstStyle/>
            <a:p>
              <a:endParaRPr lang="zh-CN" altLang="en-US"/>
            </a:p>
          </p:txBody>
        </p:sp>
        <p:sp>
          <p:nvSpPr>
            <p:cNvPr id="69" name="Freeform 128"/>
            <p:cNvSpPr>
              <a:spLocks/>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chemeClr val="bg1">
                  <a:lumMod val="95000"/>
                </a:schemeClr>
              </a:solidFill>
              <a:prstDash val="solid"/>
              <a:round/>
              <a:headEnd/>
              <a:tailEnd/>
            </a:ln>
          </p:spPr>
          <p:txBody>
            <a:bodyPr/>
            <a:lstStyle/>
            <a:p>
              <a:endParaRPr lang="zh-CN" altLang="en-US"/>
            </a:p>
          </p:txBody>
        </p:sp>
      </p:grpSp>
      <p:sp>
        <p:nvSpPr>
          <p:cNvPr id="70" name="Freeform 78"/>
          <p:cNvSpPr>
            <a:spLocks/>
          </p:cNvSpPr>
          <p:nvPr/>
        </p:nvSpPr>
        <p:spPr bwMode="gray">
          <a:xfrm>
            <a:off x="3334486" y="3939033"/>
            <a:ext cx="671600" cy="57150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chemeClr val="accent2"/>
          </a:solidFill>
          <a:ln w="6350">
            <a:solidFill>
              <a:srgbClr val="FFFFFF"/>
            </a:solidFill>
            <a:prstDash val="solid"/>
            <a:round/>
            <a:headEnd/>
            <a:tailEnd/>
          </a:ln>
        </p:spPr>
        <p:txBody>
          <a:bodyPr lIns="68567" tIns="34284" rIns="68567" bIns="34284"/>
          <a:lstStyle/>
          <a:p>
            <a:endParaRPr lang="zh-CN" altLang="en-US"/>
          </a:p>
        </p:txBody>
      </p:sp>
      <p:sp>
        <p:nvSpPr>
          <p:cNvPr id="71" name="Freeform 92"/>
          <p:cNvSpPr>
            <a:spLocks/>
          </p:cNvSpPr>
          <p:nvPr/>
        </p:nvSpPr>
        <p:spPr bwMode="gray">
          <a:xfrm>
            <a:off x="3647662" y="2615059"/>
            <a:ext cx="587055" cy="394097"/>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chemeClr val="accent2"/>
          </a:solidFill>
          <a:ln w="6350">
            <a:solidFill>
              <a:srgbClr val="FFFFFF"/>
            </a:solidFill>
            <a:prstDash val="solid"/>
            <a:round/>
            <a:headEnd/>
            <a:tailEnd/>
          </a:ln>
        </p:spPr>
        <p:txBody>
          <a:bodyPr lIns="68567" tIns="34284" rIns="68567" bIns="34284"/>
          <a:lstStyle/>
          <a:p>
            <a:endParaRPr lang="zh-CN" altLang="en-US"/>
          </a:p>
        </p:txBody>
      </p:sp>
      <p:sp>
        <p:nvSpPr>
          <p:cNvPr id="72" name="Freeform 100"/>
          <p:cNvSpPr>
            <a:spLocks/>
          </p:cNvSpPr>
          <p:nvPr/>
        </p:nvSpPr>
        <p:spPr bwMode="gray">
          <a:xfrm>
            <a:off x="3876292" y="2010221"/>
            <a:ext cx="512035" cy="51077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chemeClr val="accent2"/>
          </a:solidFill>
          <a:ln w="6350">
            <a:solidFill>
              <a:srgbClr val="FFFFFF"/>
            </a:solidFill>
            <a:prstDash val="solid"/>
            <a:round/>
            <a:headEnd/>
            <a:tailEnd/>
          </a:ln>
        </p:spPr>
        <p:txBody>
          <a:bodyPr lIns="68567" tIns="34284" rIns="68567" bIns="34284"/>
          <a:lstStyle/>
          <a:p>
            <a:endParaRPr lang="zh-CN" altLang="en-US"/>
          </a:p>
        </p:txBody>
      </p:sp>
      <p:sp>
        <p:nvSpPr>
          <p:cNvPr id="73" name="Freeform 82"/>
          <p:cNvSpPr>
            <a:spLocks/>
          </p:cNvSpPr>
          <p:nvPr/>
        </p:nvSpPr>
        <p:spPr bwMode="gray">
          <a:xfrm>
            <a:off x="4001417" y="3293714"/>
            <a:ext cx="336991" cy="378619"/>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chemeClr val="accent2"/>
          </a:solidFill>
          <a:ln w="6350">
            <a:solidFill>
              <a:srgbClr val="FFFFFF"/>
            </a:solidFill>
            <a:prstDash val="solid"/>
            <a:round/>
            <a:headEnd/>
            <a:tailEnd/>
          </a:ln>
        </p:spPr>
        <p:txBody>
          <a:bodyPr lIns="68567" tIns="34284" rIns="68567" bIns="34284"/>
          <a:lstStyle/>
          <a:p>
            <a:endParaRPr lang="zh-CN" altLang="en-US"/>
          </a:p>
        </p:txBody>
      </p:sp>
      <p:cxnSp>
        <p:nvCxnSpPr>
          <p:cNvPr id="74" name="直接连接符 73"/>
          <p:cNvCxnSpPr/>
          <p:nvPr/>
        </p:nvCxnSpPr>
        <p:spPr>
          <a:xfrm>
            <a:off x="4326660" y="2331096"/>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515994" y="2517428"/>
            <a:ext cx="168895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4166548" y="2713224"/>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4355883" y="2899557"/>
            <a:ext cx="1849069"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V="1">
            <a:off x="4278775" y="3397300"/>
            <a:ext cx="237218" cy="15359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4515994" y="3397300"/>
            <a:ext cx="168895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3784602" y="4261098"/>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973935" y="4447431"/>
            <a:ext cx="214606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2" name="矩形 81"/>
          <p:cNvSpPr/>
          <p:nvPr/>
        </p:nvSpPr>
        <p:spPr>
          <a:xfrm>
            <a:off x="5027553" y="2211710"/>
            <a:ext cx="1061803" cy="253904"/>
          </a:xfrm>
          <a:prstGeom prst="rect">
            <a:avLst/>
          </a:prstGeom>
        </p:spPr>
        <p:txBody>
          <a:bodyPr wrap="none" lIns="68567" tIns="34284" rIns="68567" bIns="34284">
            <a:spAutoFit/>
          </a:bodyPr>
          <a:lstStyle/>
          <a:p>
            <a:r>
              <a:rPr lang="zh-CN" altLang="en-US" sz="1200" dirty="0">
                <a:solidFill>
                  <a:schemeClr val="tx1">
                    <a:lumMod val="85000"/>
                    <a:lumOff val="15000"/>
                  </a:schemeClr>
                </a:solidFill>
                <a:latin typeface="微软雅黑" pitchFamily="34" charset="-122"/>
                <a:ea typeface="微软雅黑" pitchFamily="34" charset="-122"/>
                <a:cs typeface="华文黑体" pitchFamily="2" charset="-122"/>
              </a:rPr>
              <a:t>点击添加文本</a:t>
            </a:r>
            <a:endParaRPr lang="zh-CN" altLang="en-US" sz="1200" dirty="0">
              <a:solidFill>
                <a:schemeClr val="tx1">
                  <a:lumMod val="85000"/>
                  <a:lumOff val="15000"/>
                </a:schemeClr>
              </a:solidFill>
              <a:latin typeface="微软雅黑" pitchFamily="34" charset="-122"/>
              <a:ea typeface="微软雅黑" pitchFamily="34" charset="-122"/>
            </a:endParaRPr>
          </a:p>
        </p:txBody>
      </p:sp>
      <p:sp>
        <p:nvSpPr>
          <p:cNvPr id="83" name="矩形 82"/>
          <p:cNvSpPr/>
          <p:nvPr/>
        </p:nvSpPr>
        <p:spPr>
          <a:xfrm>
            <a:off x="5027553" y="2643491"/>
            <a:ext cx="1061803" cy="253904"/>
          </a:xfrm>
          <a:prstGeom prst="rect">
            <a:avLst/>
          </a:prstGeom>
        </p:spPr>
        <p:txBody>
          <a:bodyPr wrap="none" lIns="68567" tIns="34284" rIns="68567" bIns="34284">
            <a:spAutoFit/>
          </a:bodyPr>
          <a:lstStyle/>
          <a:p>
            <a:r>
              <a:rPr lang="zh-CN" altLang="en-US" sz="1200">
                <a:solidFill>
                  <a:schemeClr val="tx1">
                    <a:lumMod val="85000"/>
                    <a:lumOff val="15000"/>
                  </a:schemeClr>
                </a:solidFill>
                <a:latin typeface="微软雅黑" pitchFamily="34" charset="-122"/>
                <a:ea typeface="微软雅黑" pitchFamily="34" charset="-122"/>
                <a:cs typeface="华文黑体" pitchFamily="2" charset="-122"/>
              </a:rPr>
              <a:t>点击添加文本</a:t>
            </a:r>
            <a:endParaRPr lang="zh-CN" altLang="en-US" sz="1200">
              <a:solidFill>
                <a:schemeClr val="tx1">
                  <a:lumMod val="85000"/>
                  <a:lumOff val="15000"/>
                </a:schemeClr>
              </a:solidFill>
              <a:latin typeface="微软雅黑" pitchFamily="34" charset="-122"/>
              <a:ea typeface="微软雅黑" pitchFamily="34" charset="-122"/>
            </a:endParaRPr>
          </a:p>
        </p:txBody>
      </p:sp>
      <p:sp>
        <p:nvSpPr>
          <p:cNvPr id="84" name="矩形 83"/>
          <p:cNvSpPr/>
          <p:nvPr/>
        </p:nvSpPr>
        <p:spPr>
          <a:xfrm>
            <a:off x="5027553" y="3142570"/>
            <a:ext cx="1061803" cy="253904"/>
          </a:xfrm>
          <a:prstGeom prst="rect">
            <a:avLst/>
          </a:prstGeom>
        </p:spPr>
        <p:txBody>
          <a:bodyPr wrap="none" lIns="68567" tIns="34284" rIns="68567" bIns="34284">
            <a:spAutoFit/>
          </a:bodyPr>
          <a:lstStyle/>
          <a:p>
            <a:r>
              <a:rPr lang="zh-CN" altLang="en-US" sz="1200">
                <a:solidFill>
                  <a:schemeClr val="tx1">
                    <a:lumMod val="85000"/>
                    <a:lumOff val="15000"/>
                  </a:schemeClr>
                </a:solidFill>
                <a:latin typeface="微软雅黑" pitchFamily="34" charset="-122"/>
                <a:ea typeface="微软雅黑" pitchFamily="34" charset="-122"/>
                <a:cs typeface="华文黑体" pitchFamily="2" charset="-122"/>
              </a:rPr>
              <a:t>点击添加文本</a:t>
            </a:r>
            <a:endParaRPr lang="zh-CN" altLang="en-US" sz="1200">
              <a:solidFill>
                <a:schemeClr val="tx1">
                  <a:lumMod val="85000"/>
                  <a:lumOff val="15000"/>
                </a:schemeClr>
              </a:solidFill>
              <a:latin typeface="微软雅黑" pitchFamily="34" charset="-122"/>
              <a:ea typeface="微软雅黑" pitchFamily="34" charset="-122"/>
            </a:endParaRPr>
          </a:p>
        </p:txBody>
      </p:sp>
      <p:sp>
        <p:nvSpPr>
          <p:cNvPr id="85" name="矩形 84"/>
          <p:cNvSpPr/>
          <p:nvPr/>
        </p:nvSpPr>
        <p:spPr>
          <a:xfrm>
            <a:off x="4993600" y="4140047"/>
            <a:ext cx="1061803" cy="253904"/>
          </a:xfrm>
          <a:prstGeom prst="rect">
            <a:avLst/>
          </a:prstGeom>
        </p:spPr>
        <p:txBody>
          <a:bodyPr wrap="none" lIns="68567" tIns="34284" rIns="68567" bIns="34284">
            <a:spAutoFit/>
          </a:bodyPr>
          <a:lstStyle/>
          <a:p>
            <a:r>
              <a:rPr lang="zh-CN" altLang="en-US" sz="1200" dirty="0">
                <a:solidFill>
                  <a:schemeClr val="tx1">
                    <a:lumMod val="85000"/>
                    <a:lumOff val="15000"/>
                  </a:schemeClr>
                </a:solidFill>
                <a:latin typeface="微软雅黑" pitchFamily="34" charset="-122"/>
                <a:ea typeface="微软雅黑" pitchFamily="34" charset="-122"/>
                <a:cs typeface="华文黑体" pitchFamily="2" charset="-122"/>
              </a:rPr>
              <a:t>点击添加文本</a:t>
            </a:r>
            <a:endParaRPr lang="zh-CN" altLang="en-US" sz="1200" dirty="0">
              <a:solidFill>
                <a:schemeClr val="tx1">
                  <a:lumMod val="85000"/>
                  <a:lumOff val="15000"/>
                </a:schemeClr>
              </a:solidFill>
              <a:latin typeface="微软雅黑" pitchFamily="34" charset="-122"/>
              <a:ea typeface="微软雅黑" pitchFamily="34" charset="-122"/>
            </a:endParaRPr>
          </a:p>
        </p:txBody>
      </p:sp>
      <p:sp>
        <p:nvSpPr>
          <p:cNvPr id="86" name="矩形标注 85"/>
          <p:cNvSpPr/>
          <p:nvPr/>
        </p:nvSpPr>
        <p:spPr>
          <a:xfrm>
            <a:off x="6607141" y="1836028"/>
            <a:ext cx="1957258" cy="2630982"/>
          </a:xfrm>
          <a:prstGeom prst="wedgeRectCallout">
            <a:avLst>
              <a:gd name="adj1" fmla="val -72333"/>
              <a:gd name="adj2" fmla="val 1971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67" tIns="34284" rIns="68567" bIns="34284" rtlCol="0" anchor="ctr"/>
          <a:lstStyle/>
          <a:p>
            <a:pPr algn="ctr"/>
            <a:endParaRPr lang="zh-CN" altLang="en-US"/>
          </a:p>
        </p:txBody>
      </p:sp>
      <p:sp>
        <p:nvSpPr>
          <p:cNvPr id="87" name="TextBox 86"/>
          <p:cNvSpPr txBox="1"/>
          <p:nvPr/>
        </p:nvSpPr>
        <p:spPr>
          <a:xfrm>
            <a:off x="6781196" y="2014550"/>
            <a:ext cx="1656184" cy="2269840"/>
          </a:xfrm>
          <a:prstGeom prst="rect">
            <a:avLst/>
          </a:prstGeom>
          <a:noFill/>
        </p:spPr>
        <p:txBody>
          <a:bodyPr wrap="square" lIns="68567" tIns="34284" rIns="68567" bIns="34284" rtlCol="0">
            <a:spAutoFit/>
          </a:bodyPr>
          <a:lstStyle/>
          <a:p>
            <a:pPr algn="just">
              <a:lnSpc>
                <a:spcPct val="130000"/>
              </a:lnSpc>
            </a:pPr>
            <a:r>
              <a:rPr lang="zh-CN" altLang="en-US" sz="10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000" dirty="0">
              <a:solidFill>
                <a:schemeClr val="tx1">
                  <a:lumMod val="75000"/>
                  <a:lumOff val="25000"/>
                </a:schemeClr>
              </a:solidFill>
              <a:latin typeface="微软雅黑" pitchFamily="34" charset="-122"/>
              <a:ea typeface="微软雅黑" pitchFamily="34" charset="-122"/>
            </a:endParaRPr>
          </a:p>
          <a:p>
            <a:pPr algn="just">
              <a:lnSpc>
                <a:spcPct val="130000"/>
              </a:lnSpc>
            </a:pPr>
            <a:r>
              <a:rPr lang="zh-CN" altLang="en-US" sz="10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p>
        </p:txBody>
      </p:sp>
    </p:spTree>
    <p:extLst>
      <p:ext uri="{BB962C8B-B14F-4D97-AF65-F5344CB8AC3E}">
        <p14:creationId xmlns:p14="http://schemas.microsoft.com/office/powerpoint/2010/main" val="3089183033"/>
      </p:ext>
    </p:extLst>
  </p:cSld>
  <p:clrMapOvr>
    <a:masterClrMapping/>
  </p:clrMapOvr>
  <p:transition spd="slow">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par>
                              <p:cTn id="12" fill="hold">
                                <p:stCondLst>
                                  <p:cond delay="850"/>
                                </p:stCondLst>
                                <p:childTnLst>
                                  <p:par>
                                    <p:cTn id="13" presetID="2" presetClass="entr" presetSubtype="8" accel="58000" fill="hold" nodeType="afterEffect" p14:presetBounceEnd="58000">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14:bounceEnd="58000">
                                          <p:cBhvr additive="base">
                                            <p:cTn id="15" dur="1000" fill="hold"/>
                                            <p:tgtEl>
                                              <p:spTgt spid="7"/>
                                            </p:tgtEl>
                                            <p:attrNameLst>
                                              <p:attrName>ppt_x</p:attrName>
                                            </p:attrNameLst>
                                          </p:cBhvr>
                                          <p:tavLst>
                                            <p:tav tm="0">
                                              <p:val>
                                                <p:strVal val="0-#ppt_w/2"/>
                                              </p:val>
                                            </p:tav>
                                            <p:tav tm="100000">
                                              <p:val>
                                                <p:strVal val="#ppt_x"/>
                                              </p:val>
                                            </p:tav>
                                          </p:tavLst>
                                        </p:anim>
                                        <p:anim calcmode="lin" valueType="num" p14:bounceEnd="58000">
                                          <p:cBhvr additive="base">
                                            <p:cTn id="16" dur="1000" fill="hold"/>
                                            <p:tgtEl>
                                              <p:spTgt spid="7"/>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1000"/>
                                      </p:stCondLst>
                                      <p:childTnLst>
                                        <p:set>
                                          <p:cBhvr>
                                            <p:cTn id="18" dur="1" fill="hold">
                                              <p:stCondLst>
                                                <p:cond delay="0"/>
                                              </p:stCondLst>
                                            </p:cTn>
                                            <p:tgtEl>
                                              <p:spTgt spid="71"/>
                                            </p:tgtEl>
                                            <p:attrNameLst>
                                              <p:attrName>style.visibility</p:attrName>
                                            </p:attrNameLst>
                                          </p:cBhvr>
                                          <p:to>
                                            <p:strVal val="visible"/>
                                          </p:to>
                                        </p:set>
                                        <p:animEffect transition="in" filter="fade">
                                          <p:cBhvr>
                                            <p:cTn id="19" dur="500"/>
                                            <p:tgtEl>
                                              <p:spTgt spid="71"/>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72"/>
                                            </p:tgtEl>
                                            <p:attrNameLst>
                                              <p:attrName>style.visibility</p:attrName>
                                            </p:attrNameLst>
                                          </p:cBhvr>
                                          <p:to>
                                            <p:strVal val="visible"/>
                                          </p:to>
                                        </p:set>
                                        <p:animEffect transition="in" filter="fade">
                                          <p:cBhvr>
                                            <p:cTn id="22" dur="500"/>
                                            <p:tgtEl>
                                              <p:spTgt spid="72"/>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73"/>
                                            </p:tgtEl>
                                            <p:attrNameLst>
                                              <p:attrName>style.visibility</p:attrName>
                                            </p:attrNameLst>
                                          </p:cBhvr>
                                          <p:to>
                                            <p:strVal val="visible"/>
                                          </p:to>
                                        </p:set>
                                        <p:animEffect transition="in" filter="fade">
                                          <p:cBhvr>
                                            <p:cTn id="25" dur="500"/>
                                            <p:tgtEl>
                                              <p:spTgt spid="73"/>
                                            </p:tgtEl>
                                          </p:cBhvr>
                                        </p:animEffect>
                                      </p:childTnLst>
                                    </p:cTn>
                                  </p:par>
                                  <p:par>
                                    <p:cTn id="26" presetID="10" presetClass="entr" presetSubtype="0" fill="hold" grpId="0" nodeType="withEffect">
                                      <p:stCondLst>
                                        <p:cond delay="1500"/>
                                      </p:stCondLst>
                                      <p:childTnLst>
                                        <p:set>
                                          <p:cBhvr>
                                            <p:cTn id="27" dur="1" fill="hold">
                                              <p:stCondLst>
                                                <p:cond delay="0"/>
                                              </p:stCondLst>
                                            </p:cTn>
                                            <p:tgtEl>
                                              <p:spTgt spid="70"/>
                                            </p:tgtEl>
                                            <p:attrNameLst>
                                              <p:attrName>style.visibility</p:attrName>
                                            </p:attrNameLst>
                                          </p:cBhvr>
                                          <p:to>
                                            <p:strVal val="visible"/>
                                          </p:to>
                                        </p:set>
                                        <p:animEffect transition="in" filter="fade">
                                          <p:cBhvr>
                                            <p:cTn id="28" dur="500"/>
                                            <p:tgtEl>
                                              <p:spTgt spid="70"/>
                                            </p:tgtEl>
                                          </p:cBhvr>
                                        </p:animEffect>
                                      </p:childTnLst>
                                    </p:cTn>
                                  </p:par>
                                </p:childTnLst>
                              </p:cTn>
                            </p:par>
                            <p:par>
                              <p:cTn id="29" fill="hold">
                                <p:stCondLst>
                                  <p:cond delay="3150"/>
                                </p:stCondLst>
                                <p:childTnLst>
                                  <p:par>
                                    <p:cTn id="30" presetID="10" presetClass="entr" presetSubtype="0" fill="hold" nodeType="after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500"/>
                                            <p:tgtEl>
                                              <p:spTgt spid="74"/>
                                            </p:tgtEl>
                                          </p:cBhvr>
                                        </p:animEffect>
                                      </p:childTnLst>
                                    </p:cTn>
                                  </p:par>
                                  <p:par>
                                    <p:cTn id="33" presetID="10" presetClass="entr" presetSubtype="0" fill="hold" nodeType="withEffect">
                                      <p:stCondLst>
                                        <p:cond delay="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500"/>
                                            <p:tgtEl>
                                              <p:spTgt spid="75"/>
                                            </p:tgtEl>
                                          </p:cBhvr>
                                        </p:animEffect>
                                      </p:childTnLst>
                                    </p:cTn>
                                  </p:par>
                                  <p:par>
                                    <p:cTn id="36" presetID="10" presetClass="entr" presetSubtype="0" fill="hold" nodeType="withEffect">
                                      <p:stCondLst>
                                        <p:cond delay="0"/>
                                      </p:stCondLst>
                                      <p:childTnLst>
                                        <p:set>
                                          <p:cBhvr>
                                            <p:cTn id="37" dur="1" fill="hold">
                                              <p:stCondLst>
                                                <p:cond delay="0"/>
                                              </p:stCondLst>
                                            </p:cTn>
                                            <p:tgtEl>
                                              <p:spTgt spid="76"/>
                                            </p:tgtEl>
                                            <p:attrNameLst>
                                              <p:attrName>style.visibility</p:attrName>
                                            </p:attrNameLst>
                                          </p:cBhvr>
                                          <p:to>
                                            <p:strVal val="visible"/>
                                          </p:to>
                                        </p:set>
                                        <p:animEffect transition="in" filter="fade">
                                          <p:cBhvr>
                                            <p:cTn id="38" dur="500"/>
                                            <p:tgtEl>
                                              <p:spTgt spid="76"/>
                                            </p:tgtEl>
                                          </p:cBhvr>
                                        </p:animEffect>
                                      </p:childTnLst>
                                    </p:cTn>
                                  </p:par>
                                  <p:par>
                                    <p:cTn id="39" presetID="10" presetClass="entr" presetSubtype="0" fill="hold" nodeType="withEffect">
                                      <p:stCondLst>
                                        <p:cond delay="0"/>
                                      </p:stCondLst>
                                      <p:childTnLst>
                                        <p:set>
                                          <p:cBhvr>
                                            <p:cTn id="40" dur="1" fill="hold">
                                              <p:stCondLst>
                                                <p:cond delay="0"/>
                                              </p:stCondLst>
                                            </p:cTn>
                                            <p:tgtEl>
                                              <p:spTgt spid="77"/>
                                            </p:tgtEl>
                                            <p:attrNameLst>
                                              <p:attrName>style.visibility</p:attrName>
                                            </p:attrNameLst>
                                          </p:cBhvr>
                                          <p:to>
                                            <p:strVal val="visible"/>
                                          </p:to>
                                        </p:set>
                                        <p:animEffect transition="in" filter="fade">
                                          <p:cBhvr>
                                            <p:cTn id="41" dur="500"/>
                                            <p:tgtEl>
                                              <p:spTgt spid="77"/>
                                            </p:tgtEl>
                                          </p:cBhvr>
                                        </p:animEffect>
                                      </p:childTnLst>
                                    </p:cTn>
                                  </p:par>
                                  <p:par>
                                    <p:cTn id="42" presetID="10" presetClass="entr" presetSubtype="0" fill="hold" nodeType="withEffect">
                                      <p:stCondLst>
                                        <p:cond delay="0"/>
                                      </p:stCondLst>
                                      <p:childTnLst>
                                        <p:set>
                                          <p:cBhvr>
                                            <p:cTn id="43" dur="1" fill="hold">
                                              <p:stCondLst>
                                                <p:cond delay="0"/>
                                              </p:stCondLst>
                                            </p:cTn>
                                            <p:tgtEl>
                                              <p:spTgt spid="78"/>
                                            </p:tgtEl>
                                            <p:attrNameLst>
                                              <p:attrName>style.visibility</p:attrName>
                                            </p:attrNameLst>
                                          </p:cBhvr>
                                          <p:to>
                                            <p:strVal val="visible"/>
                                          </p:to>
                                        </p:set>
                                        <p:animEffect transition="in" filter="fade">
                                          <p:cBhvr>
                                            <p:cTn id="44" dur="500"/>
                                            <p:tgtEl>
                                              <p:spTgt spid="78"/>
                                            </p:tgtEl>
                                          </p:cBhvr>
                                        </p:animEffect>
                                      </p:childTnLst>
                                    </p:cTn>
                                  </p:par>
                                  <p:par>
                                    <p:cTn id="45" presetID="10" presetClass="entr" presetSubtype="0" fill="hold" nodeType="withEffect">
                                      <p:stCondLst>
                                        <p:cond delay="0"/>
                                      </p:stCondLst>
                                      <p:childTnLst>
                                        <p:set>
                                          <p:cBhvr>
                                            <p:cTn id="46" dur="1" fill="hold">
                                              <p:stCondLst>
                                                <p:cond delay="0"/>
                                              </p:stCondLst>
                                            </p:cTn>
                                            <p:tgtEl>
                                              <p:spTgt spid="79"/>
                                            </p:tgtEl>
                                            <p:attrNameLst>
                                              <p:attrName>style.visibility</p:attrName>
                                            </p:attrNameLst>
                                          </p:cBhvr>
                                          <p:to>
                                            <p:strVal val="visible"/>
                                          </p:to>
                                        </p:set>
                                        <p:animEffect transition="in" filter="fade">
                                          <p:cBhvr>
                                            <p:cTn id="47" dur="500"/>
                                            <p:tgtEl>
                                              <p:spTgt spid="79"/>
                                            </p:tgtEl>
                                          </p:cBhvr>
                                        </p:animEffect>
                                      </p:childTnLst>
                                    </p:cTn>
                                  </p:par>
                                  <p:par>
                                    <p:cTn id="48" presetID="10" presetClass="entr" presetSubtype="0" fill="hold" nodeType="withEffect">
                                      <p:stCondLst>
                                        <p:cond delay="0"/>
                                      </p:stCondLst>
                                      <p:childTnLst>
                                        <p:set>
                                          <p:cBhvr>
                                            <p:cTn id="49" dur="1" fill="hold">
                                              <p:stCondLst>
                                                <p:cond delay="0"/>
                                              </p:stCondLst>
                                            </p:cTn>
                                            <p:tgtEl>
                                              <p:spTgt spid="80"/>
                                            </p:tgtEl>
                                            <p:attrNameLst>
                                              <p:attrName>style.visibility</p:attrName>
                                            </p:attrNameLst>
                                          </p:cBhvr>
                                          <p:to>
                                            <p:strVal val="visible"/>
                                          </p:to>
                                        </p:set>
                                        <p:animEffect transition="in" filter="fade">
                                          <p:cBhvr>
                                            <p:cTn id="50" dur="500"/>
                                            <p:tgtEl>
                                              <p:spTgt spid="80"/>
                                            </p:tgtEl>
                                          </p:cBhvr>
                                        </p:animEffect>
                                      </p:childTnLst>
                                    </p:cTn>
                                  </p:par>
                                  <p:par>
                                    <p:cTn id="51" presetID="10" presetClass="entr" presetSubtype="0" fill="hold" nodeType="withEffect">
                                      <p:stCondLst>
                                        <p:cond delay="0"/>
                                      </p:stCondLst>
                                      <p:childTnLst>
                                        <p:set>
                                          <p:cBhvr>
                                            <p:cTn id="52" dur="1" fill="hold">
                                              <p:stCondLst>
                                                <p:cond delay="0"/>
                                              </p:stCondLst>
                                            </p:cTn>
                                            <p:tgtEl>
                                              <p:spTgt spid="81"/>
                                            </p:tgtEl>
                                            <p:attrNameLst>
                                              <p:attrName>style.visibility</p:attrName>
                                            </p:attrNameLst>
                                          </p:cBhvr>
                                          <p:to>
                                            <p:strVal val="visible"/>
                                          </p:to>
                                        </p:set>
                                        <p:animEffect transition="in" filter="fade">
                                          <p:cBhvr>
                                            <p:cTn id="53" dur="500"/>
                                            <p:tgtEl>
                                              <p:spTgt spid="8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5"/>
                                            </p:tgtEl>
                                            <p:attrNameLst>
                                              <p:attrName>style.visibility</p:attrName>
                                            </p:attrNameLst>
                                          </p:cBhvr>
                                          <p:to>
                                            <p:strVal val="visible"/>
                                          </p:to>
                                        </p:set>
                                        <p:animEffect transition="in" filter="fade">
                                          <p:cBhvr>
                                            <p:cTn id="56" dur="500"/>
                                            <p:tgtEl>
                                              <p:spTgt spid="8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4"/>
                                            </p:tgtEl>
                                            <p:attrNameLst>
                                              <p:attrName>style.visibility</p:attrName>
                                            </p:attrNameLst>
                                          </p:cBhvr>
                                          <p:to>
                                            <p:strVal val="visible"/>
                                          </p:to>
                                        </p:set>
                                        <p:animEffect transition="in" filter="fade">
                                          <p:cBhvr>
                                            <p:cTn id="59" dur="500"/>
                                            <p:tgtEl>
                                              <p:spTgt spid="8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3"/>
                                            </p:tgtEl>
                                            <p:attrNameLst>
                                              <p:attrName>style.visibility</p:attrName>
                                            </p:attrNameLst>
                                          </p:cBhvr>
                                          <p:to>
                                            <p:strVal val="visible"/>
                                          </p:to>
                                        </p:set>
                                        <p:animEffect transition="in" filter="fade">
                                          <p:cBhvr>
                                            <p:cTn id="62" dur="500"/>
                                            <p:tgtEl>
                                              <p:spTgt spid="8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82"/>
                                            </p:tgtEl>
                                            <p:attrNameLst>
                                              <p:attrName>style.visibility</p:attrName>
                                            </p:attrNameLst>
                                          </p:cBhvr>
                                          <p:to>
                                            <p:strVal val="visible"/>
                                          </p:to>
                                        </p:set>
                                        <p:animEffect transition="in" filter="fade">
                                          <p:cBhvr>
                                            <p:cTn id="65" dur="500"/>
                                            <p:tgtEl>
                                              <p:spTgt spid="82"/>
                                            </p:tgtEl>
                                          </p:cBhvr>
                                        </p:animEffect>
                                      </p:childTnLst>
                                    </p:cTn>
                                  </p:par>
                                </p:childTnLst>
                              </p:cTn>
                            </p:par>
                            <p:par>
                              <p:cTn id="66" fill="hold">
                                <p:stCondLst>
                                  <p:cond delay="3650"/>
                                </p:stCondLst>
                                <p:childTnLst>
                                  <p:par>
                                    <p:cTn id="67" presetID="22" presetClass="entr" presetSubtype="8" fill="hold" grpId="0" nodeType="afterEffect">
                                      <p:stCondLst>
                                        <p:cond delay="0"/>
                                      </p:stCondLst>
                                      <p:childTnLst>
                                        <p:set>
                                          <p:cBhvr>
                                            <p:cTn id="68" dur="1" fill="hold">
                                              <p:stCondLst>
                                                <p:cond delay="0"/>
                                              </p:stCondLst>
                                            </p:cTn>
                                            <p:tgtEl>
                                              <p:spTgt spid="86"/>
                                            </p:tgtEl>
                                            <p:attrNameLst>
                                              <p:attrName>style.visibility</p:attrName>
                                            </p:attrNameLst>
                                          </p:cBhvr>
                                          <p:to>
                                            <p:strVal val="visible"/>
                                          </p:to>
                                        </p:set>
                                        <p:animEffect transition="in" filter="wipe(left)">
                                          <p:cBhvr>
                                            <p:cTn id="69" dur="500"/>
                                            <p:tgtEl>
                                              <p:spTgt spid="86"/>
                                            </p:tgtEl>
                                          </p:cBhvr>
                                        </p:animEffect>
                                      </p:childTnLst>
                                    </p:cTn>
                                  </p:par>
                                </p:childTnLst>
                              </p:cTn>
                            </p:par>
                            <p:par>
                              <p:cTn id="70" fill="hold">
                                <p:stCondLst>
                                  <p:cond delay="4150"/>
                                </p:stCondLst>
                                <p:childTnLst>
                                  <p:par>
                                    <p:cTn id="71" presetID="22" presetClass="entr" presetSubtype="8" fill="hold" grpId="0" nodeType="afterEffect">
                                      <p:stCondLst>
                                        <p:cond delay="0"/>
                                      </p:stCondLst>
                                      <p:iterate type="lt">
                                        <p:tmPct val="30000"/>
                                      </p:iterate>
                                      <p:childTnLst>
                                        <p:set>
                                          <p:cBhvr>
                                            <p:cTn id="72" dur="1" fill="hold">
                                              <p:stCondLst>
                                                <p:cond delay="0"/>
                                              </p:stCondLst>
                                            </p:cTn>
                                            <p:tgtEl>
                                              <p:spTgt spid="87"/>
                                            </p:tgtEl>
                                            <p:attrNameLst>
                                              <p:attrName>style.visibility</p:attrName>
                                            </p:attrNameLst>
                                          </p:cBhvr>
                                          <p:to>
                                            <p:strVal val="visible"/>
                                          </p:to>
                                        </p:set>
                                        <p:animEffect transition="in" filter="wipe(left)">
                                          <p:cBhvr>
                                            <p:cTn id="73" dur="100"/>
                                            <p:tgtEl>
                                              <p:spTgt spid="87"/>
                                            </p:tgtEl>
                                          </p:cBhvr>
                                        </p:animEffect>
                                      </p:childTnLst>
                                    </p:cTn>
                                  </p:par>
                                  <p:par>
                                    <p:cTn id="74" presetID="36" presetClass="emph" presetSubtype="0" fill="hold" grpId="1" nodeType="withEffect">
                                      <p:stCondLst>
                                        <p:cond delay="0"/>
                                      </p:stCondLst>
                                      <p:iterate type="lt">
                                        <p:tmPct val="30000"/>
                                      </p:iterate>
                                      <p:childTnLst>
                                        <p:animScale>
                                          <p:cBhvr>
                                            <p:cTn id="75" dur="50" autoRev="1" fill="hold">
                                              <p:stCondLst>
                                                <p:cond delay="0"/>
                                              </p:stCondLst>
                                            </p:cTn>
                                            <p:tgtEl>
                                              <p:spTgt spid="87"/>
                                            </p:tgtEl>
                                          </p:cBhvr>
                                          <p:to x="80000" y="100000"/>
                                        </p:animScale>
                                        <p:anim by="(#ppt_w*0.10)" calcmode="lin" valueType="num">
                                          <p:cBhvr>
                                            <p:cTn id="76" dur="50" autoRev="1" fill="hold">
                                              <p:stCondLst>
                                                <p:cond delay="0"/>
                                              </p:stCondLst>
                                            </p:cTn>
                                            <p:tgtEl>
                                              <p:spTgt spid="87"/>
                                            </p:tgtEl>
                                            <p:attrNameLst>
                                              <p:attrName>ppt_x</p:attrName>
                                            </p:attrNameLst>
                                          </p:cBhvr>
                                        </p:anim>
                                        <p:anim by="(-#ppt_w*0.10)" calcmode="lin" valueType="num">
                                          <p:cBhvr>
                                            <p:cTn id="77" dur="50" autoRev="1" fill="hold">
                                              <p:stCondLst>
                                                <p:cond delay="0"/>
                                              </p:stCondLst>
                                            </p:cTn>
                                            <p:tgtEl>
                                              <p:spTgt spid="87"/>
                                            </p:tgtEl>
                                            <p:attrNameLst>
                                              <p:attrName>ppt_y</p:attrName>
                                            </p:attrNameLst>
                                          </p:cBhvr>
                                        </p:anim>
                                        <p:animRot by="-480000">
                                          <p:cBhvr>
                                            <p:cTn id="78" dur="50" autoRev="1" fill="hold">
                                              <p:stCondLst>
                                                <p:cond delay="0"/>
                                              </p:stCondLst>
                                            </p:cTn>
                                            <p:tgtEl>
                                              <p:spTgt spid="8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0" grpId="0" animBg="1"/>
          <p:bldP spid="71" grpId="0" animBg="1"/>
          <p:bldP spid="72" grpId="0" animBg="1"/>
          <p:bldP spid="73" grpId="0" animBg="1"/>
          <p:bldP spid="82" grpId="0"/>
          <p:bldP spid="83" grpId="0"/>
          <p:bldP spid="84" grpId="0"/>
          <p:bldP spid="85" grpId="0"/>
          <p:bldP spid="86" grpId="0" animBg="1"/>
          <p:bldP spid="87" grpId="0"/>
          <p:bldP spid="87"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par>
                              <p:cTn id="12" fill="hold">
                                <p:stCondLst>
                                  <p:cond delay="850"/>
                                </p:stCondLst>
                                <p:childTnLst>
                                  <p:par>
                                    <p:cTn id="13" presetID="2" presetClass="entr" presetSubtype="8" accel="5800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0-#ppt_w/2"/>
                                              </p:val>
                                            </p:tav>
                                            <p:tav tm="100000">
                                              <p:val>
                                                <p:strVal val="#ppt_x"/>
                                              </p:val>
                                            </p:tav>
                                          </p:tavLst>
                                        </p:anim>
                                        <p:anim calcmode="lin" valueType="num">
                                          <p:cBhvr additive="base">
                                            <p:cTn id="16" dur="1000" fill="hold"/>
                                            <p:tgtEl>
                                              <p:spTgt spid="7"/>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1000"/>
                                      </p:stCondLst>
                                      <p:childTnLst>
                                        <p:set>
                                          <p:cBhvr>
                                            <p:cTn id="18" dur="1" fill="hold">
                                              <p:stCondLst>
                                                <p:cond delay="0"/>
                                              </p:stCondLst>
                                            </p:cTn>
                                            <p:tgtEl>
                                              <p:spTgt spid="71"/>
                                            </p:tgtEl>
                                            <p:attrNameLst>
                                              <p:attrName>style.visibility</p:attrName>
                                            </p:attrNameLst>
                                          </p:cBhvr>
                                          <p:to>
                                            <p:strVal val="visible"/>
                                          </p:to>
                                        </p:set>
                                        <p:animEffect transition="in" filter="fade">
                                          <p:cBhvr>
                                            <p:cTn id="19" dur="500"/>
                                            <p:tgtEl>
                                              <p:spTgt spid="71"/>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72"/>
                                            </p:tgtEl>
                                            <p:attrNameLst>
                                              <p:attrName>style.visibility</p:attrName>
                                            </p:attrNameLst>
                                          </p:cBhvr>
                                          <p:to>
                                            <p:strVal val="visible"/>
                                          </p:to>
                                        </p:set>
                                        <p:animEffect transition="in" filter="fade">
                                          <p:cBhvr>
                                            <p:cTn id="22" dur="500"/>
                                            <p:tgtEl>
                                              <p:spTgt spid="72"/>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73"/>
                                            </p:tgtEl>
                                            <p:attrNameLst>
                                              <p:attrName>style.visibility</p:attrName>
                                            </p:attrNameLst>
                                          </p:cBhvr>
                                          <p:to>
                                            <p:strVal val="visible"/>
                                          </p:to>
                                        </p:set>
                                        <p:animEffect transition="in" filter="fade">
                                          <p:cBhvr>
                                            <p:cTn id="25" dur="500"/>
                                            <p:tgtEl>
                                              <p:spTgt spid="73"/>
                                            </p:tgtEl>
                                          </p:cBhvr>
                                        </p:animEffect>
                                      </p:childTnLst>
                                    </p:cTn>
                                  </p:par>
                                  <p:par>
                                    <p:cTn id="26" presetID="10" presetClass="entr" presetSubtype="0" fill="hold" grpId="0" nodeType="withEffect">
                                      <p:stCondLst>
                                        <p:cond delay="1500"/>
                                      </p:stCondLst>
                                      <p:childTnLst>
                                        <p:set>
                                          <p:cBhvr>
                                            <p:cTn id="27" dur="1" fill="hold">
                                              <p:stCondLst>
                                                <p:cond delay="0"/>
                                              </p:stCondLst>
                                            </p:cTn>
                                            <p:tgtEl>
                                              <p:spTgt spid="70"/>
                                            </p:tgtEl>
                                            <p:attrNameLst>
                                              <p:attrName>style.visibility</p:attrName>
                                            </p:attrNameLst>
                                          </p:cBhvr>
                                          <p:to>
                                            <p:strVal val="visible"/>
                                          </p:to>
                                        </p:set>
                                        <p:animEffect transition="in" filter="fade">
                                          <p:cBhvr>
                                            <p:cTn id="28" dur="500"/>
                                            <p:tgtEl>
                                              <p:spTgt spid="70"/>
                                            </p:tgtEl>
                                          </p:cBhvr>
                                        </p:animEffect>
                                      </p:childTnLst>
                                    </p:cTn>
                                  </p:par>
                                </p:childTnLst>
                              </p:cTn>
                            </p:par>
                            <p:par>
                              <p:cTn id="29" fill="hold">
                                <p:stCondLst>
                                  <p:cond delay="3150"/>
                                </p:stCondLst>
                                <p:childTnLst>
                                  <p:par>
                                    <p:cTn id="30" presetID="10" presetClass="entr" presetSubtype="0" fill="hold" nodeType="after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500"/>
                                            <p:tgtEl>
                                              <p:spTgt spid="74"/>
                                            </p:tgtEl>
                                          </p:cBhvr>
                                        </p:animEffect>
                                      </p:childTnLst>
                                    </p:cTn>
                                  </p:par>
                                  <p:par>
                                    <p:cTn id="33" presetID="10" presetClass="entr" presetSubtype="0" fill="hold" nodeType="withEffect">
                                      <p:stCondLst>
                                        <p:cond delay="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500"/>
                                            <p:tgtEl>
                                              <p:spTgt spid="75"/>
                                            </p:tgtEl>
                                          </p:cBhvr>
                                        </p:animEffect>
                                      </p:childTnLst>
                                    </p:cTn>
                                  </p:par>
                                  <p:par>
                                    <p:cTn id="36" presetID="10" presetClass="entr" presetSubtype="0" fill="hold" nodeType="withEffect">
                                      <p:stCondLst>
                                        <p:cond delay="0"/>
                                      </p:stCondLst>
                                      <p:childTnLst>
                                        <p:set>
                                          <p:cBhvr>
                                            <p:cTn id="37" dur="1" fill="hold">
                                              <p:stCondLst>
                                                <p:cond delay="0"/>
                                              </p:stCondLst>
                                            </p:cTn>
                                            <p:tgtEl>
                                              <p:spTgt spid="76"/>
                                            </p:tgtEl>
                                            <p:attrNameLst>
                                              <p:attrName>style.visibility</p:attrName>
                                            </p:attrNameLst>
                                          </p:cBhvr>
                                          <p:to>
                                            <p:strVal val="visible"/>
                                          </p:to>
                                        </p:set>
                                        <p:animEffect transition="in" filter="fade">
                                          <p:cBhvr>
                                            <p:cTn id="38" dur="500"/>
                                            <p:tgtEl>
                                              <p:spTgt spid="76"/>
                                            </p:tgtEl>
                                          </p:cBhvr>
                                        </p:animEffect>
                                      </p:childTnLst>
                                    </p:cTn>
                                  </p:par>
                                  <p:par>
                                    <p:cTn id="39" presetID="10" presetClass="entr" presetSubtype="0" fill="hold" nodeType="withEffect">
                                      <p:stCondLst>
                                        <p:cond delay="0"/>
                                      </p:stCondLst>
                                      <p:childTnLst>
                                        <p:set>
                                          <p:cBhvr>
                                            <p:cTn id="40" dur="1" fill="hold">
                                              <p:stCondLst>
                                                <p:cond delay="0"/>
                                              </p:stCondLst>
                                            </p:cTn>
                                            <p:tgtEl>
                                              <p:spTgt spid="77"/>
                                            </p:tgtEl>
                                            <p:attrNameLst>
                                              <p:attrName>style.visibility</p:attrName>
                                            </p:attrNameLst>
                                          </p:cBhvr>
                                          <p:to>
                                            <p:strVal val="visible"/>
                                          </p:to>
                                        </p:set>
                                        <p:animEffect transition="in" filter="fade">
                                          <p:cBhvr>
                                            <p:cTn id="41" dur="500"/>
                                            <p:tgtEl>
                                              <p:spTgt spid="77"/>
                                            </p:tgtEl>
                                          </p:cBhvr>
                                        </p:animEffect>
                                      </p:childTnLst>
                                    </p:cTn>
                                  </p:par>
                                  <p:par>
                                    <p:cTn id="42" presetID="10" presetClass="entr" presetSubtype="0" fill="hold" nodeType="withEffect">
                                      <p:stCondLst>
                                        <p:cond delay="0"/>
                                      </p:stCondLst>
                                      <p:childTnLst>
                                        <p:set>
                                          <p:cBhvr>
                                            <p:cTn id="43" dur="1" fill="hold">
                                              <p:stCondLst>
                                                <p:cond delay="0"/>
                                              </p:stCondLst>
                                            </p:cTn>
                                            <p:tgtEl>
                                              <p:spTgt spid="78"/>
                                            </p:tgtEl>
                                            <p:attrNameLst>
                                              <p:attrName>style.visibility</p:attrName>
                                            </p:attrNameLst>
                                          </p:cBhvr>
                                          <p:to>
                                            <p:strVal val="visible"/>
                                          </p:to>
                                        </p:set>
                                        <p:animEffect transition="in" filter="fade">
                                          <p:cBhvr>
                                            <p:cTn id="44" dur="500"/>
                                            <p:tgtEl>
                                              <p:spTgt spid="78"/>
                                            </p:tgtEl>
                                          </p:cBhvr>
                                        </p:animEffect>
                                      </p:childTnLst>
                                    </p:cTn>
                                  </p:par>
                                  <p:par>
                                    <p:cTn id="45" presetID="10" presetClass="entr" presetSubtype="0" fill="hold" nodeType="withEffect">
                                      <p:stCondLst>
                                        <p:cond delay="0"/>
                                      </p:stCondLst>
                                      <p:childTnLst>
                                        <p:set>
                                          <p:cBhvr>
                                            <p:cTn id="46" dur="1" fill="hold">
                                              <p:stCondLst>
                                                <p:cond delay="0"/>
                                              </p:stCondLst>
                                            </p:cTn>
                                            <p:tgtEl>
                                              <p:spTgt spid="79"/>
                                            </p:tgtEl>
                                            <p:attrNameLst>
                                              <p:attrName>style.visibility</p:attrName>
                                            </p:attrNameLst>
                                          </p:cBhvr>
                                          <p:to>
                                            <p:strVal val="visible"/>
                                          </p:to>
                                        </p:set>
                                        <p:animEffect transition="in" filter="fade">
                                          <p:cBhvr>
                                            <p:cTn id="47" dur="500"/>
                                            <p:tgtEl>
                                              <p:spTgt spid="79"/>
                                            </p:tgtEl>
                                          </p:cBhvr>
                                        </p:animEffect>
                                      </p:childTnLst>
                                    </p:cTn>
                                  </p:par>
                                  <p:par>
                                    <p:cTn id="48" presetID="10" presetClass="entr" presetSubtype="0" fill="hold" nodeType="withEffect">
                                      <p:stCondLst>
                                        <p:cond delay="0"/>
                                      </p:stCondLst>
                                      <p:childTnLst>
                                        <p:set>
                                          <p:cBhvr>
                                            <p:cTn id="49" dur="1" fill="hold">
                                              <p:stCondLst>
                                                <p:cond delay="0"/>
                                              </p:stCondLst>
                                            </p:cTn>
                                            <p:tgtEl>
                                              <p:spTgt spid="80"/>
                                            </p:tgtEl>
                                            <p:attrNameLst>
                                              <p:attrName>style.visibility</p:attrName>
                                            </p:attrNameLst>
                                          </p:cBhvr>
                                          <p:to>
                                            <p:strVal val="visible"/>
                                          </p:to>
                                        </p:set>
                                        <p:animEffect transition="in" filter="fade">
                                          <p:cBhvr>
                                            <p:cTn id="50" dur="500"/>
                                            <p:tgtEl>
                                              <p:spTgt spid="80"/>
                                            </p:tgtEl>
                                          </p:cBhvr>
                                        </p:animEffect>
                                      </p:childTnLst>
                                    </p:cTn>
                                  </p:par>
                                  <p:par>
                                    <p:cTn id="51" presetID="10" presetClass="entr" presetSubtype="0" fill="hold" nodeType="withEffect">
                                      <p:stCondLst>
                                        <p:cond delay="0"/>
                                      </p:stCondLst>
                                      <p:childTnLst>
                                        <p:set>
                                          <p:cBhvr>
                                            <p:cTn id="52" dur="1" fill="hold">
                                              <p:stCondLst>
                                                <p:cond delay="0"/>
                                              </p:stCondLst>
                                            </p:cTn>
                                            <p:tgtEl>
                                              <p:spTgt spid="81"/>
                                            </p:tgtEl>
                                            <p:attrNameLst>
                                              <p:attrName>style.visibility</p:attrName>
                                            </p:attrNameLst>
                                          </p:cBhvr>
                                          <p:to>
                                            <p:strVal val="visible"/>
                                          </p:to>
                                        </p:set>
                                        <p:animEffect transition="in" filter="fade">
                                          <p:cBhvr>
                                            <p:cTn id="53" dur="500"/>
                                            <p:tgtEl>
                                              <p:spTgt spid="8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5"/>
                                            </p:tgtEl>
                                            <p:attrNameLst>
                                              <p:attrName>style.visibility</p:attrName>
                                            </p:attrNameLst>
                                          </p:cBhvr>
                                          <p:to>
                                            <p:strVal val="visible"/>
                                          </p:to>
                                        </p:set>
                                        <p:animEffect transition="in" filter="fade">
                                          <p:cBhvr>
                                            <p:cTn id="56" dur="500"/>
                                            <p:tgtEl>
                                              <p:spTgt spid="8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4"/>
                                            </p:tgtEl>
                                            <p:attrNameLst>
                                              <p:attrName>style.visibility</p:attrName>
                                            </p:attrNameLst>
                                          </p:cBhvr>
                                          <p:to>
                                            <p:strVal val="visible"/>
                                          </p:to>
                                        </p:set>
                                        <p:animEffect transition="in" filter="fade">
                                          <p:cBhvr>
                                            <p:cTn id="59" dur="500"/>
                                            <p:tgtEl>
                                              <p:spTgt spid="8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3"/>
                                            </p:tgtEl>
                                            <p:attrNameLst>
                                              <p:attrName>style.visibility</p:attrName>
                                            </p:attrNameLst>
                                          </p:cBhvr>
                                          <p:to>
                                            <p:strVal val="visible"/>
                                          </p:to>
                                        </p:set>
                                        <p:animEffect transition="in" filter="fade">
                                          <p:cBhvr>
                                            <p:cTn id="62" dur="500"/>
                                            <p:tgtEl>
                                              <p:spTgt spid="8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82"/>
                                            </p:tgtEl>
                                            <p:attrNameLst>
                                              <p:attrName>style.visibility</p:attrName>
                                            </p:attrNameLst>
                                          </p:cBhvr>
                                          <p:to>
                                            <p:strVal val="visible"/>
                                          </p:to>
                                        </p:set>
                                        <p:animEffect transition="in" filter="fade">
                                          <p:cBhvr>
                                            <p:cTn id="65" dur="500"/>
                                            <p:tgtEl>
                                              <p:spTgt spid="82"/>
                                            </p:tgtEl>
                                          </p:cBhvr>
                                        </p:animEffect>
                                      </p:childTnLst>
                                    </p:cTn>
                                  </p:par>
                                </p:childTnLst>
                              </p:cTn>
                            </p:par>
                            <p:par>
                              <p:cTn id="66" fill="hold">
                                <p:stCondLst>
                                  <p:cond delay="3650"/>
                                </p:stCondLst>
                                <p:childTnLst>
                                  <p:par>
                                    <p:cTn id="67" presetID="22" presetClass="entr" presetSubtype="8" fill="hold" grpId="0" nodeType="afterEffect">
                                      <p:stCondLst>
                                        <p:cond delay="0"/>
                                      </p:stCondLst>
                                      <p:childTnLst>
                                        <p:set>
                                          <p:cBhvr>
                                            <p:cTn id="68" dur="1" fill="hold">
                                              <p:stCondLst>
                                                <p:cond delay="0"/>
                                              </p:stCondLst>
                                            </p:cTn>
                                            <p:tgtEl>
                                              <p:spTgt spid="86"/>
                                            </p:tgtEl>
                                            <p:attrNameLst>
                                              <p:attrName>style.visibility</p:attrName>
                                            </p:attrNameLst>
                                          </p:cBhvr>
                                          <p:to>
                                            <p:strVal val="visible"/>
                                          </p:to>
                                        </p:set>
                                        <p:animEffect transition="in" filter="wipe(left)">
                                          <p:cBhvr>
                                            <p:cTn id="69" dur="500"/>
                                            <p:tgtEl>
                                              <p:spTgt spid="86"/>
                                            </p:tgtEl>
                                          </p:cBhvr>
                                        </p:animEffect>
                                      </p:childTnLst>
                                    </p:cTn>
                                  </p:par>
                                </p:childTnLst>
                              </p:cTn>
                            </p:par>
                            <p:par>
                              <p:cTn id="70" fill="hold">
                                <p:stCondLst>
                                  <p:cond delay="4150"/>
                                </p:stCondLst>
                                <p:childTnLst>
                                  <p:par>
                                    <p:cTn id="71" presetID="22" presetClass="entr" presetSubtype="8" fill="hold" grpId="0" nodeType="afterEffect">
                                      <p:stCondLst>
                                        <p:cond delay="0"/>
                                      </p:stCondLst>
                                      <p:iterate type="lt">
                                        <p:tmPct val="30000"/>
                                      </p:iterate>
                                      <p:childTnLst>
                                        <p:set>
                                          <p:cBhvr>
                                            <p:cTn id="72" dur="1" fill="hold">
                                              <p:stCondLst>
                                                <p:cond delay="0"/>
                                              </p:stCondLst>
                                            </p:cTn>
                                            <p:tgtEl>
                                              <p:spTgt spid="87"/>
                                            </p:tgtEl>
                                            <p:attrNameLst>
                                              <p:attrName>style.visibility</p:attrName>
                                            </p:attrNameLst>
                                          </p:cBhvr>
                                          <p:to>
                                            <p:strVal val="visible"/>
                                          </p:to>
                                        </p:set>
                                        <p:animEffect transition="in" filter="wipe(left)">
                                          <p:cBhvr>
                                            <p:cTn id="73" dur="100"/>
                                            <p:tgtEl>
                                              <p:spTgt spid="87"/>
                                            </p:tgtEl>
                                          </p:cBhvr>
                                        </p:animEffect>
                                      </p:childTnLst>
                                    </p:cTn>
                                  </p:par>
                                  <p:par>
                                    <p:cTn id="74" presetID="36" presetClass="emph" presetSubtype="0" fill="hold" grpId="1" nodeType="withEffect">
                                      <p:stCondLst>
                                        <p:cond delay="0"/>
                                      </p:stCondLst>
                                      <p:iterate type="lt">
                                        <p:tmPct val="30000"/>
                                      </p:iterate>
                                      <p:childTnLst>
                                        <p:animScale>
                                          <p:cBhvr>
                                            <p:cTn id="75" dur="50" autoRev="1" fill="hold">
                                              <p:stCondLst>
                                                <p:cond delay="0"/>
                                              </p:stCondLst>
                                            </p:cTn>
                                            <p:tgtEl>
                                              <p:spTgt spid="87"/>
                                            </p:tgtEl>
                                          </p:cBhvr>
                                          <p:to x="80000" y="100000"/>
                                        </p:animScale>
                                        <p:anim by="(#ppt_w*0.10)" calcmode="lin" valueType="num">
                                          <p:cBhvr>
                                            <p:cTn id="76" dur="50" autoRev="1" fill="hold">
                                              <p:stCondLst>
                                                <p:cond delay="0"/>
                                              </p:stCondLst>
                                            </p:cTn>
                                            <p:tgtEl>
                                              <p:spTgt spid="87"/>
                                            </p:tgtEl>
                                            <p:attrNameLst>
                                              <p:attrName>ppt_x</p:attrName>
                                            </p:attrNameLst>
                                          </p:cBhvr>
                                        </p:anim>
                                        <p:anim by="(-#ppt_w*0.10)" calcmode="lin" valueType="num">
                                          <p:cBhvr>
                                            <p:cTn id="77" dur="50" autoRev="1" fill="hold">
                                              <p:stCondLst>
                                                <p:cond delay="0"/>
                                              </p:stCondLst>
                                            </p:cTn>
                                            <p:tgtEl>
                                              <p:spTgt spid="87"/>
                                            </p:tgtEl>
                                            <p:attrNameLst>
                                              <p:attrName>ppt_y</p:attrName>
                                            </p:attrNameLst>
                                          </p:cBhvr>
                                        </p:anim>
                                        <p:animRot by="-480000">
                                          <p:cBhvr>
                                            <p:cTn id="78" dur="50" autoRev="1" fill="hold">
                                              <p:stCondLst>
                                                <p:cond delay="0"/>
                                              </p:stCondLst>
                                            </p:cTn>
                                            <p:tgtEl>
                                              <p:spTgt spid="8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0" grpId="0" animBg="1"/>
          <p:bldP spid="71" grpId="0" animBg="1"/>
          <p:bldP spid="72" grpId="0" animBg="1"/>
          <p:bldP spid="73" grpId="0" animBg="1"/>
          <p:bldP spid="82" grpId="0"/>
          <p:bldP spid="83" grpId="0"/>
          <p:bldP spid="84" grpId="0"/>
          <p:bldP spid="85" grpId="0"/>
          <p:bldP spid="86" grpId="0" animBg="1"/>
          <p:bldP spid="87" grpId="0"/>
          <p:bldP spid="87" grpId="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4"/>
          <p:cNvGrpSpPr/>
          <p:nvPr/>
        </p:nvGrpSpPr>
        <p:grpSpPr>
          <a:xfrm>
            <a:off x="4034357" y="2296724"/>
            <a:ext cx="1061000" cy="1214343"/>
            <a:chOff x="5379142" y="2991066"/>
            <a:chExt cx="1414667" cy="1619124"/>
          </a:xfrm>
        </p:grpSpPr>
        <p:sp>
          <p:nvSpPr>
            <p:cNvPr id="3" name="Shape 1723"/>
            <p:cNvSpPr/>
            <p:nvPr/>
          </p:nvSpPr>
          <p:spPr>
            <a:xfrm rot="18900000">
              <a:off x="5379143" y="2991066"/>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4" name="Shape 1726"/>
            <p:cNvSpPr/>
            <p:nvPr/>
          </p:nvSpPr>
          <p:spPr>
            <a:xfrm rot="18900000">
              <a:off x="5379142" y="3195523"/>
              <a:ext cx="1414666" cy="1414667"/>
            </a:xfrm>
            <a:prstGeom prst="roundRect">
              <a:avLst>
                <a:gd name="adj" fmla="val 15000"/>
              </a:avLst>
            </a:prstGeom>
            <a:solidFill>
              <a:schemeClr val="accent2"/>
            </a:solidFill>
            <a:ln w="12700" cap="flat">
              <a:noFill/>
              <a:miter lim="400000"/>
            </a:ln>
            <a:effectLst/>
          </p:spPr>
          <p:txBody>
            <a:bodyPr wrap="square" lIns="50800" tIns="50800" rIns="50800" bIns="50800" numCol="1" anchor="ctr">
              <a:noAutofit/>
            </a:bodyP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5" name="Group 12"/>
          <p:cNvGrpSpPr/>
          <p:nvPr/>
        </p:nvGrpSpPr>
        <p:grpSpPr>
          <a:xfrm>
            <a:off x="2672903" y="2452981"/>
            <a:ext cx="1061000" cy="1214343"/>
            <a:chOff x="3563871" y="3199409"/>
            <a:chExt cx="1414666" cy="1619124"/>
          </a:xfrm>
        </p:grpSpPr>
        <p:sp>
          <p:nvSpPr>
            <p:cNvPr id="6" name="Shape 1722"/>
            <p:cNvSpPr/>
            <p:nvPr/>
          </p:nvSpPr>
          <p:spPr>
            <a:xfrm rot="8100000">
              <a:off x="3563871" y="3403867"/>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7" name="Shape 1729"/>
            <p:cNvSpPr/>
            <p:nvPr/>
          </p:nvSpPr>
          <p:spPr>
            <a:xfrm rot="8100000">
              <a:off x="3563871" y="3199409"/>
              <a:ext cx="1414666" cy="1414667"/>
            </a:xfrm>
            <a:prstGeom prst="roundRect">
              <a:avLst>
                <a:gd name="adj" fmla="val 15000"/>
              </a:avLst>
            </a:prstGeom>
            <a:solidFill>
              <a:schemeClr val="accent2"/>
            </a:solidFill>
            <a:ln w="12700" cap="flat">
              <a:noFill/>
              <a:miter lim="400000"/>
            </a:ln>
            <a:effectLst/>
          </p:spPr>
          <p:txBody>
            <a:bodyPr wrap="square" lIns="50800" tIns="50800" rIns="50800" bIns="50800" numCol="1" anchor="ctr">
              <a:noAutofit/>
            </a:bodyP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8" name="Group 11"/>
          <p:cNvGrpSpPr/>
          <p:nvPr/>
        </p:nvGrpSpPr>
        <p:grpSpPr>
          <a:xfrm>
            <a:off x="1307307" y="2296724"/>
            <a:ext cx="1061000" cy="1214343"/>
            <a:chOff x="1743076" y="2991066"/>
            <a:chExt cx="1414666" cy="1619124"/>
          </a:xfrm>
        </p:grpSpPr>
        <p:sp>
          <p:nvSpPr>
            <p:cNvPr id="9" name="Shape 1721"/>
            <p:cNvSpPr/>
            <p:nvPr/>
          </p:nvSpPr>
          <p:spPr>
            <a:xfrm rot="18900000">
              <a:off x="1743076" y="2991066"/>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0" name="Shape 1732"/>
            <p:cNvSpPr/>
            <p:nvPr/>
          </p:nvSpPr>
          <p:spPr>
            <a:xfrm rot="18900000">
              <a:off x="1743076" y="3195523"/>
              <a:ext cx="1414666" cy="1414667"/>
            </a:xfrm>
            <a:prstGeom prst="roundRect">
              <a:avLst>
                <a:gd name="adj" fmla="val 15000"/>
              </a:avLst>
            </a:prstGeom>
            <a:solidFill>
              <a:schemeClr val="accent2"/>
            </a:solidFill>
            <a:ln w="12700" cap="flat">
              <a:noFill/>
              <a:miter lim="400000"/>
            </a:ln>
            <a:effectLst/>
          </p:spPr>
          <p:txBody>
            <a:bodyPr wrap="square" lIns="50800" tIns="50800" rIns="50800" bIns="50800" numCol="1" anchor="ctr">
              <a:noAutofit/>
            </a:bodyP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11" name="Group 15"/>
          <p:cNvGrpSpPr/>
          <p:nvPr/>
        </p:nvGrpSpPr>
        <p:grpSpPr>
          <a:xfrm>
            <a:off x="5399953" y="2452981"/>
            <a:ext cx="1061000" cy="1214344"/>
            <a:chOff x="7199937" y="3199409"/>
            <a:chExt cx="1414666" cy="1619125"/>
          </a:xfrm>
        </p:grpSpPr>
        <p:sp>
          <p:nvSpPr>
            <p:cNvPr id="12" name="Shape 1724"/>
            <p:cNvSpPr/>
            <p:nvPr/>
          </p:nvSpPr>
          <p:spPr>
            <a:xfrm rot="8100000">
              <a:off x="7199937" y="3403868"/>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3" name="Shape 1735"/>
            <p:cNvSpPr/>
            <p:nvPr/>
          </p:nvSpPr>
          <p:spPr>
            <a:xfrm rot="8100000">
              <a:off x="7199937" y="3199409"/>
              <a:ext cx="1414666" cy="1414667"/>
            </a:xfrm>
            <a:prstGeom prst="roundRect">
              <a:avLst>
                <a:gd name="adj" fmla="val 15000"/>
              </a:avLst>
            </a:prstGeom>
            <a:solidFill>
              <a:schemeClr val="accent2"/>
            </a:solidFill>
            <a:ln w="12700" cap="flat">
              <a:noFill/>
              <a:miter lim="400000"/>
            </a:ln>
            <a:effectLst/>
          </p:spPr>
          <p:txBody>
            <a:bodyPr wrap="square" lIns="50800" tIns="50800" rIns="50800" bIns="50800" numCol="1" anchor="ctr">
              <a:noAutofit/>
            </a:bodyP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14" name="Group 16"/>
          <p:cNvGrpSpPr/>
          <p:nvPr/>
        </p:nvGrpSpPr>
        <p:grpSpPr>
          <a:xfrm>
            <a:off x="6761407" y="2296724"/>
            <a:ext cx="1061000" cy="1214343"/>
            <a:chOff x="9015209" y="2991066"/>
            <a:chExt cx="1414666" cy="1619124"/>
          </a:xfrm>
        </p:grpSpPr>
        <p:sp>
          <p:nvSpPr>
            <p:cNvPr id="15" name="Shape 1725"/>
            <p:cNvSpPr/>
            <p:nvPr/>
          </p:nvSpPr>
          <p:spPr>
            <a:xfrm rot="18900000">
              <a:off x="9015209" y="2991066"/>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6" name="Shape 1738"/>
            <p:cNvSpPr/>
            <p:nvPr/>
          </p:nvSpPr>
          <p:spPr>
            <a:xfrm rot="18900000">
              <a:off x="9015209" y="3195523"/>
              <a:ext cx="1414666" cy="1414667"/>
            </a:xfrm>
            <a:prstGeom prst="roundRect">
              <a:avLst>
                <a:gd name="adj" fmla="val 15000"/>
              </a:avLst>
            </a:prstGeom>
            <a:solidFill>
              <a:schemeClr val="accent2"/>
            </a:solidFill>
            <a:ln w="12700" cap="flat">
              <a:noFill/>
              <a:miter lim="400000"/>
            </a:ln>
            <a:effectLst/>
          </p:spPr>
          <p:txBody>
            <a:bodyPr wrap="square" lIns="50800" tIns="50800" rIns="50800" bIns="50800" numCol="1" anchor="ctr">
              <a:noAutofit/>
            </a:bodyP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sp>
        <p:nvSpPr>
          <p:cNvPr id="17" name="Text Placeholder 4"/>
          <p:cNvSpPr txBox="1">
            <a:spLocks/>
          </p:cNvSpPr>
          <p:nvPr/>
        </p:nvSpPr>
        <p:spPr>
          <a:xfrm>
            <a:off x="1383750"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8" name="Text Placeholder 4"/>
          <p:cNvSpPr txBox="1">
            <a:spLocks/>
          </p:cNvSpPr>
          <p:nvPr/>
        </p:nvSpPr>
        <p:spPr>
          <a:xfrm>
            <a:off x="2747274"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9" name="Text Placeholder 4"/>
          <p:cNvSpPr txBox="1">
            <a:spLocks/>
          </p:cNvSpPr>
          <p:nvPr/>
        </p:nvSpPr>
        <p:spPr>
          <a:xfrm>
            <a:off x="4110265"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0" name="Text Placeholder 4"/>
          <p:cNvSpPr txBox="1">
            <a:spLocks/>
          </p:cNvSpPr>
          <p:nvPr/>
        </p:nvSpPr>
        <p:spPr>
          <a:xfrm>
            <a:off x="5473789"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1" name="Text Placeholder 4"/>
          <p:cNvSpPr txBox="1">
            <a:spLocks/>
          </p:cNvSpPr>
          <p:nvPr/>
        </p:nvSpPr>
        <p:spPr>
          <a:xfrm>
            <a:off x="6837850"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2" name="TextBox 21"/>
          <p:cNvSpPr txBox="1"/>
          <p:nvPr/>
        </p:nvSpPr>
        <p:spPr>
          <a:xfrm>
            <a:off x="971600" y="1310446"/>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1">
                    <a:lumMod val="85000"/>
                    <a:lumOff val="15000"/>
                  </a:schemeClr>
                </a:solidFill>
                <a:latin typeface="微软雅黑" pitchFamily="34" charset="-122"/>
                <a:ea typeface="微软雅黑" pitchFamily="34" charset="-122"/>
              </a:rPr>
              <a:t>详写内容</a:t>
            </a:r>
            <a:r>
              <a:rPr lang="en-US" altLang="zh-CN" sz="1000" dirty="0">
                <a:solidFill>
                  <a:schemeClr val="tx1">
                    <a:lumMod val="85000"/>
                    <a:lumOff val="15000"/>
                  </a:schemeClr>
                </a:solidFill>
                <a:latin typeface="微软雅黑" pitchFamily="34" charset="-122"/>
                <a:ea typeface="微软雅黑" pitchFamily="34" charset="-122"/>
              </a:rPr>
              <a:t>……</a:t>
            </a:r>
            <a:r>
              <a:rPr lang="zh-CN" altLang="en-US" sz="1000" dirty="0">
                <a:solidFill>
                  <a:schemeClr val="tx1">
                    <a:lumMod val="85000"/>
                    <a:lumOff val="1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85000"/>
                  <a:lumOff val="15000"/>
                </a:schemeClr>
              </a:solidFill>
              <a:latin typeface="微软雅黑" pitchFamily="34" charset="-122"/>
              <a:ea typeface="微软雅黑" pitchFamily="34" charset="-122"/>
            </a:endParaRPr>
          </a:p>
        </p:txBody>
      </p:sp>
      <p:sp>
        <p:nvSpPr>
          <p:cNvPr id="23" name="TextBox 22"/>
          <p:cNvSpPr txBox="1"/>
          <p:nvPr/>
        </p:nvSpPr>
        <p:spPr>
          <a:xfrm>
            <a:off x="2339752" y="3921318"/>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1">
                    <a:lumMod val="85000"/>
                    <a:lumOff val="15000"/>
                  </a:schemeClr>
                </a:solidFill>
                <a:latin typeface="微软雅黑" pitchFamily="34" charset="-122"/>
                <a:ea typeface="微软雅黑" pitchFamily="34" charset="-122"/>
              </a:rPr>
              <a:t>详写内容</a:t>
            </a:r>
            <a:r>
              <a:rPr lang="en-US" altLang="zh-CN" sz="1000" dirty="0">
                <a:solidFill>
                  <a:schemeClr val="tx1">
                    <a:lumMod val="85000"/>
                    <a:lumOff val="15000"/>
                  </a:schemeClr>
                </a:solidFill>
                <a:latin typeface="微软雅黑" pitchFamily="34" charset="-122"/>
                <a:ea typeface="微软雅黑" pitchFamily="34" charset="-122"/>
              </a:rPr>
              <a:t>……</a:t>
            </a:r>
            <a:r>
              <a:rPr lang="zh-CN" altLang="en-US" sz="1000" dirty="0">
                <a:solidFill>
                  <a:schemeClr val="tx1">
                    <a:lumMod val="85000"/>
                    <a:lumOff val="1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85000"/>
                  <a:lumOff val="15000"/>
                </a:schemeClr>
              </a:solidFill>
              <a:latin typeface="微软雅黑" pitchFamily="34" charset="-122"/>
              <a:ea typeface="微软雅黑" pitchFamily="34" charset="-122"/>
            </a:endParaRPr>
          </a:p>
        </p:txBody>
      </p:sp>
      <p:sp>
        <p:nvSpPr>
          <p:cNvPr id="24" name="TextBox 23"/>
          <p:cNvSpPr txBox="1"/>
          <p:nvPr/>
        </p:nvSpPr>
        <p:spPr>
          <a:xfrm>
            <a:off x="3702065" y="1310446"/>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1">
                    <a:lumMod val="85000"/>
                    <a:lumOff val="15000"/>
                  </a:schemeClr>
                </a:solidFill>
                <a:latin typeface="微软雅黑" pitchFamily="34" charset="-122"/>
                <a:ea typeface="微软雅黑" pitchFamily="34" charset="-122"/>
              </a:rPr>
              <a:t>详写内容</a:t>
            </a:r>
            <a:r>
              <a:rPr lang="en-US" altLang="zh-CN" sz="1000" dirty="0">
                <a:solidFill>
                  <a:schemeClr val="tx1">
                    <a:lumMod val="85000"/>
                    <a:lumOff val="15000"/>
                  </a:schemeClr>
                </a:solidFill>
                <a:latin typeface="微软雅黑" pitchFamily="34" charset="-122"/>
                <a:ea typeface="微软雅黑" pitchFamily="34" charset="-122"/>
              </a:rPr>
              <a:t>……</a:t>
            </a:r>
            <a:r>
              <a:rPr lang="zh-CN" altLang="en-US" sz="1000" dirty="0">
                <a:solidFill>
                  <a:schemeClr val="tx1">
                    <a:lumMod val="85000"/>
                    <a:lumOff val="1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85000"/>
                  <a:lumOff val="15000"/>
                </a:schemeClr>
              </a:solidFill>
              <a:latin typeface="微软雅黑" pitchFamily="34" charset="-122"/>
              <a:ea typeface="微软雅黑" pitchFamily="34" charset="-122"/>
            </a:endParaRPr>
          </a:p>
        </p:txBody>
      </p:sp>
      <p:sp>
        <p:nvSpPr>
          <p:cNvPr id="25" name="TextBox 24"/>
          <p:cNvSpPr txBox="1"/>
          <p:nvPr/>
        </p:nvSpPr>
        <p:spPr>
          <a:xfrm>
            <a:off x="5065405" y="3921318"/>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1">
                    <a:lumMod val="85000"/>
                    <a:lumOff val="15000"/>
                  </a:schemeClr>
                </a:solidFill>
                <a:latin typeface="微软雅黑" pitchFamily="34" charset="-122"/>
                <a:ea typeface="微软雅黑" pitchFamily="34" charset="-122"/>
              </a:rPr>
              <a:t>详写内容</a:t>
            </a:r>
            <a:r>
              <a:rPr lang="en-US" altLang="zh-CN" sz="1000" dirty="0">
                <a:solidFill>
                  <a:schemeClr val="tx1">
                    <a:lumMod val="85000"/>
                    <a:lumOff val="15000"/>
                  </a:schemeClr>
                </a:solidFill>
                <a:latin typeface="微软雅黑" pitchFamily="34" charset="-122"/>
                <a:ea typeface="微软雅黑" pitchFamily="34" charset="-122"/>
              </a:rPr>
              <a:t>……</a:t>
            </a:r>
            <a:r>
              <a:rPr lang="zh-CN" altLang="en-US" sz="1000" dirty="0">
                <a:solidFill>
                  <a:schemeClr val="tx1">
                    <a:lumMod val="85000"/>
                    <a:lumOff val="1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85000"/>
                  <a:lumOff val="15000"/>
                </a:schemeClr>
              </a:solidFill>
              <a:latin typeface="微软雅黑" pitchFamily="34" charset="-122"/>
              <a:ea typeface="微软雅黑" pitchFamily="34" charset="-122"/>
            </a:endParaRPr>
          </a:p>
        </p:txBody>
      </p:sp>
      <p:sp>
        <p:nvSpPr>
          <p:cNvPr id="26" name="TextBox 25"/>
          <p:cNvSpPr txBox="1"/>
          <p:nvPr/>
        </p:nvSpPr>
        <p:spPr>
          <a:xfrm>
            <a:off x="6414567" y="1310446"/>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1">
                    <a:lumMod val="85000"/>
                    <a:lumOff val="15000"/>
                  </a:schemeClr>
                </a:solidFill>
                <a:latin typeface="微软雅黑" pitchFamily="34" charset="-122"/>
                <a:ea typeface="微软雅黑" pitchFamily="34" charset="-122"/>
              </a:rPr>
              <a:t>详写内容</a:t>
            </a:r>
            <a:r>
              <a:rPr lang="en-US" altLang="zh-CN" sz="1000" dirty="0">
                <a:solidFill>
                  <a:schemeClr val="tx1">
                    <a:lumMod val="85000"/>
                    <a:lumOff val="15000"/>
                  </a:schemeClr>
                </a:solidFill>
                <a:latin typeface="微软雅黑" pitchFamily="34" charset="-122"/>
                <a:ea typeface="微软雅黑" pitchFamily="34" charset="-122"/>
              </a:rPr>
              <a:t>……</a:t>
            </a:r>
            <a:r>
              <a:rPr lang="zh-CN" altLang="en-US" sz="1000" dirty="0">
                <a:solidFill>
                  <a:schemeClr val="tx1">
                    <a:lumMod val="85000"/>
                    <a:lumOff val="1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85000"/>
                  <a:lumOff val="15000"/>
                </a:schemeClr>
              </a:solidFill>
              <a:latin typeface="微软雅黑" pitchFamily="34" charset="-122"/>
              <a:ea typeface="微软雅黑" pitchFamily="34" charset="-122"/>
            </a:endParaRPr>
          </a:p>
        </p:txBody>
      </p:sp>
      <p:sp>
        <p:nvSpPr>
          <p:cNvPr id="28"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6553620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8"/>
                                        </p:tgtEl>
                                        <p:attrNameLst>
                                          <p:attrName>ppt_y</p:attrName>
                                        </p:attrNameLst>
                                      </p:cBhvr>
                                      <p:tavLst>
                                        <p:tav tm="0">
                                          <p:val>
                                            <p:strVal val="#ppt_y"/>
                                          </p:val>
                                        </p:tav>
                                        <p:tav tm="100000">
                                          <p:val>
                                            <p:strVal val="#ppt_y"/>
                                          </p:val>
                                        </p:tav>
                                      </p:tavLst>
                                    </p:anim>
                                    <p:anim calcmode="lin" valueType="num">
                                      <p:cBhvr>
                                        <p:cTn id="9"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8"/>
                                        </p:tgtEl>
                                      </p:cBhvr>
                                    </p:animEffect>
                                  </p:childTnLst>
                                </p:cTn>
                              </p:par>
                            </p:childTnLst>
                          </p:cTn>
                        </p:par>
                        <p:par>
                          <p:cTn id="12" fill="hold">
                            <p:stCondLst>
                              <p:cond delay="850"/>
                            </p:stCondLst>
                            <p:childTnLst>
                              <p:par>
                                <p:cTn id="13" presetID="9"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dissolv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xEl>
                                              <p:pRg st="0" end="0"/>
                                            </p:txEl>
                                          </p:spTgt>
                                        </p:tgtEl>
                                        <p:attrNameLst>
                                          <p:attrName>style.visibility</p:attrName>
                                        </p:attrNameLst>
                                      </p:cBhvr>
                                      <p:to>
                                        <p:strVal val="visible"/>
                                      </p:to>
                                    </p:set>
                                    <p:animEffect transition="in" filter="fade">
                                      <p:cBhvr>
                                        <p:cTn id="18" dur="500"/>
                                        <p:tgtEl>
                                          <p:spTgt spid="17">
                                            <p:txEl>
                                              <p:pRg st="0" end="0"/>
                                            </p:txEl>
                                          </p:spTgt>
                                        </p:tgtEl>
                                      </p:cBhvr>
                                    </p:animEffect>
                                  </p:childTnLst>
                                </p:cTn>
                              </p:par>
                            </p:childTnLst>
                          </p:cTn>
                        </p:par>
                        <p:par>
                          <p:cTn id="19" fill="hold">
                            <p:stCondLst>
                              <p:cond delay="1350"/>
                            </p:stCondLst>
                            <p:childTnLst>
                              <p:par>
                                <p:cTn id="20" presetID="18" presetClass="entr" presetSubtype="6" fill="hold" grpId="0" nodeType="after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strips(downRight)">
                                      <p:cBhvr>
                                        <p:cTn id="22" dur="500"/>
                                        <p:tgtEl>
                                          <p:spTgt spid="22"/>
                                        </p:tgtEl>
                                      </p:cBhvr>
                                    </p:animEffect>
                                  </p:childTnLst>
                                </p:cTn>
                              </p:par>
                            </p:childTnLst>
                          </p:cTn>
                        </p:par>
                        <p:par>
                          <p:cTn id="23" fill="hold">
                            <p:stCondLst>
                              <p:cond delay="1850"/>
                            </p:stCondLst>
                            <p:childTnLst>
                              <p:par>
                                <p:cTn id="24" presetID="9" presetClass="entr" presetSubtype="0"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dissolve">
                                      <p:cBhvr>
                                        <p:cTn id="26" dur="500"/>
                                        <p:tgtEl>
                                          <p:spTgt spid="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8">
                                            <p:txEl>
                                              <p:pRg st="0" end="0"/>
                                            </p:txEl>
                                          </p:spTgt>
                                        </p:tgtEl>
                                        <p:attrNameLst>
                                          <p:attrName>style.visibility</p:attrName>
                                        </p:attrNameLst>
                                      </p:cBhvr>
                                      <p:to>
                                        <p:strVal val="visible"/>
                                      </p:to>
                                    </p:set>
                                    <p:animEffect transition="in" filter="fade">
                                      <p:cBhvr>
                                        <p:cTn id="29" dur="500"/>
                                        <p:tgtEl>
                                          <p:spTgt spid="18">
                                            <p:txEl>
                                              <p:pRg st="0" end="0"/>
                                            </p:txEl>
                                          </p:spTgt>
                                        </p:tgtEl>
                                      </p:cBhvr>
                                    </p:animEffect>
                                  </p:childTnLst>
                                </p:cTn>
                              </p:par>
                            </p:childTnLst>
                          </p:cTn>
                        </p:par>
                        <p:par>
                          <p:cTn id="30" fill="hold">
                            <p:stCondLst>
                              <p:cond delay="2350"/>
                            </p:stCondLst>
                            <p:childTnLst>
                              <p:par>
                                <p:cTn id="31" presetID="18" presetClass="entr" presetSubtype="6" fill="hold" grpId="0" nodeType="after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strips(downRight)">
                                      <p:cBhvr>
                                        <p:cTn id="33" dur="500"/>
                                        <p:tgtEl>
                                          <p:spTgt spid="23"/>
                                        </p:tgtEl>
                                      </p:cBhvr>
                                    </p:animEffect>
                                  </p:childTnLst>
                                </p:cTn>
                              </p:par>
                            </p:childTnLst>
                          </p:cTn>
                        </p:par>
                        <p:par>
                          <p:cTn id="34" fill="hold">
                            <p:stCondLst>
                              <p:cond delay="2850"/>
                            </p:stCondLst>
                            <p:childTnLst>
                              <p:par>
                                <p:cTn id="35" presetID="9" presetClass="entr" presetSubtype="0" fill="hold" nodeType="after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dissolve">
                                      <p:cBhvr>
                                        <p:cTn id="37" dur="500"/>
                                        <p:tgtEl>
                                          <p:spTgt spid="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9">
                                            <p:txEl>
                                              <p:pRg st="0" end="0"/>
                                            </p:txEl>
                                          </p:spTgt>
                                        </p:tgtEl>
                                        <p:attrNameLst>
                                          <p:attrName>style.visibility</p:attrName>
                                        </p:attrNameLst>
                                      </p:cBhvr>
                                      <p:to>
                                        <p:strVal val="visible"/>
                                      </p:to>
                                    </p:set>
                                    <p:animEffect transition="in" filter="fade">
                                      <p:cBhvr>
                                        <p:cTn id="40" dur="500"/>
                                        <p:tgtEl>
                                          <p:spTgt spid="19">
                                            <p:txEl>
                                              <p:pRg st="0" end="0"/>
                                            </p:txEl>
                                          </p:spTgt>
                                        </p:tgtEl>
                                      </p:cBhvr>
                                    </p:animEffect>
                                  </p:childTnLst>
                                </p:cTn>
                              </p:par>
                            </p:childTnLst>
                          </p:cTn>
                        </p:par>
                        <p:par>
                          <p:cTn id="41" fill="hold">
                            <p:stCondLst>
                              <p:cond delay="3350"/>
                            </p:stCondLst>
                            <p:childTnLst>
                              <p:par>
                                <p:cTn id="42" presetID="18" presetClass="entr" presetSubtype="6" fill="hold" grpId="0" nodeType="after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strips(downRight)">
                                      <p:cBhvr>
                                        <p:cTn id="44" dur="500"/>
                                        <p:tgtEl>
                                          <p:spTgt spid="24"/>
                                        </p:tgtEl>
                                      </p:cBhvr>
                                    </p:animEffect>
                                  </p:childTnLst>
                                </p:cTn>
                              </p:par>
                            </p:childTnLst>
                          </p:cTn>
                        </p:par>
                        <p:par>
                          <p:cTn id="45" fill="hold">
                            <p:stCondLst>
                              <p:cond delay="3850"/>
                            </p:stCondLst>
                            <p:childTnLst>
                              <p:par>
                                <p:cTn id="46" presetID="9" presetClass="entr" presetSubtype="0" fill="hold" nodeType="after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dissolve">
                                      <p:cBhvr>
                                        <p:cTn id="48" dur="500"/>
                                        <p:tgtEl>
                                          <p:spTgt spid="11"/>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0">
                                            <p:txEl>
                                              <p:pRg st="0" end="0"/>
                                            </p:txEl>
                                          </p:spTgt>
                                        </p:tgtEl>
                                        <p:attrNameLst>
                                          <p:attrName>style.visibility</p:attrName>
                                        </p:attrNameLst>
                                      </p:cBhvr>
                                      <p:to>
                                        <p:strVal val="visible"/>
                                      </p:to>
                                    </p:set>
                                    <p:animEffect transition="in" filter="fade">
                                      <p:cBhvr>
                                        <p:cTn id="51" dur="500"/>
                                        <p:tgtEl>
                                          <p:spTgt spid="20">
                                            <p:txEl>
                                              <p:pRg st="0" end="0"/>
                                            </p:txEl>
                                          </p:spTgt>
                                        </p:tgtEl>
                                      </p:cBhvr>
                                    </p:animEffect>
                                  </p:childTnLst>
                                </p:cTn>
                              </p:par>
                            </p:childTnLst>
                          </p:cTn>
                        </p:par>
                        <p:par>
                          <p:cTn id="52" fill="hold">
                            <p:stCondLst>
                              <p:cond delay="4350"/>
                            </p:stCondLst>
                            <p:childTnLst>
                              <p:par>
                                <p:cTn id="53" presetID="18" presetClass="entr" presetSubtype="6" fill="hold" grpId="0" nodeType="after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strips(downRight)">
                                      <p:cBhvr>
                                        <p:cTn id="55" dur="500"/>
                                        <p:tgtEl>
                                          <p:spTgt spid="25"/>
                                        </p:tgtEl>
                                      </p:cBhvr>
                                    </p:animEffect>
                                  </p:childTnLst>
                                </p:cTn>
                              </p:par>
                            </p:childTnLst>
                          </p:cTn>
                        </p:par>
                        <p:par>
                          <p:cTn id="56" fill="hold">
                            <p:stCondLst>
                              <p:cond delay="4850"/>
                            </p:stCondLst>
                            <p:childTnLst>
                              <p:par>
                                <p:cTn id="57" presetID="9" presetClass="entr" presetSubtype="0" fill="hold" nodeType="after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dissolve">
                                      <p:cBhvr>
                                        <p:cTn id="59" dur="500"/>
                                        <p:tgtEl>
                                          <p:spTgt spid="1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1">
                                            <p:txEl>
                                              <p:pRg st="0" end="0"/>
                                            </p:txEl>
                                          </p:spTgt>
                                        </p:tgtEl>
                                        <p:attrNameLst>
                                          <p:attrName>style.visibility</p:attrName>
                                        </p:attrNameLst>
                                      </p:cBhvr>
                                      <p:to>
                                        <p:strVal val="visible"/>
                                      </p:to>
                                    </p:set>
                                    <p:animEffect transition="in" filter="fade">
                                      <p:cBhvr>
                                        <p:cTn id="62" dur="500"/>
                                        <p:tgtEl>
                                          <p:spTgt spid="21">
                                            <p:txEl>
                                              <p:pRg st="0" end="0"/>
                                            </p:txEl>
                                          </p:spTgt>
                                        </p:tgtEl>
                                      </p:cBhvr>
                                    </p:animEffect>
                                  </p:childTnLst>
                                </p:cTn>
                              </p:par>
                            </p:childTnLst>
                          </p:cTn>
                        </p:par>
                        <p:par>
                          <p:cTn id="63" fill="hold">
                            <p:stCondLst>
                              <p:cond delay="5350"/>
                            </p:stCondLst>
                            <p:childTnLst>
                              <p:par>
                                <p:cTn id="64" presetID="18" presetClass="entr" presetSubtype="6" fill="hold" grpId="0" nodeType="afterEffect">
                                  <p:stCondLst>
                                    <p:cond delay="0"/>
                                  </p:stCondLst>
                                  <p:childTnLst>
                                    <p:set>
                                      <p:cBhvr>
                                        <p:cTn id="65" dur="1" fill="hold">
                                          <p:stCondLst>
                                            <p:cond delay="0"/>
                                          </p:stCondLst>
                                        </p:cTn>
                                        <p:tgtEl>
                                          <p:spTgt spid="26"/>
                                        </p:tgtEl>
                                        <p:attrNameLst>
                                          <p:attrName>style.visibility</p:attrName>
                                        </p:attrNameLst>
                                      </p:cBhvr>
                                      <p:to>
                                        <p:strVal val="visible"/>
                                      </p:to>
                                    </p:set>
                                    <p:animEffect transition="in" filter="strips(downRight)">
                                      <p:cBhvr>
                                        <p:cTn id="66"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bldP spid="18" grpId="0" build="p"/>
      <p:bldP spid="19" grpId="0" build="p"/>
      <p:bldP spid="20" grpId="0" build="p"/>
      <p:bldP spid="21" grpId="0" build="p"/>
      <p:bldP spid="22" grpId="0"/>
      <p:bldP spid="23" grpId="0"/>
      <p:bldP spid="24" grpId="0"/>
      <p:bldP spid="25" grpId="0"/>
      <p:bldP spid="26" grpId="0"/>
      <p:bldP spid="2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流程图: 数据 3"/>
          <p:cNvSpPr/>
          <p:nvPr/>
        </p:nvSpPr>
        <p:spPr>
          <a:xfrm rot="16200000" flipH="1">
            <a:off x="990353" y="1385211"/>
            <a:ext cx="504055" cy="198774"/>
          </a:xfrm>
          <a:prstGeom prst="flowChartInputOutpu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1287010" y="1059582"/>
            <a:ext cx="3024336" cy="3600400"/>
          </a:xfrm>
          <a:prstGeom prst="roundRect">
            <a:avLst>
              <a:gd name="adj" fmla="val 6769"/>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五边形 5"/>
          <p:cNvSpPr/>
          <p:nvPr/>
        </p:nvSpPr>
        <p:spPr>
          <a:xfrm>
            <a:off x="1142994" y="1339079"/>
            <a:ext cx="2584057" cy="397547"/>
          </a:xfrm>
          <a:prstGeom prst="homePlate">
            <a:avLst>
              <a:gd name="adj" fmla="val 3346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1575042" y="1995686"/>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200" b="1" dirty="0" smtClean="0">
                <a:solidFill>
                  <a:schemeClr val="tx1">
                    <a:lumMod val="75000"/>
                    <a:lumOff val="25000"/>
                  </a:schemeClr>
                </a:solidFill>
              </a:rPr>
              <a:t>观点一：</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
        <p:nvSpPr>
          <p:cNvPr id="8" name="TextBox 7"/>
          <p:cNvSpPr txBox="1"/>
          <p:nvPr/>
        </p:nvSpPr>
        <p:spPr>
          <a:xfrm>
            <a:off x="1507783" y="1405854"/>
            <a:ext cx="1699107" cy="246221"/>
          </a:xfrm>
          <a:prstGeom prst="rect">
            <a:avLst/>
          </a:prstGeom>
          <a:noFill/>
        </p:spPr>
        <p:txBody>
          <a:bodyPr wrap="square" lIns="0" tIns="0" rIns="0" bIns="0" rtlCol="0">
            <a:spAutoFit/>
          </a:bodyPr>
          <a:lstStyle>
            <a:defPPr>
              <a:defRPr lang="zh-CN"/>
            </a:defPPr>
            <a:lvl1pPr>
              <a:defRPr sz="1400" b="1">
                <a:solidFill>
                  <a:schemeClr val="bg2">
                    <a:lumMod val="60000"/>
                    <a:lumOff val="40000"/>
                  </a:schemeClr>
                </a:solidFill>
                <a:latin typeface="微软雅黑" pitchFamily="34" charset="-122"/>
                <a:ea typeface="微软雅黑" pitchFamily="34" charset="-122"/>
              </a:defRPr>
            </a:lvl1pPr>
          </a:lstStyle>
          <a:p>
            <a:r>
              <a:rPr lang="zh-CN" altLang="en-US" sz="1600" dirty="0" smtClean="0">
                <a:solidFill>
                  <a:schemeClr val="bg1"/>
                </a:solidFill>
              </a:rPr>
              <a:t>添加标题</a:t>
            </a:r>
            <a:r>
              <a:rPr lang="zh-CN" altLang="en-US" sz="1600" dirty="0">
                <a:solidFill>
                  <a:schemeClr val="bg1"/>
                </a:solidFill>
              </a:rPr>
              <a:t>内容</a:t>
            </a:r>
          </a:p>
        </p:txBody>
      </p:sp>
      <p:sp>
        <p:nvSpPr>
          <p:cNvPr id="9" name="TextBox 8"/>
          <p:cNvSpPr txBox="1"/>
          <p:nvPr/>
        </p:nvSpPr>
        <p:spPr>
          <a:xfrm>
            <a:off x="1575042" y="2841005"/>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200" b="1" dirty="0">
                <a:solidFill>
                  <a:schemeClr val="tx1">
                    <a:lumMod val="75000"/>
                    <a:lumOff val="25000"/>
                  </a:schemeClr>
                </a:solidFill>
              </a:rPr>
              <a:t>观点</a:t>
            </a:r>
            <a:r>
              <a:rPr lang="zh-CN" altLang="en-US" sz="1200" b="1" dirty="0" smtClean="0">
                <a:solidFill>
                  <a:schemeClr val="tx1">
                    <a:lumMod val="75000"/>
                    <a:lumOff val="25000"/>
                  </a:schemeClr>
                </a:solidFill>
              </a:rPr>
              <a:t>二：</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
        <p:nvSpPr>
          <p:cNvPr id="10" name="TextBox 9"/>
          <p:cNvSpPr txBox="1"/>
          <p:nvPr/>
        </p:nvSpPr>
        <p:spPr>
          <a:xfrm>
            <a:off x="1575042" y="3705101"/>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200" b="1" dirty="0">
                <a:solidFill>
                  <a:schemeClr val="tx1">
                    <a:lumMod val="75000"/>
                    <a:lumOff val="25000"/>
                  </a:schemeClr>
                </a:solidFill>
              </a:rPr>
              <a:t>观点</a:t>
            </a:r>
            <a:r>
              <a:rPr lang="zh-CN" altLang="en-US" sz="1200" b="1" dirty="0" smtClean="0">
                <a:solidFill>
                  <a:schemeClr val="tx1">
                    <a:lumMod val="75000"/>
                    <a:lumOff val="25000"/>
                  </a:schemeClr>
                </a:solidFill>
              </a:rPr>
              <a:t>三：</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
        <p:nvSpPr>
          <p:cNvPr id="11" name="流程图: 数据 10"/>
          <p:cNvSpPr/>
          <p:nvPr/>
        </p:nvSpPr>
        <p:spPr>
          <a:xfrm rot="16200000" flipH="1">
            <a:off x="4662761" y="1385211"/>
            <a:ext cx="504055" cy="198774"/>
          </a:xfrm>
          <a:prstGeom prst="flowChartInputOutpu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4959418" y="1059582"/>
            <a:ext cx="3024336" cy="3600400"/>
          </a:xfrm>
          <a:prstGeom prst="roundRect">
            <a:avLst>
              <a:gd name="adj" fmla="val 6769"/>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五边形 12"/>
          <p:cNvSpPr/>
          <p:nvPr/>
        </p:nvSpPr>
        <p:spPr>
          <a:xfrm>
            <a:off x="4815402" y="1339079"/>
            <a:ext cx="2584057" cy="397547"/>
          </a:xfrm>
          <a:prstGeom prst="homePlate">
            <a:avLst>
              <a:gd name="adj" fmla="val 3346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3"/>
          <p:cNvSpPr txBox="1"/>
          <p:nvPr/>
        </p:nvSpPr>
        <p:spPr>
          <a:xfrm>
            <a:off x="5247450" y="1995686"/>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200" b="1" dirty="0" smtClean="0">
                <a:solidFill>
                  <a:schemeClr val="tx1">
                    <a:lumMod val="75000"/>
                    <a:lumOff val="25000"/>
                  </a:schemeClr>
                </a:solidFill>
              </a:rPr>
              <a:t>结论一：</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
        <p:nvSpPr>
          <p:cNvPr id="15" name="TextBox 14"/>
          <p:cNvSpPr txBox="1"/>
          <p:nvPr/>
        </p:nvSpPr>
        <p:spPr>
          <a:xfrm>
            <a:off x="5180191" y="1405854"/>
            <a:ext cx="1699107" cy="246221"/>
          </a:xfrm>
          <a:prstGeom prst="rect">
            <a:avLst/>
          </a:prstGeom>
          <a:noFill/>
        </p:spPr>
        <p:txBody>
          <a:bodyPr wrap="square" lIns="0" tIns="0" rIns="0" bIns="0" rtlCol="0">
            <a:spAutoFit/>
          </a:bodyPr>
          <a:lstStyle>
            <a:defPPr>
              <a:defRPr lang="zh-CN"/>
            </a:defPPr>
            <a:lvl1pPr>
              <a:defRPr sz="1400" b="1">
                <a:solidFill>
                  <a:schemeClr val="bg2">
                    <a:lumMod val="60000"/>
                    <a:lumOff val="40000"/>
                  </a:schemeClr>
                </a:solidFill>
                <a:latin typeface="微软雅黑" pitchFamily="34" charset="-122"/>
                <a:ea typeface="微软雅黑" pitchFamily="34" charset="-122"/>
              </a:defRPr>
            </a:lvl1pPr>
          </a:lstStyle>
          <a:p>
            <a:r>
              <a:rPr lang="zh-CN" altLang="en-US" sz="1600" dirty="0">
                <a:solidFill>
                  <a:schemeClr val="bg1"/>
                </a:solidFill>
              </a:rPr>
              <a:t>添加标题内容</a:t>
            </a:r>
          </a:p>
        </p:txBody>
      </p:sp>
      <p:sp>
        <p:nvSpPr>
          <p:cNvPr id="16" name="TextBox 15"/>
          <p:cNvSpPr txBox="1"/>
          <p:nvPr/>
        </p:nvSpPr>
        <p:spPr>
          <a:xfrm>
            <a:off x="5247450" y="2841005"/>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200" b="1" dirty="0">
                <a:solidFill>
                  <a:schemeClr val="tx1">
                    <a:lumMod val="75000"/>
                    <a:lumOff val="25000"/>
                  </a:schemeClr>
                </a:solidFill>
              </a:rPr>
              <a:t>结论</a:t>
            </a:r>
            <a:r>
              <a:rPr lang="zh-CN" altLang="en-US" sz="1200" b="1" dirty="0" smtClean="0">
                <a:solidFill>
                  <a:schemeClr val="tx1">
                    <a:lumMod val="75000"/>
                    <a:lumOff val="25000"/>
                  </a:schemeClr>
                </a:solidFill>
              </a:rPr>
              <a:t>二：</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
        <p:nvSpPr>
          <p:cNvPr id="17" name="TextBox 16"/>
          <p:cNvSpPr txBox="1"/>
          <p:nvPr/>
        </p:nvSpPr>
        <p:spPr>
          <a:xfrm>
            <a:off x="5247450" y="3705101"/>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200" b="1" dirty="0">
                <a:solidFill>
                  <a:schemeClr val="tx1">
                    <a:lumMod val="75000"/>
                    <a:lumOff val="25000"/>
                  </a:schemeClr>
                </a:solidFill>
              </a:rPr>
              <a:t>结论</a:t>
            </a:r>
            <a:r>
              <a:rPr lang="zh-CN" altLang="en-US" sz="1200" b="1" dirty="0" smtClean="0">
                <a:solidFill>
                  <a:schemeClr val="tx1">
                    <a:lumMod val="75000"/>
                    <a:lumOff val="25000"/>
                  </a:schemeClr>
                </a:solidFill>
              </a:rPr>
              <a:t>三：</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Tree>
    <p:extLst>
      <p:ext uri="{BB962C8B-B14F-4D97-AF65-F5344CB8AC3E}">
        <p14:creationId xmlns:p14="http://schemas.microsoft.com/office/powerpoint/2010/main" val="236878051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par>
                                <p:cTn id="12" presetID="22" presetClass="entr" presetSubtype="1"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up)">
                                      <p:cBhvr>
                                        <p:cTn id="14" dur="500"/>
                                        <p:tgtEl>
                                          <p:spTgt spid="5"/>
                                        </p:tgtEl>
                                      </p:cBhvr>
                                    </p:animEffect>
                                  </p:childTnLst>
                                </p:cTn>
                              </p:par>
                            </p:childTnLst>
                          </p:cTn>
                        </p:par>
                        <p:par>
                          <p:cTn id="15" fill="hold">
                            <p:stCondLst>
                              <p:cond delay="850"/>
                            </p:stCondLst>
                            <p:childTnLst>
                              <p:par>
                                <p:cTn id="16" presetID="22" presetClass="entr" presetSubtype="2"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right)">
                                      <p:cBhvr>
                                        <p:cTn id="18" dur="500"/>
                                        <p:tgtEl>
                                          <p:spTgt spid="4"/>
                                        </p:tgtEl>
                                      </p:cBhvr>
                                    </p:animEffect>
                                  </p:childTnLst>
                                </p:cTn>
                              </p:par>
                            </p:childTnLst>
                          </p:cTn>
                        </p:par>
                        <p:par>
                          <p:cTn id="19" fill="hold">
                            <p:stCondLst>
                              <p:cond delay="1350"/>
                            </p:stCondLst>
                            <p:childTnLst>
                              <p:par>
                                <p:cTn id="20" presetID="22" presetClass="entr" presetSubtype="8"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childTnLst>
                          </p:cTn>
                        </p:par>
                        <p:par>
                          <p:cTn id="26" fill="hold">
                            <p:stCondLst>
                              <p:cond delay="1850"/>
                            </p:stCondLst>
                            <p:childTnLst>
                              <p:par>
                                <p:cTn id="27" presetID="22" presetClass="entr" presetSubtype="8"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left)">
                                      <p:cBhvr>
                                        <p:cTn id="29" dur="500"/>
                                        <p:tgtEl>
                                          <p:spTgt spid="7"/>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left)">
                                      <p:cBhvr>
                                        <p:cTn id="35" dur="500"/>
                                        <p:tgtEl>
                                          <p:spTgt spid="10"/>
                                        </p:tgtEl>
                                      </p:cBhvr>
                                    </p:animEffect>
                                  </p:childTnLst>
                                </p:cTn>
                              </p:par>
                            </p:childTnLst>
                          </p:cTn>
                        </p:par>
                        <p:par>
                          <p:cTn id="36" fill="hold">
                            <p:stCondLst>
                              <p:cond delay="2350"/>
                            </p:stCondLst>
                            <p:childTnLst>
                              <p:par>
                                <p:cTn id="37" presetID="22" presetClass="entr" presetSubtype="1"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wipe(up)">
                                      <p:cBhvr>
                                        <p:cTn id="39" dur="500"/>
                                        <p:tgtEl>
                                          <p:spTgt spid="12"/>
                                        </p:tgtEl>
                                      </p:cBhvr>
                                    </p:animEffect>
                                  </p:childTnLst>
                                </p:cTn>
                              </p:par>
                            </p:childTnLst>
                          </p:cTn>
                        </p:par>
                        <p:par>
                          <p:cTn id="40" fill="hold">
                            <p:stCondLst>
                              <p:cond delay="2850"/>
                            </p:stCondLst>
                            <p:childTnLst>
                              <p:par>
                                <p:cTn id="41" presetID="22" presetClass="entr" presetSubtype="2"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wipe(right)">
                                      <p:cBhvr>
                                        <p:cTn id="43" dur="500"/>
                                        <p:tgtEl>
                                          <p:spTgt spid="11"/>
                                        </p:tgtEl>
                                      </p:cBhvr>
                                    </p:animEffect>
                                  </p:childTnLst>
                                </p:cTn>
                              </p:par>
                            </p:childTnLst>
                          </p:cTn>
                        </p:par>
                        <p:par>
                          <p:cTn id="44" fill="hold">
                            <p:stCondLst>
                              <p:cond delay="3350"/>
                            </p:stCondLst>
                            <p:childTnLst>
                              <p:par>
                                <p:cTn id="45" presetID="22" presetClass="entr" presetSubtype="8" fill="hold" grpId="0"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left)">
                                      <p:cBhvr>
                                        <p:cTn id="47" dur="500"/>
                                        <p:tgtEl>
                                          <p:spTgt spid="13"/>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wipe(left)">
                                      <p:cBhvr>
                                        <p:cTn id="50" dur="500"/>
                                        <p:tgtEl>
                                          <p:spTgt spid="15"/>
                                        </p:tgtEl>
                                      </p:cBhvr>
                                    </p:animEffect>
                                  </p:childTnLst>
                                </p:cTn>
                              </p:par>
                            </p:childTnLst>
                          </p:cTn>
                        </p:par>
                        <p:par>
                          <p:cTn id="51" fill="hold">
                            <p:stCondLst>
                              <p:cond delay="3850"/>
                            </p:stCondLst>
                            <p:childTnLst>
                              <p:par>
                                <p:cTn id="52" presetID="22" presetClass="entr" presetSubtype="8" fill="hold" grpId="0" nodeType="after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wipe(left)">
                                      <p:cBhvr>
                                        <p:cTn id="54" dur="500"/>
                                        <p:tgtEl>
                                          <p:spTgt spid="14"/>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wipe(left)">
                                      <p:cBhvr>
                                        <p:cTn id="57" dur="500"/>
                                        <p:tgtEl>
                                          <p:spTgt spid="16"/>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animBg="1"/>
      <p:bldP spid="6" grpId="0" animBg="1"/>
      <p:bldP spid="7" grpId="0"/>
      <p:bldP spid="8" grpId="0"/>
      <p:bldP spid="9" grpId="0"/>
      <p:bldP spid="10" grpId="0"/>
      <p:bldP spid="11" grpId="0" animBg="1"/>
      <p:bldP spid="12" grpId="0" animBg="1"/>
      <p:bldP spid="13" grpId="0" animBg="1"/>
      <p:bldP spid="14" grpId="0"/>
      <p:bldP spid="15" grpId="0"/>
      <p:bldP spid="16" grpId="0"/>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6"/>
          <p:cNvSpPr txBox="1">
            <a:spLocks/>
          </p:cNvSpPr>
          <p:nvPr/>
        </p:nvSpPr>
        <p:spPr>
          <a:xfrm>
            <a:off x="576268" y="992379"/>
            <a:ext cx="8062181" cy="643267"/>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just">
              <a:lnSpc>
                <a:spcPct val="120000"/>
              </a:lnSpc>
              <a:buNone/>
            </a:pPr>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itchFamily="34" charset="-122"/>
                <a:ea typeface="微软雅黑" pitchFamily="34" charset="-122"/>
              </a:rPr>
              <a:t>。</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 name="Down Arrow 15"/>
          <p:cNvSpPr/>
          <p:nvPr/>
        </p:nvSpPr>
        <p:spPr>
          <a:xfrm>
            <a:off x="627081" y="1768699"/>
            <a:ext cx="1251181" cy="2728556"/>
          </a:xfrm>
          <a:prstGeom prst="downArrow">
            <a:avLst>
              <a:gd name="adj1" fmla="val 100000"/>
              <a:gd name="adj2" fmla="val 52223"/>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4" name="Rectangle 87"/>
          <p:cNvSpPr/>
          <p:nvPr/>
        </p:nvSpPr>
        <p:spPr>
          <a:xfrm>
            <a:off x="627081"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5" name="Text Placeholder 4"/>
          <p:cNvSpPr txBox="1">
            <a:spLocks/>
          </p:cNvSpPr>
          <p:nvPr/>
        </p:nvSpPr>
        <p:spPr>
          <a:xfrm>
            <a:off x="763925" y="1975416"/>
            <a:ext cx="992703" cy="417707"/>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35%</a:t>
            </a:r>
          </a:p>
        </p:txBody>
      </p:sp>
      <p:sp>
        <p:nvSpPr>
          <p:cNvPr id="6" name="Text Placeholder 4"/>
          <p:cNvSpPr txBox="1">
            <a:spLocks/>
          </p:cNvSpPr>
          <p:nvPr/>
        </p:nvSpPr>
        <p:spPr>
          <a:xfrm>
            <a:off x="789961" y="2657718"/>
            <a:ext cx="946938" cy="241596"/>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zh-CN" altLang="en-US" sz="1100" b="1" dirty="0">
                <a:solidFill>
                  <a:schemeClr val="bg1"/>
                </a:solidFill>
                <a:latin typeface="微软雅黑" panose="020B0503020204020204" pitchFamily="34" charset="-122"/>
                <a:ea typeface="微软雅黑" panose="020B0503020204020204" pitchFamily="34" charset="-122"/>
                <a:cs typeface="Lato Regular"/>
              </a:rPr>
              <a:t>点击输入</a:t>
            </a:r>
            <a:r>
              <a:rPr lang="zh-CN" altLang="en-US" sz="1100" b="1" dirty="0" smtClean="0">
                <a:solidFill>
                  <a:schemeClr val="bg1"/>
                </a:solidFill>
                <a:latin typeface="微软雅黑" panose="020B0503020204020204" pitchFamily="34" charset="-122"/>
                <a:ea typeface="微软雅黑" panose="020B0503020204020204" pitchFamily="34" charset="-122"/>
                <a:cs typeface="Lato Regular"/>
              </a:rPr>
              <a:t>文本</a:t>
            </a:r>
            <a:endParaRPr lang="id-ID" altLang="zh-CN" sz="1100" b="1" dirty="0">
              <a:solidFill>
                <a:schemeClr val="bg1"/>
              </a:solidFill>
              <a:latin typeface="微软雅黑" panose="020B0503020204020204" pitchFamily="34" charset="-122"/>
              <a:ea typeface="微软雅黑" panose="020B0503020204020204" pitchFamily="34" charset="-122"/>
              <a:cs typeface="Lato Regular"/>
            </a:endParaRPr>
          </a:p>
        </p:txBody>
      </p:sp>
      <p:sp>
        <p:nvSpPr>
          <p:cNvPr id="7" name="Text Placeholder 6"/>
          <p:cNvSpPr txBox="1">
            <a:spLocks/>
          </p:cNvSpPr>
          <p:nvPr/>
        </p:nvSpPr>
        <p:spPr>
          <a:xfrm>
            <a:off x="691130" y="2905284"/>
            <a:ext cx="1132582" cy="623441"/>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just">
              <a:buNone/>
            </a:pPr>
            <a:r>
              <a:rPr lang="zh-CN" altLang="en-US" sz="1000" dirty="0" smtClean="0">
                <a:solidFill>
                  <a:schemeClr val="bg1"/>
                </a:solidFill>
                <a:latin typeface="微软雅黑" pitchFamily="34" charset="-122"/>
                <a:ea typeface="微软雅黑" pitchFamily="34" charset="-122"/>
              </a:rPr>
              <a:t>点击</a:t>
            </a:r>
            <a:r>
              <a:rPr lang="zh-CN" altLang="en-US" sz="1000" dirty="0">
                <a:solidFill>
                  <a:schemeClr val="bg1"/>
                </a:solidFill>
                <a:latin typeface="微软雅黑" pitchFamily="34" charset="-122"/>
                <a:ea typeface="微软雅黑" pitchFamily="34" charset="-122"/>
              </a:rPr>
              <a:t>输入本栏的具体文字，简明扼要的说明分项</a:t>
            </a:r>
            <a:r>
              <a:rPr lang="zh-CN" altLang="en-US" sz="1000" dirty="0" smtClean="0">
                <a:solidFill>
                  <a:schemeClr val="bg1"/>
                </a:solidFill>
                <a:latin typeface="微软雅黑" pitchFamily="34" charset="-122"/>
                <a:ea typeface="微软雅黑" pitchFamily="34" charset="-122"/>
              </a:rPr>
              <a:t>内容，</a:t>
            </a:r>
            <a:r>
              <a:rPr lang="zh-CN" altLang="en-US" sz="1000" dirty="0">
                <a:solidFill>
                  <a:schemeClr val="bg1"/>
                </a:solidFill>
                <a:latin typeface="微软雅黑" pitchFamily="34" charset="-122"/>
                <a:ea typeface="微软雅黑" pitchFamily="34" charset="-122"/>
              </a:rPr>
              <a:t>请根据您的具体内容酌情修改。</a:t>
            </a:r>
            <a:endParaRPr lang="en-US" altLang="zh-CN" sz="1000" dirty="0">
              <a:solidFill>
                <a:schemeClr val="bg1"/>
              </a:solidFill>
              <a:latin typeface="微软雅黑" pitchFamily="34" charset="-122"/>
              <a:ea typeface="微软雅黑" pitchFamily="34" charset="-122"/>
            </a:endParaRPr>
          </a:p>
        </p:txBody>
      </p:sp>
      <p:sp>
        <p:nvSpPr>
          <p:cNvPr id="8" name="Down Arrow 91"/>
          <p:cNvSpPr/>
          <p:nvPr/>
        </p:nvSpPr>
        <p:spPr>
          <a:xfrm>
            <a:off x="1970012" y="1768699"/>
            <a:ext cx="1251181" cy="2728556"/>
          </a:xfrm>
          <a:prstGeom prst="downArrow">
            <a:avLst>
              <a:gd name="adj1" fmla="val 100000"/>
              <a:gd name="adj2" fmla="val 52223"/>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9" name="Rectangle 92"/>
          <p:cNvSpPr/>
          <p:nvPr/>
        </p:nvSpPr>
        <p:spPr>
          <a:xfrm>
            <a:off x="1970012"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10" name="Text Placeholder 4"/>
          <p:cNvSpPr txBox="1">
            <a:spLocks/>
          </p:cNvSpPr>
          <p:nvPr/>
        </p:nvSpPr>
        <p:spPr>
          <a:xfrm>
            <a:off x="2106857" y="1975416"/>
            <a:ext cx="992703" cy="417707"/>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80%</a:t>
            </a:r>
          </a:p>
        </p:txBody>
      </p:sp>
      <p:sp>
        <p:nvSpPr>
          <p:cNvPr id="11" name="Text Placeholder 4"/>
          <p:cNvSpPr txBox="1">
            <a:spLocks/>
          </p:cNvSpPr>
          <p:nvPr/>
        </p:nvSpPr>
        <p:spPr>
          <a:xfrm>
            <a:off x="2132892" y="2657718"/>
            <a:ext cx="946938" cy="241596"/>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zh-CN" altLang="en-US"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rPr>
              <a:t>点击输入文本</a:t>
            </a:r>
            <a:endParaRPr lang="id-ID" altLang="zh-CN"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endParaRPr>
          </a:p>
        </p:txBody>
      </p:sp>
      <p:sp>
        <p:nvSpPr>
          <p:cNvPr id="12" name="Text Placeholder 6"/>
          <p:cNvSpPr txBox="1">
            <a:spLocks/>
          </p:cNvSpPr>
          <p:nvPr/>
        </p:nvSpPr>
        <p:spPr>
          <a:xfrm>
            <a:off x="2034061" y="2905284"/>
            <a:ext cx="1132582" cy="623441"/>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just">
              <a:buNone/>
            </a:pP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13" name="Down Arrow 96"/>
          <p:cNvSpPr/>
          <p:nvPr/>
        </p:nvSpPr>
        <p:spPr>
          <a:xfrm>
            <a:off x="3306518" y="1768699"/>
            <a:ext cx="1251181" cy="2728556"/>
          </a:xfrm>
          <a:prstGeom prst="downArrow">
            <a:avLst>
              <a:gd name="adj1" fmla="val 100000"/>
              <a:gd name="adj2" fmla="val 52223"/>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14" name="Rectangle 97"/>
          <p:cNvSpPr/>
          <p:nvPr/>
        </p:nvSpPr>
        <p:spPr>
          <a:xfrm>
            <a:off x="3306518"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15" name="Text Placeholder 4"/>
          <p:cNvSpPr txBox="1">
            <a:spLocks/>
          </p:cNvSpPr>
          <p:nvPr/>
        </p:nvSpPr>
        <p:spPr>
          <a:xfrm>
            <a:off x="3443362" y="1975416"/>
            <a:ext cx="992703" cy="417707"/>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95%</a:t>
            </a:r>
          </a:p>
        </p:txBody>
      </p:sp>
      <p:sp>
        <p:nvSpPr>
          <p:cNvPr id="16" name="Text Placeholder 4"/>
          <p:cNvSpPr txBox="1">
            <a:spLocks/>
          </p:cNvSpPr>
          <p:nvPr/>
        </p:nvSpPr>
        <p:spPr>
          <a:xfrm>
            <a:off x="3469398" y="2657718"/>
            <a:ext cx="946938" cy="241596"/>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zh-CN" altLang="en-US" sz="1100" b="1" dirty="0">
                <a:solidFill>
                  <a:schemeClr val="bg1"/>
                </a:solidFill>
                <a:latin typeface="微软雅黑" panose="020B0503020204020204" pitchFamily="34" charset="-122"/>
                <a:ea typeface="微软雅黑" panose="020B0503020204020204" pitchFamily="34" charset="-122"/>
                <a:cs typeface="Lato Regular"/>
              </a:rPr>
              <a:t>点击输入文本</a:t>
            </a:r>
            <a:endParaRPr lang="id-ID" altLang="zh-CN" sz="1100" b="1" dirty="0">
              <a:solidFill>
                <a:schemeClr val="bg1"/>
              </a:solidFill>
              <a:latin typeface="微软雅黑" panose="020B0503020204020204" pitchFamily="34" charset="-122"/>
              <a:ea typeface="微软雅黑" panose="020B0503020204020204" pitchFamily="34" charset="-122"/>
              <a:cs typeface="Lato Regular"/>
            </a:endParaRPr>
          </a:p>
        </p:txBody>
      </p:sp>
      <p:sp>
        <p:nvSpPr>
          <p:cNvPr id="17" name="Text Placeholder 6"/>
          <p:cNvSpPr txBox="1">
            <a:spLocks/>
          </p:cNvSpPr>
          <p:nvPr/>
        </p:nvSpPr>
        <p:spPr>
          <a:xfrm>
            <a:off x="3370566" y="2905284"/>
            <a:ext cx="1132582" cy="623441"/>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just">
              <a:buNone/>
            </a:pPr>
            <a:r>
              <a:rPr lang="zh-CN" altLang="en-US" sz="1000" dirty="0">
                <a:solidFill>
                  <a:schemeClr val="bg1"/>
                </a:solidFill>
                <a:latin typeface="微软雅黑" pitchFamily="34" charset="-122"/>
                <a:ea typeface="微软雅黑" pitchFamily="34" charset="-122"/>
              </a:rPr>
              <a:t>点击输入本栏的具体文字，简明扼要的说明分项内容，请根据您的具体内容酌情修改。</a:t>
            </a:r>
            <a:endParaRPr lang="en-US" altLang="zh-CN" sz="1000" dirty="0">
              <a:solidFill>
                <a:schemeClr val="bg1"/>
              </a:solidFill>
              <a:latin typeface="微软雅黑" pitchFamily="34" charset="-122"/>
              <a:ea typeface="微软雅黑" pitchFamily="34" charset="-122"/>
            </a:endParaRPr>
          </a:p>
        </p:txBody>
      </p:sp>
      <p:sp>
        <p:nvSpPr>
          <p:cNvPr id="18" name="Down Arrow 101"/>
          <p:cNvSpPr/>
          <p:nvPr/>
        </p:nvSpPr>
        <p:spPr>
          <a:xfrm>
            <a:off x="4655874" y="1768699"/>
            <a:ext cx="1251181" cy="2728556"/>
          </a:xfrm>
          <a:prstGeom prst="downArrow">
            <a:avLst>
              <a:gd name="adj1" fmla="val 100000"/>
              <a:gd name="adj2" fmla="val 52223"/>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19" name="Rectangle 102"/>
          <p:cNvSpPr/>
          <p:nvPr/>
        </p:nvSpPr>
        <p:spPr>
          <a:xfrm>
            <a:off x="4655874"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20" name="Text Placeholder 4"/>
          <p:cNvSpPr txBox="1">
            <a:spLocks/>
          </p:cNvSpPr>
          <p:nvPr/>
        </p:nvSpPr>
        <p:spPr>
          <a:xfrm>
            <a:off x="4792719" y="1975416"/>
            <a:ext cx="992703" cy="417707"/>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25%</a:t>
            </a:r>
          </a:p>
        </p:txBody>
      </p:sp>
      <p:sp>
        <p:nvSpPr>
          <p:cNvPr id="21" name="Text Placeholder 4"/>
          <p:cNvSpPr txBox="1">
            <a:spLocks/>
          </p:cNvSpPr>
          <p:nvPr/>
        </p:nvSpPr>
        <p:spPr>
          <a:xfrm>
            <a:off x="4818754" y="2657718"/>
            <a:ext cx="946938" cy="241596"/>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zh-CN" altLang="en-US"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rPr>
              <a:t>点击输入文本</a:t>
            </a:r>
            <a:endParaRPr lang="id-ID" altLang="zh-CN"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endParaRPr>
          </a:p>
        </p:txBody>
      </p:sp>
      <p:sp>
        <p:nvSpPr>
          <p:cNvPr id="22" name="Text Placeholder 6"/>
          <p:cNvSpPr txBox="1">
            <a:spLocks/>
          </p:cNvSpPr>
          <p:nvPr/>
        </p:nvSpPr>
        <p:spPr>
          <a:xfrm>
            <a:off x="4719923" y="2905284"/>
            <a:ext cx="1132582" cy="623441"/>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just">
              <a:buNone/>
            </a:pP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23" name="Down Arrow 106"/>
          <p:cNvSpPr/>
          <p:nvPr/>
        </p:nvSpPr>
        <p:spPr>
          <a:xfrm>
            <a:off x="6005231" y="1768699"/>
            <a:ext cx="1251181" cy="2728556"/>
          </a:xfrm>
          <a:prstGeom prst="downArrow">
            <a:avLst>
              <a:gd name="adj1" fmla="val 100000"/>
              <a:gd name="adj2" fmla="val 52223"/>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24" name="Rectangle 107"/>
          <p:cNvSpPr/>
          <p:nvPr/>
        </p:nvSpPr>
        <p:spPr>
          <a:xfrm>
            <a:off x="6005231"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25" name="Text Placeholder 4"/>
          <p:cNvSpPr txBox="1">
            <a:spLocks/>
          </p:cNvSpPr>
          <p:nvPr/>
        </p:nvSpPr>
        <p:spPr>
          <a:xfrm>
            <a:off x="6142076" y="1975416"/>
            <a:ext cx="992703" cy="417707"/>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14%</a:t>
            </a:r>
          </a:p>
        </p:txBody>
      </p:sp>
      <p:sp>
        <p:nvSpPr>
          <p:cNvPr id="26" name="Text Placeholder 4"/>
          <p:cNvSpPr txBox="1">
            <a:spLocks/>
          </p:cNvSpPr>
          <p:nvPr/>
        </p:nvSpPr>
        <p:spPr>
          <a:xfrm>
            <a:off x="6168110" y="2657718"/>
            <a:ext cx="946938" cy="241596"/>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zh-CN" altLang="en-US" sz="1100" b="1" dirty="0">
                <a:solidFill>
                  <a:schemeClr val="bg1"/>
                </a:solidFill>
                <a:latin typeface="微软雅黑" panose="020B0503020204020204" pitchFamily="34" charset="-122"/>
                <a:ea typeface="微软雅黑" panose="020B0503020204020204" pitchFamily="34" charset="-122"/>
                <a:cs typeface="Lato Regular"/>
              </a:rPr>
              <a:t>点击输入文本</a:t>
            </a:r>
            <a:endParaRPr lang="id-ID" altLang="zh-CN" sz="1100" b="1" dirty="0">
              <a:solidFill>
                <a:schemeClr val="bg1"/>
              </a:solidFill>
              <a:latin typeface="微软雅黑" panose="020B0503020204020204" pitchFamily="34" charset="-122"/>
              <a:ea typeface="微软雅黑" panose="020B0503020204020204" pitchFamily="34" charset="-122"/>
              <a:cs typeface="Lato Regular"/>
            </a:endParaRPr>
          </a:p>
        </p:txBody>
      </p:sp>
      <p:sp>
        <p:nvSpPr>
          <p:cNvPr id="27" name="Text Placeholder 6"/>
          <p:cNvSpPr txBox="1">
            <a:spLocks/>
          </p:cNvSpPr>
          <p:nvPr/>
        </p:nvSpPr>
        <p:spPr>
          <a:xfrm>
            <a:off x="6069279" y="2905284"/>
            <a:ext cx="1132582" cy="623441"/>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just">
              <a:buNone/>
            </a:pPr>
            <a:r>
              <a:rPr lang="zh-CN" altLang="en-US" sz="1000" dirty="0">
                <a:solidFill>
                  <a:schemeClr val="bg1"/>
                </a:solidFill>
                <a:latin typeface="微软雅黑" pitchFamily="34" charset="-122"/>
                <a:ea typeface="微软雅黑" pitchFamily="34" charset="-122"/>
              </a:rPr>
              <a:t>点击输入本栏的具体文字，简明扼要的说明分项内容，请根据您的具体内容酌情修改。</a:t>
            </a:r>
            <a:endParaRPr lang="en-US" altLang="zh-CN" sz="1000" dirty="0">
              <a:solidFill>
                <a:schemeClr val="bg1"/>
              </a:solidFill>
              <a:latin typeface="微软雅黑" pitchFamily="34" charset="-122"/>
              <a:ea typeface="微软雅黑" pitchFamily="34" charset="-122"/>
            </a:endParaRPr>
          </a:p>
        </p:txBody>
      </p:sp>
      <p:sp>
        <p:nvSpPr>
          <p:cNvPr id="28" name="Down Arrow 111"/>
          <p:cNvSpPr/>
          <p:nvPr/>
        </p:nvSpPr>
        <p:spPr>
          <a:xfrm>
            <a:off x="7361013" y="1768699"/>
            <a:ext cx="1251181" cy="2728556"/>
          </a:xfrm>
          <a:prstGeom prst="downArrow">
            <a:avLst>
              <a:gd name="adj1" fmla="val 100000"/>
              <a:gd name="adj2" fmla="val 52223"/>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29" name="Rectangle 112"/>
          <p:cNvSpPr/>
          <p:nvPr/>
        </p:nvSpPr>
        <p:spPr>
          <a:xfrm>
            <a:off x="7361013"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30" name="Text Placeholder 4"/>
          <p:cNvSpPr txBox="1">
            <a:spLocks/>
          </p:cNvSpPr>
          <p:nvPr/>
        </p:nvSpPr>
        <p:spPr>
          <a:xfrm>
            <a:off x="7497857" y="1975416"/>
            <a:ext cx="992703" cy="417707"/>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23%</a:t>
            </a:r>
          </a:p>
        </p:txBody>
      </p:sp>
      <p:sp>
        <p:nvSpPr>
          <p:cNvPr id="31" name="Text Placeholder 4"/>
          <p:cNvSpPr txBox="1">
            <a:spLocks/>
          </p:cNvSpPr>
          <p:nvPr/>
        </p:nvSpPr>
        <p:spPr>
          <a:xfrm>
            <a:off x="7523893" y="2657718"/>
            <a:ext cx="946938" cy="241596"/>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zh-CN" altLang="en-US"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rPr>
              <a:t>点击输入文本</a:t>
            </a:r>
            <a:endParaRPr lang="id-ID" altLang="zh-CN"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endParaRPr>
          </a:p>
        </p:txBody>
      </p:sp>
      <p:sp>
        <p:nvSpPr>
          <p:cNvPr id="32" name="Text Placeholder 6"/>
          <p:cNvSpPr txBox="1">
            <a:spLocks/>
          </p:cNvSpPr>
          <p:nvPr/>
        </p:nvSpPr>
        <p:spPr>
          <a:xfrm>
            <a:off x="7425061" y="2905284"/>
            <a:ext cx="1132582" cy="623441"/>
          </a:xfrm>
          <a:prstGeom prst="rect">
            <a:avLst/>
          </a:prstGeom>
        </p:spPr>
        <p:txBody>
          <a:bodyPr lIns="34281" tIns="17140" rIns="34281" bIns="1714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just">
              <a:buNone/>
            </a:pP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3"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3316310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3"/>
                                        </p:tgtEl>
                                        <p:attrNameLst>
                                          <p:attrName>ppt_y</p:attrName>
                                        </p:attrNameLst>
                                      </p:cBhvr>
                                      <p:tavLst>
                                        <p:tav tm="0">
                                          <p:val>
                                            <p:strVal val="#ppt_y"/>
                                          </p:val>
                                        </p:tav>
                                        <p:tav tm="100000">
                                          <p:val>
                                            <p:strVal val="#ppt_y"/>
                                          </p:val>
                                        </p:tav>
                                      </p:tavLst>
                                    </p:anim>
                                    <p:anim calcmode="lin" valueType="num">
                                      <p:cBhvr>
                                        <p:cTn id="9"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3"/>
                                        </p:tgtEl>
                                      </p:cBhvr>
                                    </p:animEffect>
                                  </p:childTnLst>
                                </p:cTn>
                              </p:par>
                            </p:childTnLst>
                          </p:cTn>
                        </p:par>
                        <p:par>
                          <p:cTn id="12" fill="hold">
                            <p:stCondLst>
                              <p:cond delay="850"/>
                            </p:stCondLst>
                            <p:childTnLst>
                              <p:par>
                                <p:cTn id="13" presetID="22" presetClass="entr" presetSubtype="8"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500"/>
                                        <p:tgtEl>
                                          <p:spTgt spid="2"/>
                                        </p:tgtEl>
                                      </p:cBhvr>
                                    </p:animEffect>
                                  </p:childTnLst>
                                </p:cTn>
                              </p:par>
                            </p:childTnLst>
                          </p:cTn>
                        </p:par>
                        <p:par>
                          <p:cTn id="16" fill="hold">
                            <p:stCondLst>
                              <p:cond delay="1350"/>
                            </p:stCondLst>
                            <p:childTnLst>
                              <p:par>
                                <p:cTn id="17" presetID="53" presetClass="entr" presetSubtype="16"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ppt_w</p:attrName>
                                        </p:attrNameLst>
                                      </p:cBhvr>
                                      <p:tavLst>
                                        <p:tav tm="0">
                                          <p:val>
                                            <p:fltVal val="0"/>
                                          </p:val>
                                        </p:tav>
                                        <p:tav tm="100000">
                                          <p:val>
                                            <p:strVal val="#ppt_w"/>
                                          </p:val>
                                        </p:tav>
                                      </p:tavLst>
                                    </p:anim>
                                    <p:anim calcmode="lin" valueType="num">
                                      <p:cBhvr>
                                        <p:cTn id="20" dur="500" fill="hold"/>
                                        <p:tgtEl>
                                          <p:spTgt spid="3"/>
                                        </p:tgtEl>
                                        <p:attrNameLst>
                                          <p:attrName>ppt_h</p:attrName>
                                        </p:attrNameLst>
                                      </p:cBhvr>
                                      <p:tavLst>
                                        <p:tav tm="0">
                                          <p:val>
                                            <p:fltVal val="0"/>
                                          </p:val>
                                        </p:tav>
                                        <p:tav tm="100000">
                                          <p:val>
                                            <p:strVal val="#ppt_h"/>
                                          </p:val>
                                        </p:tav>
                                      </p:tavLst>
                                    </p:anim>
                                    <p:animEffect transition="in" filter="fade">
                                      <p:cBhvr>
                                        <p:cTn id="21" dur="500"/>
                                        <p:tgtEl>
                                          <p:spTgt spid="3"/>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Effect transition="in" filter="fade">
                                      <p:cBhvr>
                                        <p:cTn id="26" dur="500"/>
                                        <p:tgtEl>
                                          <p:spTgt spid="4"/>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p:cTn id="29" dur="500" fill="hold"/>
                                        <p:tgtEl>
                                          <p:spTgt spid="5"/>
                                        </p:tgtEl>
                                        <p:attrNameLst>
                                          <p:attrName>ppt_w</p:attrName>
                                        </p:attrNameLst>
                                      </p:cBhvr>
                                      <p:tavLst>
                                        <p:tav tm="0">
                                          <p:val>
                                            <p:fltVal val="0"/>
                                          </p:val>
                                        </p:tav>
                                        <p:tav tm="100000">
                                          <p:val>
                                            <p:strVal val="#ppt_w"/>
                                          </p:val>
                                        </p:tav>
                                      </p:tavLst>
                                    </p:anim>
                                    <p:anim calcmode="lin" valueType="num">
                                      <p:cBhvr>
                                        <p:cTn id="30" dur="500" fill="hold"/>
                                        <p:tgtEl>
                                          <p:spTgt spid="5"/>
                                        </p:tgtEl>
                                        <p:attrNameLst>
                                          <p:attrName>ppt_h</p:attrName>
                                        </p:attrNameLst>
                                      </p:cBhvr>
                                      <p:tavLst>
                                        <p:tav tm="0">
                                          <p:val>
                                            <p:fltVal val="0"/>
                                          </p:val>
                                        </p:tav>
                                        <p:tav tm="100000">
                                          <p:val>
                                            <p:strVal val="#ppt_h"/>
                                          </p:val>
                                        </p:tav>
                                      </p:tavLst>
                                    </p:anim>
                                    <p:animEffect transition="in" filter="fade">
                                      <p:cBhvr>
                                        <p:cTn id="31" dur="500"/>
                                        <p:tgtEl>
                                          <p:spTgt spid="5"/>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p:cTn id="34" dur="500" fill="hold"/>
                                        <p:tgtEl>
                                          <p:spTgt spid="6"/>
                                        </p:tgtEl>
                                        <p:attrNameLst>
                                          <p:attrName>ppt_w</p:attrName>
                                        </p:attrNameLst>
                                      </p:cBhvr>
                                      <p:tavLst>
                                        <p:tav tm="0">
                                          <p:val>
                                            <p:fltVal val="0"/>
                                          </p:val>
                                        </p:tav>
                                        <p:tav tm="100000">
                                          <p:val>
                                            <p:strVal val="#ppt_w"/>
                                          </p:val>
                                        </p:tav>
                                      </p:tavLst>
                                    </p:anim>
                                    <p:anim calcmode="lin" valueType="num">
                                      <p:cBhvr>
                                        <p:cTn id="35" dur="500" fill="hold"/>
                                        <p:tgtEl>
                                          <p:spTgt spid="6"/>
                                        </p:tgtEl>
                                        <p:attrNameLst>
                                          <p:attrName>ppt_h</p:attrName>
                                        </p:attrNameLst>
                                      </p:cBhvr>
                                      <p:tavLst>
                                        <p:tav tm="0">
                                          <p:val>
                                            <p:fltVal val="0"/>
                                          </p:val>
                                        </p:tav>
                                        <p:tav tm="100000">
                                          <p:val>
                                            <p:strVal val="#ppt_h"/>
                                          </p:val>
                                        </p:tav>
                                      </p:tavLst>
                                    </p:anim>
                                    <p:animEffect transition="in" filter="fade">
                                      <p:cBhvr>
                                        <p:cTn id="36" dur="500"/>
                                        <p:tgtEl>
                                          <p:spTgt spid="6"/>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p:cTn id="39" dur="500" fill="hold"/>
                                        <p:tgtEl>
                                          <p:spTgt spid="7"/>
                                        </p:tgtEl>
                                        <p:attrNameLst>
                                          <p:attrName>ppt_w</p:attrName>
                                        </p:attrNameLst>
                                      </p:cBhvr>
                                      <p:tavLst>
                                        <p:tav tm="0">
                                          <p:val>
                                            <p:fltVal val="0"/>
                                          </p:val>
                                        </p:tav>
                                        <p:tav tm="100000">
                                          <p:val>
                                            <p:strVal val="#ppt_w"/>
                                          </p:val>
                                        </p:tav>
                                      </p:tavLst>
                                    </p:anim>
                                    <p:anim calcmode="lin" valueType="num">
                                      <p:cBhvr>
                                        <p:cTn id="40" dur="500" fill="hold"/>
                                        <p:tgtEl>
                                          <p:spTgt spid="7"/>
                                        </p:tgtEl>
                                        <p:attrNameLst>
                                          <p:attrName>ppt_h</p:attrName>
                                        </p:attrNameLst>
                                      </p:cBhvr>
                                      <p:tavLst>
                                        <p:tav tm="0">
                                          <p:val>
                                            <p:fltVal val="0"/>
                                          </p:val>
                                        </p:tav>
                                        <p:tav tm="100000">
                                          <p:val>
                                            <p:strVal val="#ppt_h"/>
                                          </p:val>
                                        </p:tav>
                                      </p:tavLst>
                                    </p:anim>
                                    <p:animEffect transition="in" filter="fade">
                                      <p:cBhvr>
                                        <p:cTn id="41" dur="500"/>
                                        <p:tgtEl>
                                          <p:spTgt spid="7"/>
                                        </p:tgtEl>
                                      </p:cBhvr>
                                    </p:animEffect>
                                  </p:childTnLst>
                                </p:cTn>
                              </p:par>
                            </p:childTnLst>
                          </p:cTn>
                        </p:par>
                        <p:par>
                          <p:cTn id="42" fill="hold">
                            <p:stCondLst>
                              <p:cond delay="1850"/>
                            </p:stCondLst>
                            <p:childTnLst>
                              <p:par>
                                <p:cTn id="43" presetID="53" presetClass="entr" presetSubtype="16" fill="hold" grpId="0" nodeType="afterEffect">
                                  <p:stCondLst>
                                    <p:cond delay="0"/>
                                  </p:stCondLst>
                                  <p:childTnLst>
                                    <p:set>
                                      <p:cBhvr>
                                        <p:cTn id="44" dur="1" fill="hold">
                                          <p:stCondLst>
                                            <p:cond delay="0"/>
                                          </p:stCondLst>
                                        </p:cTn>
                                        <p:tgtEl>
                                          <p:spTgt spid="8"/>
                                        </p:tgtEl>
                                        <p:attrNameLst>
                                          <p:attrName>style.visibility</p:attrName>
                                        </p:attrNameLst>
                                      </p:cBhvr>
                                      <p:to>
                                        <p:strVal val="visible"/>
                                      </p:to>
                                    </p:set>
                                    <p:anim calcmode="lin" valueType="num">
                                      <p:cBhvr>
                                        <p:cTn id="45" dur="500" fill="hold"/>
                                        <p:tgtEl>
                                          <p:spTgt spid="8"/>
                                        </p:tgtEl>
                                        <p:attrNameLst>
                                          <p:attrName>ppt_w</p:attrName>
                                        </p:attrNameLst>
                                      </p:cBhvr>
                                      <p:tavLst>
                                        <p:tav tm="0">
                                          <p:val>
                                            <p:fltVal val="0"/>
                                          </p:val>
                                        </p:tav>
                                        <p:tav tm="100000">
                                          <p:val>
                                            <p:strVal val="#ppt_w"/>
                                          </p:val>
                                        </p:tav>
                                      </p:tavLst>
                                    </p:anim>
                                    <p:anim calcmode="lin" valueType="num">
                                      <p:cBhvr>
                                        <p:cTn id="46" dur="500" fill="hold"/>
                                        <p:tgtEl>
                                          <p:spTgt spid="8"/>
                                        </p:tgtEl>
                                        <p:attrNameLst>
                                          <p:attrName>ppt_h</p:attrName>
                                        </p:attrNameLst>
                                      </p:cBhvr>
                                      <p:tavLst>
                                        <p:tav tm="0">
                                          <p:val>
                                            <p:fltVal val="0"/>
                                          </p:val>
                                        </p:tav>
                                        <p:tav tm="100000">
                                          <p:val>
                                            <p:strVal val="#ppt_h"/>
                                          </p:val>
                                        </p:tav>
                                      </p:tavLst>
                                    </p:anim>
                                    <p:animEffect transition="in" filter="fade">
                                      <p:cBhvr>
                                        <p:cTn id="47" dur="500"/>
                                        <p:tgtEl>
                                          <p:spTgt spid="8"/>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9"/>
                                        </p:tgtEl>
                                        <p:attrNameLst>
                                          <p:attrName>style.visibility</p:attrName>
                                        </p:attrNameLst>
                                      </p:cBhvr>
                                      <p:to>
                                        <p:strVal val="visible"/>
                                      </p:to>
                                    </p:set>
                                    <p:anim calcmode="lin" valueType="num">
                                      <p:cBhvr>
                                        <p:cTn id="50" dur="500" fill="hold"/>
                                        <p:tgtEl>
                                          <p:spTgt spid="9"/>
                                        </p:tgtEl>
                                        <p:attrNameLst>
                                          <p:attrName>ppt_w</p:attrName>
                                        </p:attrNameLst>
                                      </p:cBhvr>
                                      <p:tavLst>
                                        <p:tav tm="0">
                                          <p:val>
                                            <p:fltVal val="0"/>
                                          </p:val>
                                        </p:tav>
                                        <p:tav tm="100000">
                                          <p:val>
                                            <p:strVal val="#ppt_w"/>
                                          </p:val>
                                        </p:tav>
                                      </p:tavLst>
                                    </p:anim>
                                    <p:anim calcmode="lin" valueType="num">
                                      <p:cBhvr>
                                        <p:cTn id="51" dur="500" fill="hold"/>
                                        <p:tgtEl>
                                          <p:spTgt spid="9"/>
                                        </p:tgtEl>
                                        <p:attrNameLst>
                                          <p:attrName>ppt_h</p:attrName>
                                        </p:attrNameLst>
                                      </p:cBhvr>
                                      <p:tavLst>
                                        <p:tav tm="0">
                                          <p:val>
                                            <p:fltVal val="0"/>
                                          </p:val>
                                        </p:tav>
                                        <p:tav tm="100000">
                                          <p:val>
                                            <p:strVal val="#ppt_h"/>
                                          </p:val>
                                        </p:tav>
                                      </p:tavLst>
                                    </p:anim>
                                    <p:animEffect transition="in" filter="fade">
                                      <p:cBhvr>
                                        <p:cTn id="52" dur="500"/>
                                        <p:tgtEl>
                                          <p:spTgt spid="9"/>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10"/>
                                        </p:tgtEl>
                                        <p:attrNameLst>
                                          <p:attrName>style.visibility</p:attrName>
                                        </p:attrNameLst>
                                      </p:cBhvr>
                                      <p:to>
                                        <p:strVal val="visible"/>
                                      </p:to>
                                    </p:set>
                                    <p:anim calcmode="lin" valueType="num">
                                      <p:cBhvr>
                                        <p:cTn id="55" dur="500" fill="hold"/>
                                        <p:tgtEl>
                                          <p:spTgt spid="10"/>
                                        </p:tgtEl>
                                        <p:attrNameLst>
                                          <p:attrName>ppt_w</p:attrName>
                                        </p:attrNameLst>
                                      </p:cBhvr>
                                      <p:tavLst>
                                        <p:tav tm="0">
                                          <p:val>
                                            <p:fltVal val="0"/>
                                          </p:val>
                                        </p:tav>
                                        <p:tav tm="100000">
                                          <p:val>
                                            <p:strVal val="#ppt_w"/>
                                          </p:val>
                                        </p:tav>
                                      </p:tavLst>
                                    </p:anim>
                                    <p:anim calcmode="lin" valueType="num">
                                      <p:cBhvr>
                                        <p:cTn id="56" dur="500" fill="hold"/>
                                        <p:tgtEl>
                                          <p:spTgt spid="10"/>
                                        </p:tgtEl>
                                        <p:attrNameLst>
                                          <p:attrName>ppt_h</p:attrName>
                                        </p:attrNameLst>
                                      </p:cBhvr>
                                      <p:tavLst>
                                        <p:tav tm="0">
                                          <p:val>
                                            <p:fltVal val="0"/>
                                          </p:val>
                                        </p:tav>
                                        <p:tav tm="100000">
                                          <p:val>
                                            <p:strVal val="#ppt_h"/>
                                          </p:val>
                                        </p:tav>
                                      </p:tavLst>
                                    </p:anim>
                                    <p:animEffect transition="in" filter="fade">
                                      <p:cBhvr>
                                        <p:cTn id="57" dur="500"/>
                                        <p:tgtEl>
                                          <p:spTgt spid="10"/>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11"/>
                                        </p:tgtEl>
                                        <p:attrNameLst>
                                          <p:attrName>style.visibility</p:attrName>
                                        </p:attrNameLst>
                                      </p:cBhvr>
                                      <p:to>
                                        <p:strVal val="visible"/>
                                      </p:to>
                                    </p:set>
                                    <p:anim calcmode="lin" valueType="num">
                                      <p:cBhvr>
                                        <p:cTn id="60" dur="500" fill="hold"/>
                                        <p:tgtEl>
                                          <p:spTgt spid="11"/>
                                        </p:tgtEl>
                                        <p:attrNameLst>
                                          <p:attrName>ppt_w</p:attrName>
                                        </p:attrNameLst>
                                      </p:cBhvr>
                                      <p:tavLst>
                                        <p:tav tm="0">
                                          <p:val>
                                            <p:fltVal val="0"/>
                                          </p:val>
                                        </p:tav>
                                        <p:tav tm="100000">
                                          <p:val>
                                            <p:strVal val="#ppt_w"/>
                                          </p:val>
                                        </p:tav>
                                      </p:tavLst>
                                    </p:anim>
                                    <p:anim calcmode="lin" valueType="num">
                                      <p:cBhvr>
                                        <p:cTn id="61" dur="500" fill="hold"/>
                                        <p:tgtEl>
                                          <p:spTgt spid="11"/>
                                        </p:tgtEl>
                                        <p:attrNameLst>
                                          <p:attrName>ppt_h</p:attrName>
                                        </p:attrNameLst>
                                      </p:cBhvr>
                                      <p:tavLst>
                                        <p:tav tm="0">
                                          <p:val>
                                            <p:fltVal val="0"/>
                                          </p:val>
                                        </p:tav>
                                        <p:tav tm="100000">
                                          <p:val>
                                            <p:strVal val="#ppt_h"/>
                                          </p:val>
                                        </p:tav>
                                      </p:tavLst>
                                    </p:anim>
                                    <p:animEffect transition="in" filter="fade">
                                      <p:cBhvr>
                                        <p:cTn id="62" dur="500"/>
                                        <p:tgtEl>
                                          <p:spTgt spid="11"/>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12"/>
                                        </p:tgtEl>
                                        <p:attrNameLst>
                                          <p:attrName>style.visibility</p:attrName>
                                        </p:attrNameLst>
                                      </p:cBhvr>
                                      <p:to>
                                        <p:strVal val="visible"/>
                                      </p:to>
                                    </p:set>
                                    <p:anim calcmode="lin" valueType="num">
                                      <p:cBhvr>
                                        <p:cTn id="65" dur="500" fill="hold"/>
                                        <p:tgtEl>
                                          <p:spTgt spid="12"/>
                                        </p:tgtEl>
                                        <p:attrNameLst>
                                          <p:attrName>ppt_w</p:attrName>
                                        </p:attrNameLst>
                                      </p:cBhvr>
                                      <p:tavLst>
                                        <p:tav tm="0">
                                          <p:val>
                                            <p:fltVal val="0"/>
                                          </p:val>
                                        </p:tav>
                                        <p:tav tm="100000">
                                          <p:val>
                                            <p:strVal val="#ppt_w"/>
                                          </p:val>
                                        </p:tav>
                                      </p:tavLst>
                                    </p:anim>
                                    <p:anim calcmode="lin" valueType="num">
                                      <p:cBhvr>
                                        <p:cTn id="66" dur="500" fill="hold"/>
                                        <p:tgtEl>
                                          <p:spTgt spid="12"/>
                                        </p:tgtEl>
                                        <p:attrNameLst>
                                          <p:attrName>ppt_h</p:attrName>
                                        </p:attrNameLst>
                                      </p:cBhvr>
                                      <p:tavLst>
                                        <p:tav tm="0">
                                          <p:val>
                                            <p:fltVal val="0"/>
                                          </p:val>
                                        </p:tav>
                                        <p:tav tm="100000">
                                          <p:val>
                                            <p:strVal val="#ppt_h"/>
                                          </p:val>
                                        </p:tav>
                                      </p:tavLst>
                                    </p:anim>
                                    <p:animEffect transition="in" filter="fade">
                                      <p:cBhvr>
                                        <p:cTn id="67" dur="500"/>
                                        <p:tgtEl>
                                          <p:spTgt spid="12"/>
                                        </p:tgtEl>
                                      </p:cBhvr>
                                    </p:animEffect>
                                  </p:childTnLst>
                                </p:cTn>
                              </p:par>
                            </p:childTnLst>
                          </p:cTn>
                        </p:par>
                        <p:par>
                          <p:cTn id="68" fill="hold">
                            <p:stCondLst>
                              <p:cond delay="2350"/>
                            </p:stCondLst>
                            <p:childTnLst>
                              <p:par>
                                <p:cTn id="69" presetID="53" presetClass="entr" presetSubtype="16" fill="hold" grpId="0" nodeType="afterEffect">
                                  <p:stCondLst>
                                    <p:cond delay="0"/>
                                  </p:stCondLst>
                                  <p:childTnLst>
                                    <p:set>
                                      <p:cBhvr>
                                        <p:cTn id="70" dur="1" fill="hold">
                                          <p:stCondLst>
                                            <p:cond delay="0"/>
                                          </p:stCondLst>
                                        </p:cTn>
                                        <p:tgtEl>
                                          <p:spTgt spid="13"/>
                                        </p:tgtEl>
                                        <p:attrNameLst>
                                          <p:attrName>style.visibility</p:attrName>
                                        </p:attrNameLst>
                                      </p:cBhvr>
                                      <p:to>
                                        <p:strVal val="visible"/>
                                      </p:to>
                                    </p:set>
                                    <p:anim calcmode="lin" valueType="num">
                                      <p:cBhvr>
                                        <p:cTn id="71" dur="500" fill="hold"/>
                                        <p:tgtEl>
                                          <p:spTgt spid="13"/>
                                        </p:tgtEl>
                                        <p:attrNameLst>
                                          <p:attrName>ppt_w</p:attrName>
                                        </p:attrNameLst>
                                      </p:cBhvr>
                                      <p:tavLst>
                                        <p:tav tm="0">
                                          <p:val>
                                            <p:fltVal val="0"/>
                                          </p:val>
                                        </p:tav>
                                        <p:tav tm="100000">
                                          <p:val>
                                            <p:strVal val="#ppt_w"/>
                                          </p:val>
                                        </p:tav>
                                      </p:tavLst>
                                    </p:anim>
                                    <p:anim calcmode="lin" valueType="num">
                                      <p:cBhvr>
                                        <p:cTn id="72" dur="500" fill="hold"/>
                                        <p:tgtEl>
                                          <p:spTgt spid="13"/>
                                        </p:tgtEl>
                                        <p:attrNameLst>
                                          <p:attrName>ppt_h</p:attrName>
                                        </p:attrNameLst>
                                      </p:cBhvr>
                                      <p:tavLst>
                                        <p:tav tm="0">
                                          <p:val>
                                            <p:fltVal val="0"/>
                                          </p:val>
                                        </p:tav>
                                        <p:tav tm="100000">
                                          <p:val>
                                            <p:strVal val="#ppt_h"/>
                                          </p:val>
                                        </p:tav>
                                      </p:tavLst>
                                    </p:anim>
                                    <p:animEffect transition="in" filter="fade">
                                      <p:cBhvr>
                                        <p:cTn id="73" dur="500"/>
                                        <p:tgtEl>
                                          <p:spTgt spid="13"/>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14"/>
                                        </p:tgtEl>
                                        <p:attrNameLst>
                                          <p:attrName>style.visibility</p:attrName>
                                        </p:attrNameLst>
                                      </p:cBhvr>
                                      <p:to>
                                        <p:strVal val="visible"/>
                                      </p:to>
                                    </p:set>
                                    <p:anim calcmode="lin" valueType="num">
                                      <p:cBhvr>
                                        <p:cTn id="76" dur="500" fill="hold"/>
                                        <p:tgtEl>
                                          <p:spTgt spid="14"/>
                                        </p:tgtEl>
                                        <p:attrNameLst>
                                          <p:attrName>ppt_w</p:attrName>
                                        </p:attrNameLst>
                                      </p:cBhvr>
                                      <p:tavLst>
                                        <p:tav tm="0">
                                          <p:val>
                                            <p:fltVal val="0"/>
                                          </p:val>
                                        </p:tav>
                                        <p:tav tm="100000">
                                          <p:val>
                                            <p:strVal val="#ppt_w"/>
                                          </p:val>
                                        </p:tav>
                                      </p:tavLst>
                                    </p:anim>
                                    <p:anim calcmode="lin" valueType="num">
                                      <p:cBhvr>
                                        <p:cTn id="77" dur="500" fill="hold"/>
                                        <p:tgtEl>
                                          <p:spTgt spid="14"/>
                                        </p:tgtEl>
                                        <p:attrNameLst>
                                          <p:attrName>ppt_h</p:attrName>
                                        </p:attrNameLst>
                                      </p:cBhvr>
                                      <p:tavLst>
                                        <p:tav tm="0">
                                          <p:val>
                                            <p:fltVal val="0"/>
                                          </p:val>
                                        </p:tav>
                                        <p:tav tm="100000">
                                          <p:val>
                                            <p:strVal val="#ppt_h"/>
                                          </p:val>
                                        </p:tav>
                                      </p:tavLst>
                                    </p:anim>
                                    <p:animEffect transition="in" filter="fade">
                                      <p:cBhvr>
                                        <p:cTn id="78" dur="500"/>
                                        <p:tgtEl>
                                          <p:spTgt spid="14"/>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15"/>
                                        </p:tgtEl>
                                        <p:attrNameLst>
                                          <p:attrName>style.visibility</p:attrName>
                                        </p:attrNameLst>
                                      </p:cBhvr>
                                      <p:to>
                                        <p:strVal val="visible"/>
                                      </p:to>
                                    </p:set>
                                    <p:anim calcmode="lin" valueType="num">
                                      <p:cBhvr>
                                        <p:cTn id="81" dur="500" fill="hold"/>
                                        <p:tgtEl>
                                          <p:spTgt spid="15"/>
                                        </p:tgtEl>
                                        <p:attrNameLst>
                                          <p:attrName>ppt_w</p:attrName>
                                        </p:attrNameLst>
                                      </p:cBhvr>
                                      <p:tavLst>
                                        <p:tav tm="0">
                                          <p:val>
                                            <p:fltVal val="0"/>
                                          </p:val>
                                        </p:tav>
                                        <p:tav tm="100000">
                                          <p:val>
                                            <p:strVal val="#ppt_w"/>
                                          </p:val>
                                        </p:tav>
                                      </p:tavLst>
                                    </p:anim>
                                    <p:anim calcmode="lin" valueType="num">
                                      <p:cBhvr>
                                        <p:cTn id="82" dur="500" fill="hold"/>
                                        <p:tgtEl>
                                          <p:spTgt spid="15"/>
                                        </p:tgtEl>
                                        <p:attrNameLst>
                                          <p:attrName>ppt_h</p:attrName>
                                        </p:attrNameLst>
                                      </p:cBhvr>
                                      <p:tavLst>
                                        <p:tav tm="0">
                                          <p:val>
                                            <p:fltVal val="0"/>
                                          </p:val>
                                        </p:tav>
                                        <p:tav tm="100000">
                                          <p:val>
                                            <p:strVal val="#ppt_h"/>
                                          </p:val>
                                        </p:tav>
                                      </p:tavLst>
                                    </p:anim>
                                    <p:animEffect transition="in" filter="fade">
                                      <p:cBhvr>
                                        <p:cTn id="83" dur="500"/>
                                        <p:tgtEl>
                                          <p:spTgt spid="15"/>
                                        </p:tgtEl>
                                      </p:cBhvr>
                                    </p:animEffect>
                                  </p:childTnLst>
                                </p:cTn>
                              </p:par>
                              <p:par>
                                <p:cTn id="84" presetID="53" presetClass="entr" presetSubtype="16" fill="hold" grpId="0" nodeType="withEffect">
                                  <p:stCondLst>
                                    <p:cond delay="0"/>
                                  </p:stCondLst>
                                  <p:childTnLst>
                                    <p:set>
                                      <p:cBhvr>
                                        <p:cTn id="85" dur="1" fill="hold">
                                          <p:stCondLst>
                                            <p:cond delay="0"/>
                                          </p:stCondLst>
                                        </p:cTn>
                                        <p:tgtEl>
                                          <p:spTgt spid="16"/>
                                        </p:tgtEl>
                                        <p:attrNameLst>
                                          <p:attrName>style.visibility</p:attrName>
                                        </p:attrNameLst>
                                      </p:cBhvr>
                                      <p:to>
                                        <p:strVal val="visible"/>
                                      </p:to>
                                    </p:set>
                                    <p:anim calcmode="lin" valueType="num">
                                      <p:cBhvr>
                                        <p:cTn id="86" dur="500" fill="hold"/>
                                        <p:tgtEl>
                                          <p:spTgt spid="16"/>
                                        </p:tgtEl>
                                        <p:attrNameLst>
                                          <p:attrName>ppt_w</p:attrName>
                                        </p:attrNameLst>
                                      </p:cBhvr>
                                      <p:tavLst>
                                        <p:tav tm="0">
                                          <p:val>
                                            <p:fltVal val="0"/>
                                          </p:val>
                                        </p:tav>
                                        <p:tav tm="100000">
                                          <p:val>
                                            <p:strVal val="#ppt_w"/>
                                          </p:val>
                                        </p:tav>
                                      </p:tavLst>
                                    </p:anim>
                                    <p:anim calcmode="lin" valueType="num">
                                      <p:cBhvr>
                                        <p:cTn id="87" dur="500" fill="hold"/>
                                        <p:tgtEl>
                                          <p:spTgt spid="16"/>
                                        </p:tgtEl>
                                        <p:attrNameLst>
                                          <p:attrName>ppt_h</p:attrName>
                                        </p:attrNameLst>
                                      </p:cBhvr>
                                      <p:tavLst>
                                        <p:tav tm="0">
                                          <p:val>
                                            <p:fltVal val="0"/>
                                          </p:val>
                                        </p:tav>
                                        <p:tav tm="100000">
                                          <p:val>
                                            <p:strVal val="#ppt_h"/>
                                          </p:val>
                                        </p:tav>
                                      </p:tavLst>
                                    </p:anim>
                                    <p:animEffect transition="in" filter="fade">
                                      <p:cBhvr>
                                        <p:cTn id="88" dur="500"/>
                                        <p:tgtEl>
                                          <p:spTgt spid="16"/>
                                        </p:tgtEl>
                                      </p:cBhvr>
                                    </p:animEffect>
                                  </p:childTnLst>
                                </p:cTn>
                              </p:par>
                              <p:par>
                                <p:cTn id="89" presetID="53" presetClass="entr" presetSubtype="16" fill="hold" grpId="0" nodeType="withEffect">
                                  <p:stCondLst>
                                    <p:cond delay="0"/>
                                  </p:stCondLst>
                                  <p:childTnLst>
                                    <p:set>
                                      <p:cBhvr>
                                        <p:cTn id="90" dur="1" fill="hold">
                                          <p:stCondLst>
                                            <p:cond delay="0"/>
                                          </p:stCondLst>
                                        </p:cTn>
                                        <p:tgtEl>
                                          <p:spTgt spid="17"/>
                                        </p:tgtEl>
                                        <p:attrNameLst>
                                          <p:attrName>style.visibility</p:attrName>
                                        </p:attrNameLst>
                                      </p:cBhvr>
                                      <p:to>
                                        <p:strVal val="visible"/>
                                      </p:to>
                                    </p:set>
                                    <p:anim calcmode="lin" valueType="num">
                                      <p:cBhvr>
                                        <p:cTn id="91" dur="500" fill="hold"/>
                                        <p:tgtEl>
                                          <p:spTgt spid="17"/>
                                        </p:tgtEl>
                                        <p:attrNameLst>
                                          <p:attrName>ppt_w</p:attrName>
                                        </p:attrNameLst>
                                      </p:cBhvr>
                                      <p:tavLst>
                                        <p:tav tm="0">
                                          <p:val>
                                            <p:fltVal val="0"/>
                                          </p:val>
                                        </p:tav>
                                        <p:tav tm="100000">
                                          <p:val>
                                            <p:strVal val="#ppt_w"/>
                                          </p:val>
                                        </p:tav>
                                      </p:tavLst>
                                    </p:anim>
                                    <p:anim calcmode="lin" valueType="num">
                                      <p:cBhvr>
                                        <p:cTn id="92" dur="500" fill="hold"/>
                                        <p:tgtEl>
                                          <p:spTgt spid="17"/>
                                        </p:tgtEl>
                                        <p:attrNameLst>
                                          <p:attrName>ppt_h</p:attrName>
                                        </p:attrNameLst>
                                      </p:cBhvr>
                                      <p:tavLst>
                                        <p:tav tm="0">
                                          <p:val>
                                            <p:fltVal val="0"/>
                                          </p:val>
                                        </p:tav>
                                        <p:tav tm="100000">
                                          <p:val>
                                            <p:strVal val="#ppt_h"/>
                                          </p:val>
                                        </p:tav>
                                      </p:tavLst>
                                    </p:anim>
                                    <p:animEffect transition="in" filter="fade">
                                      <p:cBhvr>
                                        <p:cTn id="93" dur="500"/>
                                        <p:tgtEl>
                                          <p:spTgt spid="17"/>
                                        </p:tgtEl>
                                      </p:cBhvr>
                                    </p:animEffect>
                                  </p:childTnLst>
                                </p:cTn>
                              </p:par>
                            </p:childTnLst>
                          </p:cTn>
                        </p:par>
                        <p:par>
                          <p:cTn id="94" fill="hold">
                            <p:stCondLst>
                              <p:cond delay="2850"/>
                            </p:stCondLst>
                            <p:childTnLst>
                              <p:par>
                                <p:cTn id="95" presetID="53" presetClass="entr" presetSubtype="16" fill="hold" grpId="0" nodeType="afterEffect">
                                  <p:stCondLst>
                                    <p:cond delay="0"/>
                                  </p:stCondLst>
                                  <p:childTnLst>
                                    <p:set>
                                      <p:cBhvr>
                                        <p:cTn id="96" dur="1" fill="hold">
                                          <p:stCondLst>
                                            <p:cond delay="0"/>
                                          </p:stCondLst>
                                        </p:cTn>
                                        <p:tgtEl>
                                          <p:spTgt spid="18"/>
                                        </p:tgtEl>
                                        <p:attrNameLst>
                                          <p:attrName>style.visibility</p:attrName>
                                        </p:attrNameLst>
                                      </p:cBhvr>
                                      <p:to>
                                        <p:strVal val="visible"/>
                                      </p:to>
                                    </p:set>
                                    <p:anim calcmode="lin" valueType="num">
                                      <p:cBhvr>
                                        <p:cTn id="97" dur="500" fill="hold"/>
                                        <p:tgtEl>
                                          <p:spTgt spid="18"/>
                                        </p:tgtEl>
                                        <p:attrNameLst>
                                          <p:attrName>ppt_w</p:attrName>
                                        </p:attrNameLst>
                                      </p:cBhvr>
                                      <p:tavLst>
                                        <p:tav tm="0">
                                          <p:val>
                                            <p:fltVal val="0"/>
                                          </p:val>
                                        </p:tav>
                                        <p:tav tm="100000">
                                          <p:val>
                                            <p:strVal val="#ppt_w"/>
                                          </p:val>
                                        </p:tav>
                                      </p:tavLst>
                                    </p:anim>
                                    <p:anim calcmode="lin" valueType="num">
                                      <p:cBhvr>
                                        <p:cTn id="98" dur="500" fill="hold"/>
                                        <p:tgtEl>
                                          <p:spTgt spid="18"/>
                                        </p:tgtEl>
                                        <p:attrNameLst>
                                          <p:attrName>ppt_h</p:attrName>
                                        </p:attrNameLst>
                                      </p:cBhvr>
                                      <p:tavLst>
                                        <p:tav tm="0">
                                          <p:val>
                                            <p:fltVal val="0"/>
                                          </p:val>
                                        </p:tav>
                                        <p:tav tm="100000">
                                          <p:val>
                                            <p:strVal val="#ppt_h"/>
                                          </p:val>
                                        </p:tav>
                                      </p:tavLst>
                                    </p:anim>
                                    <p:animEffect transition="in" filter="fade">
                                      <p:cBhvr>
                                        <p:cTn id="99" dur="500"/>
                                        <p:tgtEl>
                                          <p:spTgt spid="18"/>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19"/>
                                        </p:tgtEl>
                                        <p:attrNameLst>
                                          <p:attrName>style.visibility</p:attrName>
                                        </p:attrNameLst>
                                      </p:cBhvr>
                                      <p:to>
                                        <p:strVal val="visible"/>
                                      </p:to>
                                    </p:set>
                                    <p:anim calcmode="lin" valueType="num">
                                      <p:cBhvr>
                                        <p:cTn id="102" dur="500" fill="hold"/>
                                        <p:tgtEl>
                                          <p:spTgt spid="19"/>
                                        </p:tgtEl>
                                        <p:attrNameLst>
                                          <p:attrName>ppt_w</p:attrName>
                                        </p:attrNameLst>
                                      </p:cBhvr>
                                      <p:tavLst>
                                        <p:tav tm="0">
                                          <p:val>
                                            <p:fltVal val="0"/>
                                          </p:val>
                                        </p:tav>
                                        <p:tav tm="100000">
                                          <p:val>
                                            <p:strVal val="#ppt_w"/>
                                          </p:val>
                                        </p:tav>
                                      </p:tavLst>
                                    </p:anim>
                                    <p:anim calcmode="lin" valueType="num">
                                      <p:cBhvr>
                                        <p:cTn id="103" dur="500" fill="hold"/>
                                        <p:tgtEl>
                                          <p:spTgt spid="19"/>
                                        </p:tgtEl>
                                        <p:attrNameLst>
                                          <p:attrName>ppt_h</p:attrName>
                                        </p:attrNameLst>
                                      </p:cBhvr>
                                      <p:tavLst>
                                        <p:tav tm="0">
                                          <p:val>
                                            <p:fltVal val="0"/>
                                          </p:val>
                                        </p:tav>
                                        <p:tav tm="100000">
                                          <p:val>
                                            <p:strVal val="#ppt_h"/>
                                          </p:val>
                                        </p:tav>
                                      </p:tavLst>
                                    </p:anim>
                                    <p:animEffect transition="in" filter="fade">
                                      <p:cBhvr>
                                        <p:cTn id="104" dur="500"/>
                                        <p:tgtEl>
                                          <p:spTgt spid="19"/>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20"/>
                                        </p:tgtEl>
                                        <p:attrNameLst>
                                          <p:attrName>style.visibility</p:attrName>
                                        </p:attrNameLst>
                                      </p:cBhvr>
                                      <p:to>
                                        <p:strVal val="visible"/>
                                      </p:to>
                                    </p:set>
                                    <p:anim calcmode="lin" valueType="num">
                                      <p:cBhvr>
                                        <p:cTn id="107" dur="500" fill="hold"/>
                                        <p:tgtEl>
                                          <p:spTgt spid="20"/>
                                        </p:tgtEl>
                                        <p:attrNameLst>
                                          <p:attrName>ppt_w</p:attrName>
                                        </p:attrNameLst>
                                      </p:cBhvr>
                                      <p:tavLst>
                                        <p:tav tm="0">
                                          <p:val>
                                            <p:fltVal val="0"/>
                                          </p:val>
                                        </p:tav>
                                        <p:tav tm="100000">
                                          <p:val>
                                            <p:strVal val="#ppt_w"/>
                                          </p:val>
                                        </p:tav>
                                      </p:tavLst>
                                    </p:anim>
                                    <p:anim calcmode="lin" valueType="num">
                                      <p:cBhvr>
                                        <p:cTn id="108" dur="500" fill="hold"/>
                                        <p:tgtEl>
                                          <p:spTgt spid="20"/>
                                        </p:tgtEl>
                                        <p:attrNameLst>
                                          <p:attrName>ppt_h</p:attrName>
                                        </p:attrNameLst>
                                      </p:cBhvr>
                                      <p:tavLst>
                                        <p:tav tm="0">
                                          <p:val>
                                            <p:fltVal val="0"/>
                                          </p:val>
                                        </p:tav>
                                        <p:tav tm="100000">
                                          <p:val>
                                            <p:strVal val="#ppt_h"/>
                                          </p:val>
                                        </p:tav>
                                      </p:tavLst>
                                    </p:anim>
                                    <p:animEffect transition="in" filter="fade">
                                      <p:cBhvr>
                                        <p:cTn id="109" dur="500"/>
                                        <p:tgtEl>
                                          <p:spTgt spid="20"/>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21"/>
                                        </p:tgtEl>
                                        <p:attrNameLst>
                                          <p:attrName>style.visibility</p:attrName>
                                        </p:attrNameLst>
                                      </p:cBhvr>
                                      <p:to>
                                        <p:strVal val="visible"/>
                                      </p:to>
                                    </p:set>
                                    <p:anim calcmode="lin" valueType="num">
                                      <p:cBhvr>
                                        <p:cTn id="112" dur="500" fill="hold"/>
                                        <p:tgtEl>
                                          <p:spTgt spid="21"/>
                                        </p:tgtEl>
                                        <p:attrNameLst>
                                          <p:attrName>ppt_w</p:attrName>
                                        </p:attrNameLst>
                                      </p:cBhvr>
                                      <p:tavLst>
                                        <p:tav tm="0">
                                          <p:val>
                                            <p:fltVal val="0"/>
                                          </p:val>
                                        </p:tav>
                                        <p:tav tm="100000">
                                          <p:val>
                                            <p:strVal val="#ppt_w"/>
                                          </p:val>
                                        </p:tav>
                                      </p:tavLst>
                                    </p:anim>
                                    <p:anim calcmode="lin" valueType="num">
                                      <p:cBhvr>
                                        <p:cTn id="113" dur="500" fill="hold"/>
                                        <p:tgtEl>
                                          <p:spTgt spid="21"/>
                                        </p:tgtEl>
                                        <p:attrNameLst>
                                          <p:attrName>ppt_h</p:attrName>
                                        </p:attrNameLst>
                                      </p:cBhvr>
                                      <p:tavLst>
                                        <p:tav tm="0">
                                          <p:val>
                                            <p:fltVal val="0"/>
                                          </p:val>
                                        </p:tav>
                                        <p:tav tm="100000">
                                          <p:val>
                                            <p:strVal val="#ppt_h"/>
                                          </p:val>
                                        </p:tav>
                                      </p:tavLst>
                                    </p:anim>
                                    <p:animEffect transition="in" filter="fade">
                                      <p:cBhvr>
                                        <p:cTn id="114" dur="500"/>
                                        <p:tgtEl>
                                          <p:spTgt spid="21"/>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22"/>
                                        </p:tgtEl>
                                        <p:attrNameLst>
                                          <p:attrName>style.visibility</p:attrName>
                                        </p:attrNameLst>
                                      </p:cBhvr>
                                      <p:to>
                                        <p:strVal val="visible"/>
                                      </p:to>
                                    </p:set>
                                    <p:anim calcmode="lin" valueType="num">
                                      <p:cBhvr>
                                        <p:cTn id="117" dur="500" fill="hold"/>
                                        <p:tgtEl>
                                          <p:spTgt spid="22"/>
                                        </p:tgtEl>
                                        <p:attrNameLst>
                                          <p:attrName>ppt_w</p:attrName>
                                        </p:attrNameLst>
                                      </p:cBhvr>
                                      <p:tavLst>
                                        <p:tav tm="0">
                                          <p:val>
                                            <p:fltVal val="0"/>
                                          </p:val>
                                        </p:tav>
                                        <p:tav tm="100000">
                                          <p:val>
                                            <p:strVal val="#ppt_w"/>
                                          </p:val>
                                        </p:tav>
                                      </p:tavLst>
                                    </p:anim>
                                    <p:anim calcmode="lin" valueType="num">
                                      <p:cBhvr>
                                        <p:cTn id="118" dur="500" fill="hold"/>
                                        <p:tgtEl>
                                          <p:spTgt spid="22"/>
                                        </p:tgtEl>
                                        <p:attrNameLst>
                                          <p:attrName>ppt_h</p:attrName>
                                        </p:attrNameLst>
                                      </p:cBhvr>
                                      <p:tavLst>
                                        <p:tav tm="0">
                                          <p:val>
                                            <p:fltVal val="0"/>
                                          </p:val>
                                        </p:tav>
                                        <p:tav tm="100000">
                                          <p:val>
                                            <p:strVal val="#ppt_h"/>
                                          </p:val>
                                        </p:tav>
                                      </p:tavLst>
                                    </p:anim>
                                    <p:animEffect transition="in" filter="fade">
                                      <p:cBhvr>
                                        <p:cTn id="119" dur="500"/>
                                        <p:tgtEl>
                                          <p:spTgt spid="22"/>
                                        </p:tgtEl>
                                      </p:cBhvr>
                                    </p:animEffect>
                                  </p:childTnLst>
                                </p:cTn>
                              </p:par>
                            </p:childTnLst>
                          </p:cTn>
                        </p:par>
                        <p:par>
                          <p:cTn id="120" fill="hold">
                            <p:stCondLst>
                              <p:cond delay="3350"/>
                            </p:stCondLst>
                            <p:childTnLst>
                              <p:par>
                                <p:cTn id="121" presetID="53" presetClass="entr" presetSubtype="16" fill="hold" grpId="0" nodeType="afterEffect">
                                  <p:stCondLst>
                                    <p:cond delay="0"/>
                                  </p:stCondLst>
                                  <p:childTnLst>
                                    <p:set>
                                      <p:cBhvr>
                                        <p:cTn id="122" dur="1" fill="hold">
                                          <p:stCondLst>
                                            <p:cond delay="0"/>
                                          </p:stCondLst>
                                        </p:cTn>
                                        <p:tgtEl>
                                          <p:spTgt spid="23"/>
                                        </p:tgtEl>
                                        <p:attrNameLst>
                                          <p:attrName>style.visibility</p:attrName>
                                        </p:attrNameLst>
                                      </p:cBhvr>
                                      <p:to>
                                        <p:strVal val="visible"/>
                                      </p:to>
                                    </p:set>
                                    <p:anim calcmode="lin" valueType="num">
                                      <p:cBhvr>
                                        <p:cTn id="123" dur="500" fill="hold"/>
                                        <p:tgtEl>
                                          <p:spTgt spid="23"/>
                                        </p:tgtEl>
                                        <p:attrNameLst>
                                          <p:attrName>ppt_w</p:attrName>
                                        </p:attrNameLst>
                                      </p:cBhvr>
                                      <p:tavLst>
                                        <p:tav tm="0">
                                          <p:val>
                                            <p:fltVal val="0"/>
                                          </p:val>
                                        </p:tav>
                                        <p:tav tm="100000">
                                          <p:val>
                                            <p:strVal val="#ppt_w"/>
                                          </p:val>
                                        </p:tav>
                                      </p:tavLst>
                                    </p:anim>
                                    <p:anim calcmode="lin" valueType="num">
                                      <p:cBhvr>
                                        <p:cTn id="124" dur="500" fill="hold"/>
                                        <p:tgtEl>
                                          <p:spTgt spid="23"/>
                                        </p:tgtEl>
                                        <p:attrNameLst>
                                          <p:attrName>ppt_h</p:attrName>
                                        </p:attrNameLst>
                                      </p:cBhvr>
                                      <p:tavLst>
                                        <p:tav tm="0">
                                          <p:val>
                                            <p:fltVal val="0"/>
                                          </p:val>
                                        </p:tav>
                                        <p:tav tm="100000">
                                          <p:val>
                                            <p:strVal val="#ppt_h"/>
                                          </p:val>
                                        </p:tav>
                                      </p:tavLst>
                                    </p:anim>
                                    <p:animEffect transition="in" filter="fade">
                                      <p:cBhvr>
                                        <p:cTn id="125" dur="500"/>
                                        <p:tgtEl>
                                          <p:spTgt spid="23"/>
                                        </p:tgtEl>
                                      </p:cBhvr>
                                    </p:animEffect>
                                  </p:childTnLst>
                                </p:cTn>
                              </p:par>
                              <p:par>
                                <p:cTn id="126" presetID="53" presetClass="entr" presetSubtype="16" fill="hold" grpId="0" nodeType="withEffect">
                                  <p:stCondLst>
                                    <p:cond delay="0"/>
                                  </p:stCondLst>
                                  <p:childTnLst>
                                    <p:set>
                                      <p:cBhvr>
                                        <p:cTn id="127" dur="1" fill="hold">
                                          <p:stCondLst>
                                            <p:cond delay="0"/>
                                          </p:stCondLst>
                                        </p:cTn>
                                        <p:tgtEl>
                                          <p:spTgt spid="24"/>
                                        </p:tgtEl>
                                        <p:attrNameLst>
                                          <p:attrName>style.visibility</p:attrName>
                                        </p:attrNameLst>
                                      </p:cBhvr>
                                      <p:to>
                                        <p:strVal val="visible"/>
                                      </p:to>
                                    </p:set>
                                    <p:anim calcmode="lin" valueType="num">
                                      <p:cBhvr>
                                        <p:cTn id="128" dur="500" fill="hold"/>
                                        <p:tgtEl>
                                          <p:spTgt spid="24"/>
                                        </p:tgtEl>
                                        <p:attrNameLst>
                                          <p:attrName>ppt_w</p:attrName>
                                        </p:attrNameLst>
                                      </p:cBhvr>
                                      <p:tavLst>
                                        <p:tav tm="0">
                                          <p:val>
                                            <p:fltVal val="0"/>
                                          </p:val>
                                        </p:tav>
                                        <p:tav tm="100000">
                                          <p:val>
                                            <p:strVal val="#ppt_w"/>
                                          </p:val>
                                        </p:tav>
                                      </p:tavLst>
                                    </p:anim>
                                    <p:anim calcmode="lin" valueType="num">
                                      <p:cBhvr>
                                        <p:cTn id="129" dur="500" fill="hold"/>
                                        <p:tgtEl>
                                          <p:spTgt spid="24"/>
                                        </p:tgtEl>
                                        <p:attrNameLst>
                                          <p:attrName>ppt_h</p:attrName>
                                        </p:attrNameLst>
                                      </p:cBhvr>
                                      <p:tavLst>
                                        <p:tav tm="0">
                                          <p:val>
                                            <p:fltVal val="0"/>
                                          </p:val>
                                        </p:tav>
                                        <p:tav tm="100000">
                                          <p:val>
                                            <p:strVal val="#ppt_h"/>
                                          </p:val>
                                        </p:tav>
                                      </p:tavLst>
                                    </p:anim>
                                    <p:animEffect transition="in" filter="fade">
                                      <p:cBhvr>
                                        <p:cTn id="130" dur="500"/>
                                        <p:tgtEl>
                                          <p:spTgt spid="24"/>
                                        </p:tgtEl>
                                      </p:cBhvr>
                                    </p:animEffect>
                                  </p:childTnLst>
                                </p:cTn>
                              </p:par>
                              <p:par>
                                <p:cTn id="131" presetID="53" presetClass="entr" presetSubtype="16" fill="hold" grpId="0" nodeType="withEffect">
                                  <p:stCondLst>
                                    <p:cond delay="0"/>
                                  </p:stCondLst>
                                  <p:childTnLst>
                                    <p:set>
                                      <p:cBhvr>
                                        <p:cTn id="132" dur="1" fill="hold">
                                          <p:stCondLst>
                                            <p:cond delay="0"/>
                                          </p:stCondLst>
                                        </p:cTn>
                                        <p:tgtEl>
                                          <p:spTgt spid="25"/>
                                        </p:tgtEl>
                                        <p:attrNameLst>
                                          <p:attrName>style.visibility</p:attrName>
                                        </p:attrNameLst>
                                      </p:cBhvr>
                                      <p:to>
                                        <p:strVal val="visible"/>
                                      </p:to>
                                    </p:set>
                                    <p:anim calcmode="lin" valueType="num">
                                      <p:cBhvr>
                                        <p:cTn id="133" dur="500" fill="hold"/>
                                        <p:tgtEl>
                                          <p:spTgt spid="25"/>
                                        </p:tgtEl>
                                        <p:attrNameLst>
                                          <p:attrName>ppt_w</p:attrName>
                                        </p:attrNameLst>
                                      </p:cBhvr>
                                      <p:tavLst>
                                        <p:tav tm="0">
                                          <p:val>
                                            <p:fltVal val="0"/>
                                          </p:val>
                                        </p:tav>
                                        <p:tav tm="100000">
                                          <p:val>
                                            <p:strVal val="#ppt_w"/>
                                          </p:val>
                                        </p:tav>
                                      </p:tavLst>
                                    </p:anim>
                                    <p:anim calcmode="lin" valueType="num">
                                      <p:cBhvr>
                                        <p:cTn id="134" dur="500" fill="hold"/>
                                        <p:tgtEl>
                                          <p:spTgt spid="25"/>
                                        </p:tgtEl>
                                        <p:attrNameLst>
                                          <p:attrName>ppt_h</p:attrName>
                                        </p:attrNameLst>
                                      </p:cBhvr>
                                      <p:tavLst>
                                        <p:tav tm="0">
                                          <p:val>
                                            <p:fltVal val="0"/>
                                          </p:val>
                                        </p:tav>
                                        <p:tav tm="100000">
                                          <p:val>
                                            <p:strVal val="#ppt_h"/>
                                          </p:val>
                                        </p:tav>
                                      </p:tavLst>
                                    </p:anim>
                                    <p:animEffect transition="in" filter="fade">
                                      <p:cBhvr>
                                        <p:cTn id="135" dur="500"/>
                                        <p:tgtEl>
                                          <p:spTgt spid="25"/>
                                        </p:tgtEl>
                                      </p:cBhvr>
                                    </p:animEffect>
                                  </p:childTnLst>
                                </p:cTn>
                              </p:par>
                              <p:par>
                                <p:cTn id="136" presetID="53" presetClass="entr" presetSubtype="16" fill="hold" grpId="0" nodeType="withEffect">
                                  <p:stCondLst>
                                    <p:cond delay="0"/>
                                  </p:stCondLst>
                                  <p:childTnLst>
                                    <p:set>
                                      <p:cBhvr>
                                        <p:cTn id="137" dur="1" fill="hold">
                                          <p:stCondLst>
                                            <p:cond delay="0"/>
                                          </p:stCondLst>
                                        </p:cTn>
                                        <p:tgtEl>
                                          <p:spTgt spid="26"/>
                                        </p:tgtEl>
                                        <p:attrNameLst>
                                          <p:attrName>style.visibility</p:attrName>
                                        </p:attrNameLst>
                                      </p:cBhvr>
                                      <p:to>
                                        <p:strVal val="visible"/>
                                      </p:to>
                                    </p:set>
                                    <p:anim calcmode="lin" valueType="num">
                                      <p:cBhvr>
                                        <p:cTn id="138" dur="500" fill="hold"/>
                                        <p:tgtEl>
                                          <p:spTgt spid="26"/>
                                        </p:tgtEl>
                                        <p:attrNameLst>
                                          <p:attrName>ppt_w</p:attrName>
                                        </p:attrNameLst>
                                      </p:cBhvr>
                                      <p:tavLst>
                                        <p:tav tm="0">
                                          <p:val>
                                            <p:fltVal val="0"/>
                                          </p:val>
                                        </p:tav>
                                        <p:tav tm="100000">
                                          <p:val>
                                            <p:strVal val="#ppt_w"/>
                                          </p:val>
                                        </p:tav>
                                      </p:tavLst>
                                    </p:anim>
                                    <p:anim calcmode="lin" valueType="num">
                                      <p:cBhvr>
                                        <p:cTn id="139" dur="500" fill="hold"/>
                                        <p:tgtEl>
                                          <p:spTgt spid="26"/>
                                        </p:tgtEl>
                                        <p:attrNameLst>
                                          <p:attrName>ppt_h</p:attrName>
                                        </p:attrNameLst>
                                      </p:cBhvr>
                                      <p:tavLst>
                                        <p:tav tm="0">
                                          <p:val>
                                            <p:fltVal val="0"/>
                                          </p:val>
                                        </p:tav>
                                        <p:tav tm="100000">
                                          <p:val>
                                            <p:strVal val="#ppt_h"/>
                                          </p:val>
                                        </p:tav>
                                      </p:tavLst>
                                    </p:anim>
                                    <p:animEffect transition="in" filter="fade">
                                      <p:cBhvr>
                                        <p:cTn id="140" dur="500"/>
                                        <p:tgtEl>
                                          <p:spTgt spid="26"/>
                                        </p:tgtEl>
                                      </p:cBhvr>
                                    </p:animEffect>
                                  </p:childTnLst>
                                </p:cTn>
                              </p:par>
                              <p:par>
                                <p:cTn id="141" presetID="53" presetClass="entr" presetSubtype="16" fill="hold" grpId="0" nodeType="withEffect">
                                  <p:stCondLst>
                                    <p:cond delay="0"/>
                                  </p:stCondLst>
                                  <p:childTnLst>
                                    <p:set>
                                      <p:cBhvr>
                                        <p:cTn id="142" dur="1" fill="hold">
                                          <p:stCondLst>
                                            <p:cond delay="0"/>
                                          </p:stCondLst>
                                        </p:cTn>
                                        <p:tgtEl>
                                          <p:spTgt spid="27"/>
                                        </p:tgtEl>
                                        <p:attrNameLst>
                                          <p:attrName>style.visibility</p:attrName>
                                        </p:attrNameLst>
                                      </p:cBhvr>
                                      <p:to>
                                        <p:strVal val="visible"/>
                                      </p:to>
                                    </p:set>
                                    <p:anim calcmode="lin" valueType="num">
                                      <p:cBhvr>
                                        <p:cTn id="143" dur="500" fill="hold"/>
                                        <p:tgtEl>
                                          <p:spTgt spid="27"/>
                                        </p:tgtEl>
                                        <p:attrNameLst>
                                          <p:attrName>ppt_w</p:attrName>
                                        </p:attrNameLst>
                                      </p:cBhvr>
                                      <p:tavLst>
                                        <p:tav tm="0">
                                          <p:val>
                                            <p:fltVal val="0"/>
                                          </p:val>
                                        </p:tav>
                                        <p:tav tm="100000">
                                          <p:val>
                                            <p:strVal val="#ppt_w"/>
                                          </p:val>
                                        </p:tav>
                                      </p:tavLst>
                                    </p:anim>
                                    <p:anim calcmode="lin" valueType="num">
                                      <p:cBhvr>
                                        <p:cTn id="144" dur="500" fill="hold"/>
                                        <p:tgtEl>
                                          <p:spTgt spid="27"/>
                                        </p:tgtEl>
                                        <p:attrNameLst>
                                          <p:attrName>ppt_h</p:attrName>
                                        </p:attrNameLst>
                                      </p:cBhvr>
                                      <p:tavLst>
                                        <p:tav tm="0">
                                          <p:val>
                                            <p:fltVal val="0"/>
                                          </p:val>
                                        </p:tav>
                                        <p:tav tm="100000">
                                          <p:val>
                                            <p:strVal val="#ppt_h"/>
                                          </p:val>
                                        </p:tav>
                                      </p:tavLst>
                                    </p:anim>
                                    <p:animEffect transition="in" filter="fade">
                                      <p:cBhvr>
                                        <p:cTn id="145" dur="500"/>
                                        <p:tgtEl>
                                          <p:spTgt spid="27"/>
                                        </p:tgtEl>
                                      </p:cBhvr>
                                    </p:animEffect>
                                  </p:childTnLst>
                                </p:cTn>
                              </p:par>
                            </p:childTnLst>
                          </p:cTn>
                        </p:par>
                        <p:par>
                          <p:cTn id="146" fill="hold">
                            <p:stCondLst>
                              <p:cond delay="3850"/>
                            </p:stCondLst>
                            <p:childTnLst>
                              <p:par>
                                <p:cTn id="147" presetID="53" presetClass="entr" presetSubtype="16" fill="hold" grpId="0" nodeType="afterEffect">
                                  <p:stCondLst>
                                    <p:cond delay="0"/>
                                  </p:stCondLst>
                                  <p:childTnLst>
                                    <p:set>
                                      <p:cBhvr>
                                        <p:cTn id="148" dur="1" fill="hold">
                                          <p:stCondLst>
                                            <p:cond delay="0"/>
                                          </p:stCondLst>
                                        </p:cTn>
                                        <p:tgtEl>
                                          <p:spTgt spid="28"/>
                                        </p:tgtEl>
                                        <p:attrNameLst>
                                          <p:attrName>style.visibility</p:attrName>
                                        </p:attrNameLst>
                                      </p:cBhvr>
                                      <p:to>
                                        <p:strVal val="visible"/>
                                      </p:to>
                                    </p:set>
                                    <p:anim calcmode="lin" valueType="num">
                                      <p:cBhvr>
                                        <p:cTn id="149" dur="500" fill="hold"/>
                                        <p:tgtEl>
                                          <p:spTgt spid="28"/>
                                        </p:tgtEl>
                                        <p:attrNameLst>
                                          <p:attrName>ppt_w</p:attrName>
                                        </p:attrNameLst>
                                      </p:cBhvr>
                                      <p:tavLst>
                                        <p:tav tm="0">
                                          <p:val>
                                            <p:fltVal val="0"/>
                                          </p:val>
                                        </p:tav>
                                        <p:tav tm="100000">
                                          <p:val>
                                            <p:strVal val="#ppt_w"/>
                                          </p:val>
                                        </p:tav>
                                      </p:tavLst>
                                    </p:anim>
                                    <p:anim calcmode="lin" valueType="num">
                                      <p:cBhvr>
                                        <p:cTn id="150" dur="500" fill="hold"/>
                                        <p:tgtEl>
                                          <p:spTgt spid="28"/>
                                        </p:tgtEl>
                                        <p:attrNameLst>
                                          <p:attrName>ppt_h</p:attrName>
                                        </p:attrNameLst>
                                      </p:cBhvr>
                                      <p:tavLst>
                                        <p:tav tm="0">
                                          <p:val>
                                            <p:fltVal val="0"/>
                                          </p:val>
                                        </p:tav>
                                        <p:tav tm="100000">
                                          <p:val>
                                            <p:strVal val="#ppt_h"/>
                                          </p:val>
                                        </p:tav>
                                      </p:tavLst>
                                    </p:anim>
                                    <p:animEffect transition="in" filter="fade">
                                      <p:cBhvr>
                                        <p:cTn id="151" dur="500"/>
                                        <p:tgtEl>
                                          <p:spTgt spid="28"/>
                                        </p:tgtEl>
                                      </p:cBhvr>
                                    </p:animEffect>
                                  </p:childTnLst>
                                </p:cTn>
                              </p:par>
                              <p:par>
                                <p:cTn id="152" presetID="53" presetClass="entr" presetSubtype="16" fill="hold" grpId="0" nodeType="withEffect">
                                  <p:stCondLst>
                                    <p:cond delay="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500" fill="hold"/>
                                        <p:tgtEl>
                                          <p:spTgt spid="29"/>
                                        </p:tgtEl>
                                        <p:attrNameLst>
                                          <p:attrName>ppt_w</p:attrName>
                                        </p:attrNameLst>
                                      </p:cBhvr>
                                      <p:tavLst>
                                        <p:tav tm="0">
                                          <p:val>
                                            <p:fltVal val="0"/>
                                          </p:val>
                                        </p:tav>
                                        <p:tav tm="100000">
                                          <p:val>
                                            <p:strVal val="#ppt_w"/>
                                          </p:val>
                                        </p:tav>
                                      </p:tavLst>
                                    </p:anim>
                                    <p:anim calcmode="lin" valueType="num">
                                      <p:cBhvr>
                                        <p:cTn id="155" dur="500" fill="hold"/>
                                        <p:tgtEl>
                                          <p:spTgt spid="29"/>
                                        </p:tgtEl>
                                        <p:attrNameLst>
                                          <p:attrName>ppt_h</p:attrName>
                                        </p:attrNameLst>
                                      </p:cBhvr>
                                      <p:tavLst>
                                        <p:tav tm="0">
                                          <p:val>
                                            <p:fltVal val="0"/>
                                          </p:val>
                                        </p:tav>
                                        <p:tav tm="100000">
                                          <p:val>
                                            <p:strVal val="#ppt_h"/>
                                          </p:val>
                                        </p:tav>
                                      </p:tavLst>
                                    </p:anim>
                                    <p:animEffect transition="in" filter="fade">
                                      <p:cBhvr>
                                        <p:cTn id="156" dur="500"/>
                                        <p:tgtEl>
                                          <p:spTgt spid="29"/>
                                        </p:tgtEl>
                                      </p:cBhvr>
                                    </p:animEffect>
                                  </p:childTnLst>
                                </p:cTn>
                              </p:par>
                              <p:par>
                                <p:cTn id="157" presetID="53" presetClass="entr" presetSubtype="16" fill="hold" grpId="0" nodeType="withEffect">
                                  <p:stCondLst>
                                    <p:cond delay="0"/>
                                  </p:stCondLst>
                                  <p:childTnLst>
                                    <p:set>
                                      <p:cBhvr>
                                        <p:cTn id="158" dur="1" fill="hold">
                                          <p:stCondLst>
                                            <p:cond delay="0"/>
                                          </p:stCondLst>
                                        </p:cTn>
                                        <p:tgtEl>
                                          <p:spTgt spid="30"/>
                                        </p:tgtEl>
                                        <p:attrNameLst>
                                          <p:attrName>style.visibility</p:attrName>
                                        </p:attrNameLst>
                                      </p:cBhvr>
                                      <p:to>
                                        <p:strVal val="visible"/>
                                      </p:to>
                                    </p:set>
                                    <p:anim calcmode="lin" valueType="num">
                                      <p:cBhvr>
                                        <p:cTn id="159" dur="500" fill="hold"/>
                                        <p:tgtEl>
                                          <p:spTgt spid="30"/>
                                        </p:tgtEl>
                                        <p:attrNameLst>
                                          <p:attrName>ppt_w</p:attrName>
                                        </p:attrNameLst>
                                      </p:cBhvr>
                                      <p:tavLst>
                                        <p:tav tm="0">
                                          <p:val>
                                            <p:fltVal val="0"/>
                                          </p:val>
                                        </p:tav>
                                        <p:tav tm="100000">
                                          <p:val>
                                            <p:strVal val="#ppt_w"/>
                                          </p:val>
                                        </p:tav>
                                      </p:tavLst>
                                    </p:anim>
                                    <p:anim calcmode="lin" valueType="num">
                                      <p:cBhvr>
                                        <p:cTn id="160" dur="500" fill="hold"/>
                                        <p:tgtEl>
                                          <p:spTgt spid="30"/>
                                        </p:tgtEl>
                                        <p:attrNameLst>
                                          <p:attrName>ppt_h</p:attrName>
                                        </p:attrNameLst>
                                      </p:cBhvr>
                                      <p:tavLst>
                                        <p:tav tm="0">
                                          <p:val>
                                            <p:fltVal val="0"/>
                                          </p:val>
                                        </p:tav>
                                        <p:tav tm="100000">
                                          <p:val>
                                            <p:strVal val="#ppt_h"/>
                                          </p:val>
                                        </p:tav>
                                      </p:tavLst>
                                    </p:anim>
                                    <p:animEffect transition="in" filter="fade">
                                      <p:cBhvr>
                                        <p:cTn id="161" dur="500"/>
                                        <p:tgtEl>
                                          <p:spTgt spid="30"/>
                                        </p:tgtEl>
                                      </p:cBhvr>
                                    </p:animEffect>
                                  </p:childTnLst>
                                </p:cTn>
                              </p:par>
                              <p:par>
                                <p:cTn id="162" presetID="53" presetClass="entr" presetSubtype="16" fill="hold" grpId="0" nodeType="withEffect">
                                  <p:stCondLst>
                                    <p:cond delay="0"/>
                                  </p:stCondLst>
                                  <p:childTnLst>
                                    <p:set>
                                      <p:cBhvr>
                                        <p:cTn id="163" dur="1" fill="hold">
                                          <p:stCondLst>
                                            <p:cond delay="0"/>
                                          </p:stCondLst>
                                        </p:cTn>
                                        <p:tgtEl>
                                          <p:spTgt spid="31"/>
                                        </p:tgtEl>
                                        <p:attrNameLst>
                                          <p:attrName>style.visibility</p:attrName>
                                        </p:attrNameLst>
                                      </p:cBhvr>
                                      <p:to>
                                        <p:strVal val="visible"/>
                                      </p:to>
                                    </p:set>
                                    <p:anim calcmode="lin" valueType="num">
                                      <p:cBhvr>
                                        <p:cTn id="164" dur="500" fill="hold"/>
                                        <p:tgtEl>
                                          <p:spTgt spid="31"/>
                                        </p:tgtEl>
                                        <p:attrNameLst>
                                          <p:attrName>ppt_w</p:attrName>
                                        </p:attrNameLst>
                                      </p:cBhvr>
                                      <p:tavLst>
                                        <p:tav tm="0">
                                          <p:val>
                                            <p:fltVal val="0"/>
                                          </p:val>
                                        </p:tav>
                                        <p:tav tm="100000">
                                          <p:val>
                                            <p:strVal val="#ppt_w"/>
                                          </p:val>
                                        </p:tav>
                                      </p:tavLst>
                                    </p:anim>
                                    <p:anim calcmode="lin" valueType="num">
                                      <p:cBhvr>
                                        <p:cTn id="165" dur="500" fill="hold"/>
                                        <p:tgtEl>
                                          <p:spTgt spid="31"/>
                                        </p:tgtEl>
                                        <p:attrNameLst>
                                          <p:attrName>ppt_h</p:attrName>
                                        </p:attrNameLst>
                                      </p:cBhvr>
                                      <p:tavLst>
                                        <p:tav tm="0">
                                          <p:val>
                                            <p:fltVal val="0"/>
                                          </p:val>
                                        </p:tav>
                                        <p:tav tm="100000">
                                          <p:val>
                                            <p:strVal val="#ppt_h"/>
                                          </p:val>
                                        </p:tav>
                                      </p:tavLst>
                                    </p:anim>
                                    <p:animEffect transition="in" filter="fade">
                                      <p:cBhvr>
                                        <p:cTn id="166" dur="500"/>
                                        <p:tgtEl>
                                          <p:spTgt spid="31"/>
                                        </p:tgtEl>
                                      </p:cBhvr>
                                    </p:animEffect>
                                  </p:childTnLst>
                                </p:cTn>
                              </p:par>
                              <p:par>
                                <p:cTn id="167" presetID="53" presetClass="entr" presetSubtype="16" fill="hold" grpId="0" nodeType="withEffect">
                                  <p:stCondLst>
                                    <p:cond delay="0"/>
                                  </p:stCondLst>
                                  <p:childTnLst>
                                    <p:set>
                                      <p:cBhvr>
                                        <p:cTn id="168" dur="1" fill="hold">
                                          <p:stCondLst>
                                            <p:cond delay="0"/>
                                          </p:stCondLst>
                                        </p:cTn>
                                        <p:tgtEl>
                                          <p:spTgt spid="32"/>
                                        </p:tgtEl>
                                        <p:attrNameLst>
                                          <p:attrName>style.visibility</p:attrName>
                                        </p:attrNameLst>
                                      </p:cBhvr>
                                      <p:to>
                                        <p:strVal val="visible"/>
                                      </p:to>
                                    </p:set>
                                    <p:anim calcmode="lin" valueType="num">
                                      <p:cBhvr>
                                        <p:cTn id="169" dur="500" fill="hold"/>
                                        <p:tgtEl>
                                          <p:spTgt spid="32"/>
                                        </p:tgtEl>
                                        <p:attrNameLst>
                                          <p:attrName>ppt_w</p:attrName>
                                        </p:attrNameLst>
                                      </p:cBhvr>
                                      <p:tavLst>
                                        <p:tav tm="0">
                                          <p:val>
                                            <p:fltVal val="0"/>
                                          </p:val>
                                        </p:tav>
                                        <p:tav tm="100000">
                                          <p:val>
                                            <p:strVal val="#ppt_w"/>
                                          </p:val>
                                        </p:tav>
                                      </p:tavLst>
                                    </p:anim>
                                    <p:anim calcmode="lin" valueType="num">
                                      <p:cBhvr>
                                        <p:cTn id="170" dur="500" fill="hold"/>
                                        <p:tgtEl>
                                          <p:spTgt spid="32"/>
                                        </p:tgtEl>
                                        <p:attrNameLst>
                                          <p:attrName>ppt_h</p:attrName>
                                        </p:attrNameLst>
                                      </p:cBhvr>
                                      <p:tavLst>
                                        <p:tav tm="0">
                                          <p:val>
                                            <p:fltVal val="0"/>
                                          </p:val>
                                        </p:tav>
                                        <p:tav tm="100000">
                                          <p:val>
                                            <p:strVal val="#ppt_h"/>
                                          </p:val>
                                        </p:tav>
                                      </p:tavLst>
                                    </p:anim>
                                    <p:animEffect transition="in" filter="fade">
                                      <p:cBhvr>
                                        <p:cTn id="17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p:bldP spid="6" grpId="0"/>
      <p:bldP spid="7" grpId="0"/>
      <p:bldP spid="8" grpId="0" animBg="1"/>
      <p:bldP spid="9" grpId="0" animBg="1"/>
      <p:bldP spid="10" grpId="0"/>
      <p:bldP spid="11" grpId="0"/>
      <p:bldP spid="12" grpId="0"/>
      <p:bldP spid="13" grpId="0" animBg="1"/>
      <p:bldP spid="14" grpId="0" animBg="1"/>
      <p:bldP spid="15" grpId="0"/>
      <p:bldP spid="16" grpId="0"/>
      <p:bldP spid="17" grpId="0"/>
      <p:bldP spid="18" grpId="0" animBg="1"/>
      <p:bldP spid="19" grpId="0" animBg="1"/>
      <p:bldP spid="20" grpId="0"/>
      <p:bldP spid="21" grpId="0"/>
      <p:bldP spid="22" grpId="0"/>
      <p:bldP spid="23" grpId="0" animBg="1"/>
      <p:bldP spid="24" grpId="0" animBg="1"/>
      <p:bldP spid="25" grpId="0"/>
      <p:bldP spid="26" grpId="0"/>
      <p:bldP spid="27" grpId="0"/>
      <p:bldP spid="28" grpId="0" animBg="1"/>
      <p:bldP spid="29" grpId="0" animBg="1"/>
      <p:bldP spid="30" grpId="0"/>
      <p:bldP spid="31" grpId="0"/>
      <p:bldP spid="32" grpId="0"/>
      <p:bldP spid="3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smtClean="0">
                  <a:solidFill>
                    <a:schemeClr val="bg1">
                      <a:lumMod val="95000"/>
                    </a:schemeClr>
                  </a:solidFill>
                  <a:latin typeface="Impact" panose="020B0806030902050204" pitchFamily="34" charset="0"/>
                </a:rPr>
                <a:t>03</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325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成功项目详细展示</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点击此处添加副标题文本内容</a:t>
            </a:r>
            <a:endPar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945683315"/>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8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21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72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flipH="1">
            <a:off x="2822029" y="3972243"/>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578077" y="3972243"/>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rot="16200000" flipV="1">
            <a:off x="3700055" y="3094220"/>
            <a:ext cx="1756045"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rot="2700000" flipH="1">
            <a:off x="3079195" y="3351386"/>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rot="18900000">
            <a:off x="4320911" y="3351386"/>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1619672" y="3424708"/>
            <a:ext cx="1067456" cy="10842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17" name="TextBox 16"/>
          <p:cNvSpPr txBox="1"/>
          <p:nvPr/>
        </p:nvSpPr>
        <p:spPr>
          <a:xfrm>
            <a:off x="1689817" y="3630578"/>
            <a:ext cx="890944" cy="605811"/>
          </a:xfrm>
          <a:prstGeom prst="rect">
            <a:avLst/>
          </a:prstGeom>
          <a:noFill/>
        </p:spPr>
        <p:txBody>
          <a:bodyPr wrap="square" lIns="112274" tIns="56136" rIns="112274" bIns="56136"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添加</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a:r>
              <a:rPr lang="zh-CN" altLang="en-US" sz="1600" b="1" dirty="0">
                <a:solidFill>
                  <a:schemeClr val="bg1"/>
                </a:solidFill>
                <a:latin typeface="微软雅黑" panose="020B0503020204020204" pitchFamily="34" charset="-122"/>
                <a:ea typeface="微软雅黑" panose="020B0503020204020204" pitchFamily="34" charset="-122"/>
              </a:rPr>
              <a:t>关键字</a:t>
            </a:r>
          </a:p>
        </p:txBody>
      </p:sp>
      <p:grpSp>
        <p:nvGrpSpPr>
          <p:cNvPr id="18" name="组合 17"/>
          <p:cNvGrpSpPr/>
          <p:nvPr/>
        </p:nvGrpSpPr>
        <p:grpSpPr>
          <a:xfrm>
            <a:off x="3453144" y="2663168"/>
            <a:ext cx="2237712" cy="2948289"/>
            <a:chOff x="3815003" y="3087488"/>
            <a:chExt cx="2237712" cy="2948289"/>
          </a:xfrm>
        </p:grpSpPr>
        <p:sp>
          <p:nvSpPr>
            <p:cNvPr id="19" name="椭圆 18"/>
            <p:cNvSpPr/>
            <p:nvPr/>
          </p:nvSpPr>
          <p:spPr>
            <a:xfrm>
              <a:off x="3993415" y="3271064"/>
              <a:ext cx="1872208" cy="18722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3815003" y="3087488"/>
              <a:ext cx="2237712" cy="2948289"/>
              <a:chOff x="3692888" y="2889538"/>
              <a:chExt cx="2473262" cy="3258636"/>
            </a:xfrm>
          </p:grpSpPr>
          <p:sp>
            <p:nvSpPr>
              <p:cNvPr id="21" name="椭圆 4"/>
              <p:cNvSpPr/>
              <p:nvPr/>
            </p:nvSpPr>
            <p:spPr>
              <a:xfrm>
                <a:off x="3692888" y="2889538"/>
                <a:ext cx="2473262" cy="2473262"/>
              </a:xfrm>
              <a:custGeom>
                <a:avLst/>
                <a:gdLst/>
                <a:ahLst/>
                <a:cxnLst/>
                <a:rect l="l" t="t" r="r" b="b"/>
                <a:pathLst>
                  <a:path w="2473262" h="2473262">
                    <a:moveTo>
                      <a:pt x="1236631" y="235688"/>
                    </a:moveTo>
                    <a:cubicBezTo>
                      <a:pt x="683825" y="235688"/>
                      <a:pt x="235688" y="683825"/>
                      <a:pt x="235688" y="1236631"/>
                    </a:cubicBezTo>
                    <a:cubicBezTo>
                      <a:pt x="235688" y="1789437"/>
                      <a:pt x="683825" y="2237574"/>
                      <a:pt x="1236631" y="2237574"/>
                    </a:cubicBezTo>
                    <a:cubicBezTo>
                      <a:pt x="1789437" y="2237574"/>
                      <a:pt x="2237574" y="1789437"/>
                      <a:pt x="2237574" y="1236631"/>
                    </a:cubicBezTo>
                    <a:cubicBezTo>
                      <a:pt x="2237574" y="683825"/>
                      <a:pt x="1789437" y="235688"/>
                      <a:pt x="1236631" y="235688"/>
                    </a:cubicBezTo>
                    <a:close/>
                    <a:moveTo>
                      <a:pt x="1236631" y="0"/>
                    </a:moveTo>
                    <a:cubicBezTo>
                      <a:pt x="1919603" y="0"/>
                      <a:pt x="2473262" y="553659"/>
                      <a:pt x="2473262" y="1236631"/>
                    </a:cubicBezTo>
                    <a:cubicBezTo>
                      <a:pt x="2473262" y="1919603"/>
                      <a:pt x="1919603" y="2473262"/>
                      <a:pt x="1236631" y="2473262"/>
                    </a:cubicBezTo>
                    <a:cubicBezTo>
                      <a:pt x="553659" y="2473262"/>
                      <a:pt x="0" y="1919603"/>
                      <a:pt x="0" y="1236631"/>
                    </a:cubicBezTo>
                    <a:cubicBezTo>
                      <a:pt x="0" y="553659"/>
                      <a:pt x="553659" y="0"/>
                      <a:pt x="1236631"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p:nvSpPr>
            <p:spPr>
              <a:xfrm>
                <a:off x="4710544" y="5261738"/>
                <a:ext cx="437950" cy="88643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3" name="Rectangle 11"/>
          <p:cNvSpPr>
            <a:spLocks noChangeArrowheads="1"/>
          </p:cNvSpPr>
          <p:nvPr/>
        </p:nvSpPr>
        <p:spPr bwMode="gray">
          <a:xfrm>
            <a:off x="3836056" y="3376032"/>
            <a:ext cx="1463708" cy="707886"/>
          </a:xfrm>
          <a:prstGeom prst="rect">
            <a:avLst/>
          </a:prstGeom>
          <a:noFill/>
          <a:ln>
            <a:noFill/>
          </a:ln>
          <a:extLst/>
        </p:spPr>
        <p:txBody>
          <a:bodyPr wrap="square">
            <a:spAutoFit/>
          </a:bodyPr>
          <a:lstStyle/>
          <a:p>
            <a:pPr algn="ctr"/>
            <a:r>
              <a:rPr lang="zh-CN" altLang="en-US" sz="2000" b="1" dirty="0" smtClean="0">
                <a:solidFill>
                  <a:schemeClr val="bg1"/>
                </a:solidFill>
                <a:latin typeface="微软雅黑" pitchFamily="34" charset="-122"/>
                <a:ea typeface="微软雅黑" pitchFamily="34" charset="-122"/>
              </a:rPr>
              <a:t>点击添加</a:t>
            </a:r>
            <a:endParaRPr lang="en-US" altLang="zh-CN" sz="2000" b="1" dirty="0" smtClean="0">
              <a:solidFill>
                <a:schemeClr val="bg1"/>
              </a:solidFill>
              <a:latin typeface="微软雅黑" pitchFamily="34" charset="-122"/>
              <a:ea typeface="微软雅黑" pitchFamily="34" charset="-122"/>
            </a:endParaRPr>
          </a:p>
          <a:p>
            <a:pPr algn="ctr"/>
            <a:r>
              <a:rPr lang="zh-CN" altLang="en-US" sz="2000" b="1" dirty="0" smtClean="0">
                <a:solidFill>
                  <a:schemeClr val="bg1"/>
                </a:solidFill>
                <a:latin typeface="微软雅黑" pitchFamily="34" charset="-122"/>
                <a:ea typeface="微软雅黑" pitchFamily="34" charset="-122"/>
              </a:rPr>
              <a:t>标题内容</a:t>
            </a:r>
            <a:endParaRPr lang="zh-CN" altLang="en-US" sz="2000" b="1" dirty="0">
              <a:solidFill>
                <a:schemeClr val="bg1"/>
              </a:solidFill>
              <a:latin typeface="微软雅黑" pitchFamily="34" charset="-122"/>
              <a:ea typeface="微软雅黑" pitchFamily="34" charset="-122"/>
            </a:endParaRPr>
          </a:p>
        </p:txBody>
      </p:sp>
      <p:sp>
        <p:nvSpPr>
          <p:cNvPr id="24" name="椭圆 23"/>
          <p:cNvSpPr/>
          <p:nvPr/>
        </p:nvSpPr>
        <p:spPr>
          <a:xfrm>
            <a:off x="2280408" y="1707654"/>
            <a:ext cx="1067456" cy="10842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25" name="椭圆 24"/>
          <p:cNvSpPr/>
          <p:nvPr/>
        </p:nvSpPr>
        <p:spPr>
          <a:xfrm>
            <a:off x="4053984" y="1055424"/>
            <a:ext cx="1067456" cy="10842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35" name="椭圆 34"/>
          <p:cNvSpPr/>
          <p:nvPr/>
        </p:nvSpPr>
        <p:spPr>
          <a:xfrm>
            <a:off x="5652120" y="1707654"/>
            <a:ext cx="1067456" cy="10842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36" name="椭圆 35"/>
          <p:cNvSpPr/>
          <p:nvPr/>
        </p:nvSpPr>
        <p:spPr>
          <a:xfrm>
            <a:off x="6456872" y="3424708"/>
            <a:ext cx="1067456" cy="10842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37" name="TextBox 36"/>
          <p:cNvSpPr txBox="1"/>
          <p:nvPr/>
        </p:nvSpPr>
        <p:spPr>
          <a:xfrm>
            <a:off x="2384912" y="1923228"/>
            <a:ext cx="890944" cy="605811"/>
          </a:xfrm>
          <a:prstGeom prst="rect">
            <a:avLst/>
          </a:prstGeom>
          <a:noFill/>
        </p:spPr>
        <p:txBody>
          <a:bodyPr wrap="square" lIns="112274" tIns="56136" rIns="112274" bIns="56136"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添加</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a:r>
              <a:rPr lang="zh-CN" altLang="en-US" sz="1600" b="1" dirty="0">
                <a:solidFill>
                  <a:schemeClr val="bg1"/>
                </a:solidFill>
                <a:latin typeface="微软雅黑" panose="020B0503020204020204" pitchFamily="34" charset="-122"/>
                <a:ea typeface="微软雅黑" panose="020B0503020204020204" pitchFamily="34" charset="-122"/>
              </a:rPr>
              <a:t>关键字</a:t>
            </a:r>
          </a:p>
        </p:txBody>
      </p:sp>
      <p:sp>
        <p:nvSpPr>
          <p:cNvPr id="38" name="TextBox 37"/>
          <p:cNvSpPr txBox="1"/>
          <p:nvPr/>
        </p:nvSpPr>
        <p:spPr>
          <a:xfrm>
            <a:off x="4132606" y="1275606"/>
            <a:ext cx="890944" cy="605811"/>
          </a:xfrm>
          <a:prstGeom prst="rect">
            <a:avLst/>
          </a:prstGeom>
          <a:noFill/>
        </p:spPr>
        <p:txBody>
          <a:bodyPr wrap="square" lIns="112274" tIns="56136" rIns="112274" bIns="56136"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添加</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a:r>
              <a:rPr lang="zh-CN" altLang="en-US" sz="1600" b="1" dirty="0">
                <a:solidFill>
                  <a:schemeClr val="bg1"/>
                </a:solidFill>
                <a:latin typeface="微软雅黑" panose="020B0503020204020204" pitchFamily="34" charset="-122"/>
                <a:ea typeface="微软雅黑" panose="020B0503020204020204" pitchFamily="34" charset="-122"/>
              </a:rPr>
              <a:t>关键字</a:t>
            </a:r>
          </a:p>
        </p:txBody>
      </p:sp>
      <p:sp>
        <p:nvSpPr>
          <p:cNvPr id="39" name="TextBox 38"/>
          <p:cNvSpPr txBox="1"/>
          <p:nvPr/>
        </p:nvSpPr>
        <p:spPr>
          <a:xfrm>
            <a:off x="5724128" y="1941208"/>
            <a:ext cx="890944" cy="605811"/>
          </a:xfrm>
          <a:prstGeom prst="rect">
            <a:avLst/>
          </a:prstGeom>
          <a:noFill/>
        </p:spPr>
        <p:txBody>
          <a:bodyPr wrap="square" lIns="112274" tIns="56136" rIns="112274" bIns="56136"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添加</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a:r>
              <a:rPr lang="zh-CN" altLang="en-US" sz="1600" b="1" dirty="0">
                <a:solidFill>
                  <a:schemeClr val="bg1"/>
                </a:solidFill>
                <a:latin typeface="微软雅黑" panose="020B0503020204020204" pitchFamily="34" charset="-122"/>
                <a:ea typeface="微软雅黑" panose="020B0503020204020204" pitchFamily="34" charset="-122"/>
              </a:rPr>
              <a:t>关键字</a:t>
            </a:r>
          </a:p>
        </p:txBody>
      </p:sp>
      <p:sp>
        <p:nvSpPr>
          <p:cNvPr id="40" name="TextBox 39"/>
          <p:cNvSpPr txBox="1"/>
          <p:nvPr/>
        </p:nvSpPr>
        <p:spPr>
          <a:xfrm>
            <a:off x="6548712" y="3631402"/>
            <a:ext cx="890944" cy="605811"/>
          </a:xfrm>
          <a:prstGeom prst="rect">
            <a:avLst/>
          </a:prstGeom>
          <a:noFill/>
        </p:spPr>
        <p:txBody>
          <a:bodyPr wrap="square" lIns="112274" tIns="56136" rIns="112274" bIns="56136"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添加</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a:r>
              <a:rPr lang="zh-CN" altLang="en-US" sz="1600" b="1" dirty="0">
                <a:solidFill>
                  <a:schemeClr val="bg1"/>
                </a:solidFill>
                <a:latin typeface="微软雅黑" panose="020B0503020204020204" pitchFamily="34" charset="-122"/>
                <a:ea typeface="微软雅黑" panose="020B0503020204020204" pitchFamily="34" charset="-122"/>
              </a:rPr>
              <a:t>关键字</a:t>
            </a:r>
          </a:p>
        </p:txBody>
      </p:sp>
      <p:grpSp>
        <p:nvGrpSpPr>
          <p:cNvPr id="2" name="组合 1"/>
          <p:cNvGrpSpPr/>
          <p:nvPr/>
        </p:nvGrpSpPr>
        <p:grpSpPr>
          <a:xfrm>
            <a:off x="755576" y="1059582"/>
            <a:ext cx="2913592" cy="500137"/>
            <a:chOff x="539552" y="1182027"/>
            <a:chExt cx="2913592" cy="500137"/>
          </a:xfrm>
        </p:grpSpPr>
        <p:sp>
          <p:nvSpPr>
            <p:cNvPr id="41" name="TextBox 40"/>
            <p:cNvSpPr txBox="1"/>
            <p:nvPr/>
          </p:nvSpPr>
          <p:spPr>
            <a:xfrm>
              <a:off x="728900" y="1182027"/>
              <a:ext cx="2724244" cy="50013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dirty="0"/>
                <a:t>详写内容</a:t>
              </a:r>
              <a:r>
                <a:rPr lang="en-US" altLang="zh-CN" dirty="0"/>
                <a:t>……</a:t>
              </a:r>
              <a:r>
                <a:rPr lang="zh-CN" altLang="en-US" dirty="0"/>
                <a:t>点击</a:t>
              </a:r>
              <a:r>
                <a:rPr lang="zh-CN" altLang="en-US" dirty="0" smtClean="0"/>
                <a:t>输入</a:t>
              </a:r>
              <a:r>
                <a:rPr lang="zh-CN" altLang="en-US" dirty="0"/>
                <a:t>本</a:t>
              </a:r>
              <a:r>
                <a:rPr lang="zh-CN" altLang="en-US" dirty="0" smtClean="0"/>
                <a:t>页需要详写的文字</a:t>
              </a:r>
              <a:r>
                <a:rPr lang="zh-CN" altLang="en-US" dirty="0"/>
                <a:t>内容，简明扼要</a:t>
              </a:r>
              <a:r>
                <a:rPr lang="zh-CN" altLang="en-US" dirty="0" smtClean="0"/>
                <a:t>，此</a:t>
              </a:r>
              <a:r>
                <a:rPr lang="zh-CN" altLang="en-US" dirty="0"/>
                <a:t>为概念图解，根据您的具体内容酌情修改。</a:t>
              </a:r>
              <a:endParaRPr lang="en-US" altLang="zh-CN" dirty="0"/>
            </a:p>
          </p:txBody>
        </p:sp>
        <p:sp>
          <p:nvSpPr>
            <p:cNvPr id="42" name="矩形 41"/>
            <p:cNvSpPr/>
            <p:nvPr/>
          </p:nvSpPr>
          <p:spPr>
            <a:xfrm>
              <a:off x="539552" y="1203485"/>
              <a:ext cx="120566" cy="1205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54369817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6"/>
                                        </p:tgtEl>
                                        <p:attrNameLst>
                                          <p:attrName>ppt_y</p:attrName>
                                        </p:attrNameLst>
                                      </p:cBhvr>
                                      <p:tavLst>
                                        <p:tav tm="0">
                                          <p:val>
                                            <p:strVal val="#ppt_y"/>
                                          </p:val>
                                        </p:tav>
                                        <p:tav tm="100000">
                                          <p:val>
                                            <p:strVal val="#ppt_y"/>
                                          </p:val>
                                        </p:tav>
                                      </p:tavLst>
                                    </p:anim>
                                    <p:anim calcmode="lin" valueType="num">
                                      <p:cBhvr>
                                        <p:cTn id="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6"/>
                                        </p:tgtEl>
                                      </p:cBhvr>
                                    </p:animEffect>
                                  </p:childTnLst>
                                </p:cTn>
                              </p:par>
                            </p:childTnLst>
                          </p:cTn>
                        </p:par>
                        <p:par>
                          <p:cTn id="12" fill="hold">
                            <p:stCondLst>
                              <p:cond delay="850"/>
                            </p:stCondLst>
                            <p:childTnLst>
                              <p:par>
                                <p:cTn id="13" presetID="2" presetClass="entr" presetSubtype="4"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500" fill="hold"/>
                                        <p:tgtEl>
                                          <p:spTgt spid="23"/>
                                        </p:tgtEl>
                                        <p:attrNameLst>
                                          <p:attrName>ppt_x</p:attrName>
                                        </p:attrNameLst>
                                      </p:cBhvr>
                                      <p:tavLst>
                                        <p:tav tm="0">
                                          <p:val>
                                            <p:strVal val="#ppt_x"/>
                                          </p:val>
                                        </p:tav>
                                        <p:tav tm="100000">
                                          <p:val>
                                            <p:strVal val="#ppt_x"/>
                                          </p:val>
                                        </p:tav>
                                      </p:tavLst>
                                    </p:anim>
                                    <p:anim calcmode="lin" valueType="num">
                                      <p:cBhvr additive="base">
                                        <p:cTn id="16" dur="5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par>
                          <p:cTn id="21" fill="hold">
                            <p:stCondLst>
                              <p:cond delay="1350"/>
                            </p:stCondLst>
                            <p:childTnLst>
                              <p:par>
                                <p:cTn id="22" presetID="53" presetClass="entr" presetSubtype="16"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p:cTn id="24" dur="500" fill="hold"/>
                                        <p:tgtEl>
                                          <p:spTgt spid="11"/>
                                        </p:tgtEl>
                                        <p:attrNameLst>
                                          <p:attrName>ppt_w</p:attrName>
                                        </p:attrNameLst>
                                      </p:cBhvr>
                                      <p:tavLst>
                                        <p:tav tm="0">
                                          <p:val>
                                            <p:fltVal val="0"/>
                                          </p:val>
                                        </p:tav>
                                        <p:tav tm="100000">
                                          <p:val>
                                            <p:strVal val="#ppt_w"/>
                                          </p:val>
                                        </p:tav>
                                      </p:tavLst>
                                    </p:anim>
                                    <p:anim calcmode="lin" valueType="num">
                                      <p:cBhvr>
                                        <p:cTn id="25" dur="500" fill="hold"/>
                                        <p:tgtEl>
                                          <p:spTgt spid="11"/>
                                        </p:tgtEl>
                                        <p:attrNameLst>
                                          <p:attrName>ppt_h</p:attrName>
                                        </p:attrNameLst>
                                      </p:cBhvr>
                                      <p:tavLst>
                                        <p:tav tm="0">
                                          <p:val>
                                            <p:fltVal val="0"/>
                                          </p:val>
                                        </p:tav>
                                        <p:tav tm="100000">
                                          <p:val>
                                            <p:strVal val="#ppt_h"/>
                                          </p:val>
                                        </p:tav>
                                      </p:tavLst>
                                    </p:anim>
                                    <p:animEffect transition="in" filter="fade">
                                      <p:cBhvr>
                                        <p:cTn id="26" dur="500"/>
                                        <p:tgtEl>
                                          <p:spTgt spid="11"/>
                                        </p:tgtEl>
                                      </p:cBhvr>
                                    </p:animEffect>
                                  </p:childTnLst>
                                </p:cTn>
                              </p:par>
                              <p:par>
                                <p:cTn id="27" presetID="53" presetClass="entr" presetSubtype="16" fill="hold" nodeType="with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par>
                                <p:cTn id="32" presetID="53" presetClass="entr" presetSubtype="16"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p:cTn id="34" dur="500" fill="hold"/>
                                        <p:tgtEl>
                                          <p:spTgt spid="13"/>
                                        </p:tgtEl>
                                        <p:attrNameLst>
                                          <p:attrName>ppt_w</p:attrName>
                                        </p:attrNameLst>
                                      </p:cBhvr>
                                      <p:tavLst>
                                        <p:tav tm="0">
                                          <p:val>
                                            <p:fltVal val="0"/>
                                          </p:val>
                                        </p:tav>
                                        <p:tav tm="100000">
                                          <p:val>
                                            <p:strVal val="#ppt_w"/>
                                          </p:val>
                                        </p:tav>
                                      </p:tavLst>
                                    </p:anim>
                                    <p:anim calcmode="lin" valueType="num">
                                      <p:cBhvr>
                                        <p:cTn id="35" dur="500" fill="hold"/>
                                        <p:tgtEl>
                                          <p:spTgt spid="13"/>
                                        </p:tgtEl>
                                        <p:attrNameLst>
                                          <p:attrName>ppt_h</p:attrName>
                                        </p:attrNameLst>
                                      </p:cBhvr>
                                      <p:tavLst>
                                        <p:tav tm="0">
                                          <p:val>
                                            <p:fltVal val="0"/>
                                          </p:val>
                                        </p:tav>
                                        <p:tav tm="100000">
                                          <p:val>
                                            <p:strVal val="#ppt_h"/>
                                          </p:val>
                                        </p:tav>
                                      </p:tavLst>
                                    </p:anim>
                                    <p:animEffect transition="in" filter="fade">
                                      <p:cBhvr>
                                        <p:cTn id="36" dur="500"/>
                                        <p:tgtEl>
                                          <p:spTgt spid="13"/>
                                        </p:tgtEl>
                                      </p:cBhvr>
                                    </p:animEffect>
                                  </p:childTnLst>
                                </p:cTn>
                              </p:par>
                              <p:par>
                                <p:cTn id="37" presetID="53" presetClass="entr" presetSubtype="16"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p:cTn id="39" dur="500" fill="hold"/>
                                        <p:tgtEl>
                                          <p:spTgt spid="14"/>
                                        </p:tgtEl>
                                        <p:attrNameLst>
                                          <p:attrName>ppt_w</p:attrName>
                                        </p:attrNameLst>
                                      </p:cBhvr>
                                      <p:tavLst>
                                        <p:tav tm="0">
                                          <p:val>
                                            <p:fltVal val="0"/>
                                          </p:val>
                                        </p:tav>
                                        <p:tav tm="100000">
                                          <p:val>
                                            <p:strVal val="#ppt_w"/>
                                          </p:val>
                                        </p:tav>
                                      </p:tavLst>
                                    </p:anim>
                                    <p:anim calcmode="lin" valueType="num">
                                      <p:cBhvr>
                                        <p:cTn id="40" dur="500" fill="hold"/>
                                        <p:tgtEl>
                                          <p:spTgt spid="14"/>
                                        </p:tgtEl>
                                        <p:attrNameLst>
                                          <p:attrName>ppt_h</p:attrName>
                                        </p:attrNameLst>
                                      </p:cBhvr>
                                      <p:tavLst>
                                        <p:tav tm="0">
                                          <p:val>
                                            <p:fltVal val="0"/>
                                          </p:val>
                                        </p:tav>
                                        <p:tav tm="100000">
                                          <p:val>
                                            <p:strVal val="#ppt_h"/>
                                          </p:val>
                                        </p:tav>
                                      </p:tavLst>
                                    </p:anim>
                                    <p:animEffect transition="in" filter="fade">
                                      <p:cBhvr>
                                        <p:cTn id="41" dur="500"/>
                                        <p:tgtEl>
                                          <p:spTgt spid="14"/>
                                        </p:tgtEl>
                                      </p:cBhvr>
                                    </p:animEffect>
                                  </p:childTnLst>
                                </p:cTn>
                              </p:par>
                              <p:par>
                                <p:cTn id="42" presetID="53" presetClass="entr" presetSubtype="16" fill="hold" nodeType="withEffect">
                                  <p:stCondLst>
                                    <p:cond delay="0"/>
                                  </p:stCondLst>
                                  <p:childTnLst>
                                    <p:set>
                                      <p:cBhvr>
                                        <p:cTn id="43" dur="1" fill="hold">
                                          <p:stCondLst>
                                            <p:cond delay="0"/>
                                          </p:stCondLst>
                                        </p:cTn>
                                        <p:tgtEl>
                                          <p:spTgt spid="15"/>
                                        </p:tgtEl>
                                        <p:attrNameLst>
                                          <p:attrName>style.visibility</p:attrName>
                                        </p:attrNameLst>
                                      </p:cBhvr>
                                      <p:to>
                                        <p:strVal val="visible"/>
                                      </p:to>
                                    </p:set>
                                    <p:anim calcmode="lin" valueType="num">
                                      <p:cBhvr>
                                        <p:cTn id="44" dur="500" fill="hold"/>
                                        <p:tgtEl>
                                          <p:spTgt spid="15"/>
                                        </p:tgtEl>
                                        <p:attrNameLst>
                                          <p:attrName>ppt_w</p:attrName>
                                        </p:attrNameLst>
                                      </p:cBhvr>
                                      <p:tavLst>
                                        <p:tav tm="0">
                                          <p:val>
                                            <p:fltVal val="0"/>
                                          </p:val>
                                        </p:tav>
                                        <p:tav tm="100000">
                                          <p:val>
                                            <p:strVal val="#ppt_w"/>
                                          </p:val>
                                        </p:tav>
                                      </p:tavLst>
                                    </p:anim>
                                    <p:anim calcmode="lin" valueType="num">
                                      <p:cBhvr>
                                        <p:cTn id="45" dur="500" fill="hold"/>
                                        <p:tgtEl>
                                          <p:spTgt spid="15"/>
                                        </p:tgtEl>
                                        <p:attrNameLst>
                                          <p:attrName>ppt_h</p:attrName>
                                        </p:attrNameLst>
                                      </p:cBhvr>
                                      <p:tavLst>
                                        <p:tav tm="0">
                                          <p:val>
                                            <p:fltVal val="0"/>
                                          </p:val>
                                        </p:tav>
                                        <p:tav tm="100000">
                                          <p:val>
                                            <p:strVal val="#ppt_h"/>
                                          </p:val>
                                        </p:tav>
                                      </p:tavLst>
                                    </p:anim>
                                    <p:animEffect transition="in" filter="fade">
                                      <p:cBhvr>
                                        <p:cTn id="46" dur="500"/>
                                        <p:tgtEl>
                                          <p:spTgt spid="15"/>
                                        </p:tgtEl>
                                      </p:cBhvr>
                                    </p:animEffect>
                                  </p:childTnLst>
                                </p:cTn>
                              </p:par>
                            </p:childTnLst>
                          </p:cTn>
                        </p:par>
                        <p:par>
                          <p:cTn id="47" fill="hold">
                            <p:stCondLst>
                              <p:cond delay="1850"/>
                            </p:stCondLst>
                            <p:childTnLst>
                              <p:par>
                                <p:cTn id="48" presetID="53" presetClass="entr" presetSubtype="16" fill="hold" grpId="0" nodeType="afterEffect">
                                  <p:stCondLst>
                                    <p:cond delay="0"/>
                                  </p:stCondLst>
                                  <p:childTnLst>
                                    <p:set>
                                      <p:cBhvr>
                                        <p:cTn id="49" dur="1" fill="hold">
                                          <p:stCondLst>
                                            <p:cond delay="0"/>
                                          </p:stCondLst>
                                        </p:cTn>
                                        <p:tgtEl>
                                          <p:spTgt spid="16"/>
                                        </p:tgtEl>
                                        <p:attrNameLst>
                                          <p:attrName>style.visibility</p:attrName>
                                        </p:attrNameLst>
                                      </p:cBhvr>
                                      <p:to>
                                        <p:strVal val="visible"/>
                                      </p:to>
                                    </p:set>
                                    <p:anim calcmode="lin" valueType="num">
                                      <p:cBhvr>
                                        <p:cTn id="50" dur="300" fill="hold"/>
                                        <p:tgtEl>
                                          <p:spTgt spid="16"/>
                                        </p:tgtEl>
                                        <p:attrNameLst>
                                          <p:attrName>ppt_w</p:attrName>
                                        </p:attrNameLst>
                                      </p:cBhvr>
                                      <p:tavLst>
                                        <p:tav tm="0">
                                          <p:val>
                                            <p:fltVal val="0"/>
                                          </p:val>
                                        </p:tav>
                                        <p:tav tm="100000">
                                          <p:val>
                                            <p:strVal val="#ppt_w"/>
                                          </p:val>
                                        </p:tav>
                                      </p:tavLst>
                                    </p:anim>
                                    <p:anim calcmode="lin" valueType="num">
                                      <p:cBhvr>
                                        <p:cTn id="51" dur="300" fill="hold"/>
                                        <p:tgtEl>
                                          <p:spTgt spid="16"/>
                                        </p:tgtEl>
                                        <p:attrNameLst>
                                          <p:attrName>ppt_h</p:attrName>
                                        </p:attrNameLst>
                                      </p:cBhvr>
                                      <p:tavLst>
                                        <p:tav tm="0">
                                          <p:val>
                                            <p:fltVal val="0"/>
                                          </p:val>
                                        </p:tav>
                                        <p:tav tm="100000">
                                          <p:val>
                                            <p:strVal val="#ppt_h"/>
                                          </p:val>
                                        </p:tav>
                                      </p:tavLst>
                                    </p:anim>
                                    <p:animEffect transition="in" filter="fade">
                                      <p:cBhvr>
                                        <p:cTn id="52" dur="300"/>
                                        <p:tgtEl>
                                          <p:spTgt spid="16"/>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p:cTn id="55" dur="500" fill="hold"/>
                                        <p:tgtEl>
                                          <p:spTgt spid="17"/>
                                        </p:tgtEl>
                                        <p:attrNameLst>
                                          <p:attrName>ppt_w</p:attrName>
                                        </p:attrNameLst>
                                      </p:cBhvr>
                                      <p:tavLst>
                                        <p:tav tm="0">
                                          <p:val>
                                            <p:fltVal val="0"/>
                                          </p:val>
                                        </p:tav>
                                        <p:tav tm="100000">
                                          <p:val>
                                            <p:strVal val="#ppt_w"/>
                                          </p:val>
                                        </p:tav>
                                      </p:tavLst>
                                    </p:anim>
                                    <p:anim calcmode="lin" valueType="num">
                                      <p:cBhvr>
                                        <p:cTn id="56" dur="500" fill="hold"/>
                                        <p:tgtEl>
                                          <p:spTgt spid="17"/>
                                        </p:tgtEl>
                                        <p:attrNameLst>
                                          <p:attrName>ppt_h</p:attrName>
                                        </p:attrNameLst>
                                      </p:cBhvr>
                                      <p:tavLst>
                                        <p:tav tm="0">
                                          <p:val>
                                            <p:fltVal val="0"/>
                                          </p:val>
                                        </p:tav>
                                        <p:tav tm="100000">
                                          <p:val>
                                            <p:strVal val="#ppt_h"/>
                                          </p:val>
                                        </p:tav>
                                      </p:tavLst>
                                    </p:anim>
                                    <p:animEffect transition="in" filter="fade">
                                      <p:cBhvr>
                                        <p:cTn id="57" dur="500"/>
                                        <p:tgtEl>
                                          <p:spTgt spid="17"/>
                                        </p:tgtEl>
                                      </p:cBhvr>
                                    </p:animEffect>
                                  </p:childTnLst>
                                </p:cTn>
                              </p:par>
                            </p:childTnLst>
                          </p:cTn>
                        </p:par>
                        <p:par>
                          <p:cTn id="58" fill="hold">
                            <p:stCondLst>
                              <p:cond delay="2350"/>
                            </p:stCondLst>
                            <p:childTnLst>
                              <p:par>
                                <p:cTn id="59" presetID="53" presetClass="entr" presetSubtype="16" fill="hold" grpId="0" nodeType="afterEffect">
                                  <p:stCondLst>
                                    <p:cond delay="0"/>
                                  </p:stCondLst>
                                  <p:childTnLst>
                                    <p:set>
                                      <p:cBhvr>
                                        <p:cTn id="60" dur="1" fill="hold">
                                          <p:stCondLst>
                                            <p:cond delay="0"/>
                                          </p:stCondLst>
                                        </p:cTn>
                                        <p:tgtEl>
                                          <p:spTgt spid="24"/>
                                        </p:tgtEl>
                                        <p:attrNameLst>
                                          <p:attrName>style.visibility</p:attrName>
                                        </p:attrNameLst>
                                      </p:cBhvr>
                                      <p:to>
                                        <p:strVal val="visible"/>
                                      </p:to>
                                    </p:set>
                                    <p:anim calcmode="lin" valueType="num">
                                      <p:cBhvr>
                                        <p:cTn id="61" dur="300" fill="hold"/>
                                        <p:tgtEl>
                                          <p:spTgt spid="24"/>
                                        </p:tgtEl>
                                        <p:attrNameLst>
                                          <p:attrName>ppt_w</p:attrName>
                                        </p:attrNameLst>
                                      </p:cBhvr>
                                      <p:tavLst>
                                        <p:tav tm="0">
                                          <p:val>
                                            <p:fltVal val="0"/>
                                          </p:val>
                                        </p:tav>
                                        <p:tav tm="100000">
                                          <p:val>
                                            <p:strVal val="#ppt_w"/>
                                          </p:val>
                                        </p:tav>
                                      </p:tavLst>
                                    </p:anim>
                                    <p:anim calcmode="lin" valueType="num">
                                      <p:cBhvr>
                                        <p:cTn id="62" dur="300" fill="hold"/>
                                        <p:tgtEl>
                                          <p:spTgt spid="24"/>
                                        </p:tgtEl>
                                        <p:attrNameLst>
                                          <p:attrName>ppt_h</p:attrName>
                                        </p:attrNameLst>
                                      </p:cBhvr>
                                      <p:tavLst>
                                        <p:tav tm="0">
                                          <p:val>
                                            <p:fltVal val="0"/>
                                          </p:val>
                                        </p:tav>
                                        <p:tav tm="100000">
                                          <p:val>
                                            <p:strVal val="#ppt_h"/>
                                          </p:val>
                                        </p:tav>
                                      </p:tavLst>
                                    </p:anim>
                                    <p:animEffect transition="in" filter="fade">
                                      <p:cBhvr>
                                        <p:cTn id="63" dur="300"/>
                                        <p:tgtEl>
                                          <p:spTgt spid="24"/>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37"/>
                                        </p:tgtEl>
                                        <p:attrNameLst>
                                          <p:attrName>style.visibility</p:attrName>
                                        </p:attrNameLst>
                                      </p:cBhvr>
                                      <p:to>
                                        <p:strVal val="visible"/>
                                      </p:to>
                                    </p:set>
                                    <p:anim calcmode="lin" valueType="num">
                                      <p:cBhvr>
                                        <p:cTn id="66" dur="500" fill="hold"/>
                                        <p:tgtEl>
                                          <p:spTgt spid="37"/>
                                        </p:tgtEl>
                                        <p:attrNameLst>
                                          <p:attrName>ppt_w</p:attrName>
                                        </p:attrNameLst>
                                      </p:cBhvr>
                                      <p:tavLst>
                                        <p:tav tm="0">
                                          <p:val>
                                            <p:fltVal val="0"/>
                                          </p:val>
                                        </p:tav>
                                        <p:tav tm="100000">
                                          <p:val>
                                            <p:strVal val="#ppt_w"/>
                                          </p:val>
                                        </p:tav>
                                      </p:tavLst>
                                    </p:anim>
                                    <p:anim calcmode="lin" valueType="num">
                                      <p:cBhvr>
                                        <p:cTn id="67" dur="500" fill="hold"/>
                                        <p:tgtEl>
                                          <p:spTgt spid="37"/>
                                        </p:tgtEl>
                                        <p:attrNameLst>
                                          <p:attrName>ppt_h</p:attrName>
                                        </p:attrNameLst>
                                      </p:cBhvr>
                                      <p:tavLst>
                                        <p:tav tm="0">
                                          <p:val>
                                            <p:fltVal val="0"/>
                                          </p:val>
                                        </p:tav>
                                        <p:tav tm="100000">
                                          <p:val>
                                            <p:strVal val="#ppt_h"/>
                                          </p:val>
                                        </p:tav>
                                      </p:tavLst>
                                    </p:anim>
                                    <p:animEffect transition="in" filter="fade">
                                      <p:cBhvr>
                                        <p:cTn id="68" dur="500"/>
                                        <p:tgtEl>
                                          <p:spTgt spid="37"/>
                                        </p:tgtEl>
                                      </p:cBhvr>
                                    </p:animEffect>
                                  </p:childTnLst>
                                </p:cTn>
                              </p:par>
                            </p:childTnLst>
                          </p:cTn>
                        </p:par>
                        <p:par>
                          <p:cTn id="69" fill="hold">
                            <p:stCondLst>
                              <p:cond delay="2850"/>
                            </p:stCondLst>
                            <p:childTnLst>
                              <p:par>
                                <p:cTn id="70" presetID="53" presetClass="entr" presetSubtype="16" fill="hold" grpId="0" nodeType="afterEffect">
                                  <p:stCondLst>
                                    <p:cond delay="0"/>
                                  </p:stCondLst>
                                  <p:childTnLst>
                                    <p:set>
                                      <p:cBhvr>
                                        <p:cTn id="71" dur="1" fill="hold">
                                          <p:stCondLst>
                                            <p:cond delay="0"/>
                                          </p:stCondLst>
                                        </p:cTn>
                                        <p:tgtEl>
                                          <p:spTgt spid="25"/>
                                        </p:tgtEl>
                                        <p:attrNameLst>
                                          <p:attrName>style.visibility</p:attrName>
                                        </p:attrNameLst>
                                      </p:cBhvr>
                                      <p:to>
                                        <p:strVal val="visible"/>
                                      </p:to>
                                    </p:set>
                                    <p:anim calcmode="lin" valueType="num">
                                      <p:cBhvr>
                                        <p:cTn id="72" dur="300" fill="hold"/>
                                        <p:tgtEl>
                                          <p:spTgt spid="25"/>
                                        </p:tgtEl>
                                        <p:attrNameLst>
                                          <p:attrName>ppt_w</p:attrName>
                                        </p:attrNameLst>
                                      </p:cBhvr>
                                      <p:tavLst>
                                        <p:tav tm="0">
                                          <p:val>
                                            <p:fltVal val="0"/>
                                          </p:val>
                                        </p:tav>
                                        <p:tav tm="100000">
                                          <p:val>
                                            <p:strVal val="#ppt_w"/>
                                          </p:val>
                                        </p:tav>
                                      </p:tavLst>
                                    </p:anim>
                                    <p:anim calcmode="lin" valueType="num">
                                      <p:cBhvr>
                                        <p:cTn id="73" dur="300" fill="hold"/>
                                        <p:tgtEl>
                                          <p:spTgt spid="25"/>
                                        </p:tgtEl>
                                        <p:attrNameLst>
                                          <p:attrName>ppt_h</p:attrName>
                                        </p:attrNameLst>
                                      </p:cBhvr>
                                      <p:tavLst>
                                        <p:tav tm="0">
                                          <p:val>
                                            <p:fltVal val="0"/>
                                          </p:val>
                                        </p:tav>
                                        <p:tav tm="100000">
                                          <p:val>
                                            <p:strVal val="#ppt_h"/>
                                          </p:val>
                                        </p:tav>
                                      </p:tavLst>
                                    </p:anim>
                                    <p:animEffect transition="in" filter="fade">
                                      <p:cBhvr>
                                        <p:cTn id="74" dur="300"/>
                                        <p:tgtEl>
                                          <p:spTgt spid="25"/>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38"/>
                                        </p:tgtEl>
                                        <p:attrNameLst>
                                          <p:attrName>style.visibility</p:attrName>
                                        </p:attrNameLst>
                                      </p:cBhvr>
                                      <p:to>
                                        <p:strVal val="visible"/>
                                      </p:to>
                                    </p:set>
                                    <p:anim calcmode="lin" valueType="num">
                                      <p:cBhvr>
                                        <p:cTn id="77" dur="500" fill="hold"/>
                                        <p:tgtEl>
                                          <p:spTgt spid="38"/>
                                        </p:tgtEl>
                                        <p:attrNameLst>
                                          <p:attrName>ppt_w</p:attrName>
                                        </p:attrNameLst>
                                      </p:cBhvr>
                                      <p:tavLst>
                                        <p:tav tm="0">
                                          <p:val>
                                            <p:fltVal val="0"/>
                                          </p:val>
                                        </p:tav>
                                        <p:tav tm="100000">
                                          <p:val>
                                            <p:strVal val="#ppt_w"/>
                                          </p:val>
                                        </p:tav>
                                      </p:tavLst>
                                    </p:anim>
                                    <p:anim calcmode="lin" valueType="num">
                                      <p:cBhvr>
                                        <p:cTn id="78" dur="500" fill="hold"/>
                                        <p:tgtEl>
                                          <p:spTgt spid="38"/>
                                        </p:tgtEl>
                                        <p:attrNameLst>
                                          <p:attrName>ppt_h</p:attrName>
                                        </p:attrNameLst>
                                      </p:cBhvr>
                                      <p:tavLst>
                                        <p:tav tm="0">
                                          <p:val>
                                            <p:fltVal val="0"/>
                                          </p:val>
                                        </p:tav>
                                        <p:tav tm="100000">
                                          <p:val>
                                            <p:strVal val="#ppt_h"/>
                                          </p:val>
                                        </p:tav>
                                      </p:tavLst>
                                    </p:anim>
                                    <p:animEffect transition="in" filter="fade">
                                      <p:cBhvr>
                                        <p:cTn id="79" dur="500"/>
                                        <p:tgtEl>
                                          <p:spTgt spid="38"/>
                                        </p:tgtEl>
                                      </p:cBhvr>
                                    </p:animEffect>
                                  </p:childTnLst>
                                </p:cTn>
                              </p:par>
                            </p:childTnLst>
                          </p:cTn>
                        </p:par>
                        <p:par>
                          <p:cTn id="80" fill="hold">
                            <p:stCondLst>
                              <p:cond delay="3350"/>
                            </p:stCondLst>
                            <p:childTnLst>
                              <p:par>
                                <p:cTn id="81" presetID="53" presetClass="entr" presetSubtype="16" fill="hold" grpId="0" nodeType="afterEffect">
                                  <p:stCondLst>
                                    <p:cond delay="0"/>
                                  </p:stCondLst>
                                  <p:childTnLst>
                                    <p:set>
                                      <p:cBhvr>
                                        <p:cTn id="82" dur="1" fill="hold">
                                          <p:stCondLst>
                                            <p:cond delay="0"/>
                                          </p:stCondLst>
                                        </p:cTn>
                                        <p:tgtEl>
                                          <p:spTgt spid="35"/>
                                        </p:tgtEl>
                                        <p:attrNameLst>
                                          <p:attrName>style.visibility</p:attrName>
                                        </p:attrNameLst>
                                      </p:cBhvr>
                                      <p:to>
                                        <p:strVal val="visible"/>
                                      </p:to>
                                    </p:set>
                                    <p:anim calcmode="lin" valueType="num">
                                      <p:cBhvr>
                                        <p:cTn id="83" dur="300" fill="hold"/>
                                        <p:tgtEl>
                                          <p:spTgt spid="35"/>
                                        </p:tgtEl>
                                        <p:attrNameLst>
                                          <p:attrName>ppt_w</p:attrName>
                                        </p:attrNameLst>
                                      </p:cBhvr>
                                      <p:tavLst>
                                        <p:tav tm="0">
                                          <p:val>
                                            <p:fltVal val="0"/>
                                          </p:val>
                                        </p:tav>
                                        <p:tav tm="100000">
                                          <p:val>
                                            <p:strVal val="#ppt_w"/>
                                          </p:val>
                                        </p:tav>
                                      </p:tavLst>
                                    </p:anim>
                                    <p:anim calcmode="lin" valueType="num">
                                      <p:cBhvr>
                                        <p:cTn id="84" dur="300" fill="hold"/>
                                        <p:tgtEl>
                                          <p:spTgt spid="35"/>
                                        </p:tgtEl>
                                        <p:attrNameLst>
                                          <p:attrName>ppt_h</p:attrName>
                                        </p:attrNameLst>
                                      </p:cBhvr>
                                      <p:tavLst>
                                        <p:tav tm="0">
                                          <p:val>
                                            <p:fltVal val="0"/>
                                          </p:val>
                                        </p:tav>
                                        <p:tav tm="100000">
                                          <p:val>
                                            <p:strVal val="#ppt_h"/>
                                          </p:val>
                                        </p:tav>
                                      </p:tavLst>
                                    </p:anim>
                                    <p:animEffect transition="in" filter="fade">
                                      <p:cBhvr>
                                        <p:cTn id="85" dur="300"/>
                                        <p:tgtEl>
                                          <p:spTgt spid="35"/>
                                        </p:tgtEl>
                                      </p:cBhvr>
                                    </p:animEffect>
                                  </p:childTnLst>
                                </p:cTn>
                              </p:par>
                              <p:par>
                                <p:cTn id="86" presetID="53" presetClass="entr" presetSubtype="16" fill="hold" grpId="0" nodeType="withEffect">
                                  <p:stCondLst>
                                    <p:cond delay="0"/>
                                  </p:stCondLst>
                                  <p:childTnLst>
                                    <p:set>
                                      <p:cBhvr>
                                        <p:cTn id="87" dur="1" fill="hold">
                                          <p:stCondLst>
                                            <p:cond delay="0"/>
                                          </p:stCondLst>
                                        </p:cTn>
                                        <p:tgtEl>
                                          <p:spTgt spid="39"/>
                                        </p:tgtEl>
                                        <p:attrNameLst>
                                          <p:attrName>style.visibility</p:attrName>
                                        </p:attrNameLst>
                                      </p:cBhvr>
                                      <p:to>
                                        <p:strVal val="visible"/>
                                      </p:to>
                                    </p:set>
                                    <p:anim calcmode="lin" valueType="num">
                                      <p:cBhvr>
                                        <p:cTn id="88" dur="500" fill="hold"/>
                                        <p:tgtEl>
                                          <p:spTgt spid="39"/>
                                        </p:tgtEl>
                                        <p:attrNameLst>
                                          <p:attrName>ppt_w</p:attrName>
                                        </p:attrNameLst>
                                      </p:cBhvr>
                                      <p:tavLst>
                                        <p:tav tm="0">
                                          <p:val>
                                            <p:fltVal val="0"/>
                                          </p:val>
                                        </p:tav>
                                        <p:tav tm="100000">
                                          <p:val>
                                            <p:strVal val="#ppt_w"/>
                                          </p:val>
                                        </p:tav>
                                      </p:tavLst>
                                    </p:anim>
                                    <p:anim calcmode="lin" valueType="num">
                                      <p:cBhvr>
                                        <p:cTn id="89" dur="500" fill="hold"/>
                                        <p:tgtEl>
                                          <p:spTgt spid="39"/>
                                        </p:tgtEl>
                                        <p:attrNameLst>
                                          <p:attrName>ppt_h</p:attrName>
                                        </p:attrNameLst>
                                      </p:cBhvr>
                                      <p:tavLst>
                                        <p:tav tm="0">
                                          <p:val>
                                            <p:fltVal val="0"/>
                                          </p:val>
                                        </p:tav>
                                        <p:tav tm="100000">
                                          <p:val>
                                            <p:strVal val="#ppt_h"/>
                                          </p:val>
                                        </p:tav>
                                      </p:tavLst>
                                    </p:anim>
                                    <p:animEffect transition="in" filter="fade">
                                      <p:cBhvr>
                                        <p:cTn id="90" dur="500"/>
                                        <p:tgtEl>
                                          <p:spTgt spid="39"/>
                                        </p:tgtEl>
                                      </p:cBhvr>
                                    </p:animEffect>
                                  </p:childTnLst>
                                </p:cTn>
                              </p:par>
                            </p:childTnLst>
                          </p:cTn>
                        </p:par>
                        <p:par>
                          <p:cTn id="91" fill="hold">
                            <p:stCondLst>
                              <p:cond delay="3850"/>
                            </p:stCondLst>
                            <p:childTnLst>
                              <p:par>
                                <p:cTn id="92" presetID="53" presetClass="entr" presetSubtype="16" fill="hold" grpId="0" nodeType="afterEffect">
                                  <p:stCondLst>
                                    <p:cond delay="0"/>
                                  </p:stCondLst>
                                  <p:childTnLst>
                                    <p:set>
                                      <p:cBhvr>
                                        <p:cTn id="93" dur="1" fill="hold">
                                          <p:stCondLst>
                                            <p:cond delay="0"/>
                                          </p:stCondLst>
                                        </p:cTn>
                                        <p:tgtEl>
                                          <p:spTgt spid="36"/>
                                        </p:tgtEl>
                                        <p:attrNameLst>
                                          <p:attrName>style.visibility</p:attrName>
                                        </p:attrNameLst>
                                      </p:cBhvr>
                                      <p:to>
                                        <p:strVal val="visible"/>
                                      </p:to>
                                    </p:set>
                                    <p:anim calcmode="lin" valueType="num">
                                      <p:cBhvr>
                                        <p:cTn id="94" dur="300" fill="hold"/>
                                        <p:tgtEl>
                                          <p:spTgt spid="36"/>
                                        </p:tgtEl>
                                        <p:attrNameLst>
                                          <p:attrName>ppt_w</p:attrName>
                                        </p:attrNameLst>
                                      </p:cBhvr>
                                      <p:tavLst>
                                        <p:tav tm="0">
                                          <p:val>
                                            <p:fltVal val="0"/>
                                          </p:val>
                                        </p:tav>
                                        <p:tav tm="100000">
                                          <p:val>
                                            <p:strVal val="#ppt_w"/>
                                          </p:val>
                                        </p:tav>
                                      </p:tavLst>
                                    </p:anim>
                                    <p:anim calcmode="lin" valueType="num">
                                      <p:cBhvr>
                                        <p:cTn id="95" dur="300" fill="hold"/>
                                        <p:tgtEl>
                                          <p:spTgt spid="36"/>
                                        </p:tgtEl>
                                        <p:attrNameLst>
                                          <p:attrName>ppt_h</p:attrName>
                                        </p:attrNameLst>
                                      </p:cBhvr>
                                      <p:tavLst>
                                        <p:tav tm="0">
                                          <p:val>
                                            <p:fltVal val="0"/>
                                          </p:val>
                                        </p:tav>
                                        <p:tav tm="100000">
                                          <p:val>
                                            <p:strVal val="#ppt_h"/>
                                          </p:val>
                                        </p:tav>
                                      </p:tavLst>
                                    </p:anim>
                                    <p:animEffect transition="in" filter="fade">
                                      <p:cBhvr>
                                        <p:cTn id="96" dur="300"/>
                                        <p:tgtEl>
                                          <p:spTgt spid="36"/>
                                        </p:tgtEl>
                                      </p:cBhvr>
                                    </p:animEffect>
                                  </p:childTnLst>
                                </p:cTn>
                              </p:par>
                              <p:par>
                                <p:cTn id="97" presetID="53" presetClass="entr" presetSubtype="16" fill="hold" grpId="0" nodeType="withEffect">
                                  <p:stCondLst>
                                    <p:cond delay="0"/>
                                  </p:stCondLst>
                                  <p:childTnLst>
                                    <p:set>
                                      <p:cBhvr>
                                        <p:cTn id="98" dur="1" fill="hold">
                                          <p:stCondLst>
                                            <p:cond delay="0"/>
                                          </p:stCondLst>
                                        </p:cTn>
                                        <p:tgtEl>
                                          <p:spTgt spid="40"/>
                                        </p:tgtEl>
                                        <p:attrNameLst>
                                          <p:attrName>style.visibility</p:attrName>
                                        </p:attrNameLst>
                                      </p:cBhvr>
                                      <p:to>
                                        <p:strVal val="visible"/>
                                      </p:to>
                                    </p:set>
                                    <p:anim calcmode="lin" valueType="num">
                                      <p:cBhvr>
                                        <p:cTn id="99" dur="500" fill="hold"/>
                                        <p:tgtEl>
                                          <p:spTgt spid="40"/>
                                        </p:tgtEl>
                                        <p:attrNameLst>
                                          <p:attrName>ppt_w</p:attrName>
                                        </p:attrNameLst>
                                      </p:cBhvr>
                                      <p:tavLst>
                                        <p:tav tm="0">
                                          <p:val>
                                            <p:fltVal val="0"/>
                                          </p:val>
                                        </p:tav>
                                        <p:tav tm="100000">
                                          <p:val>
                                            <p:strVal val="#ppt_w"/>
                                          </p:val>
                                        </p:tav>
                                      </p:tavLst>
                                    </p:anim>
                                    <p:anim calcmode="lin" valueType="num">
                                      <p:cBhvr>
                                        <p:cTn id="100" dur="500" fill="hold"/>
                                        <p:tgtEl>
                                          <p:spTgt spid="40"/>
                                        </p:tgtEl>
                                        <p:attrNameLst>
                                          <p:attrName>ppt_h</p:attrName>
                                        </p:attrNameLst>
                                      </p:cBhvr>
                                      <p:tavLst>
                                        <p:tav tm="0">
                                          <p:val>
                                            <p:fltVal val="0"/>
                                          </p:val>
                                        </p:tav>
                                        <p:tav tm="100000">
                                          <p:val>
                                            <p:strVal val="#ppt_h"/>
                                          </p:val>
                                        </p:tav>
                                      </p:tavLst>
                                    </p:anim>
                                    <p:animEffect transition="in" filter="fade">
                                      <p:cBhvr>
                                        <p:cTn id="101" dur="500"/>
                                        <p:tgtEl>
                                          <p:spTgt spid="40"/>
                                        </p:tgtEl>
                                      </p:cBhvr>
                                    </p:animEffect>
                                  </p:childTnLst>
                                </p:cTn>
                              </p:par>
                            </p:childTnLst>
                          </p:cTn>
                        </p:par>
                        <p:par>
                          <p:cTn id="102" fill="hold">
                            <p:stCondLst>
                              <p:cond delay="4350"/>
                            </p:stCondLst>
                            <p:childTnLst>
                              <p:par>
                                <p:cTn id="103" presetID="22" presetClass="entr" presetSubtype="8" fill="hold" nodeType="afterEffect">
                                  <p:stCondLst>
                                    <p:cond delay="0"/>
                                  </p:stCondLst>
                                  <p:childTnLst>
                                    <p:set>
                                      <p:cBhvr>
                                        <p:cTn id="104" dur="1" fill="hold">
                                          <p:stCondLst>
                                            <p:cond delay="0"/>
                                          </p:stCondLst>
                                        </p:cTn>
                                        <p:tgtEl>
                                          <p:spTgt spid="2"/>
                                        </p:tgtEl>
                                        <p:attrNameLst>
                                          <p:attrName>style.visibility</p:attrName>
                                        </p:attrNameLst>
                                      </p:cBhvr>
                                      <p:to>
                                        <p:strVal val="visible"/>
                                      </p:to>
                                    </p:set>
                                    <p:animEffect transition="in" filter="wipe(left)">
                                      <p:cBhvr>
                                        <p:cTn id="10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16" grpId="0" animBg="1"/>
      <p:bldP spid="17" grpId="0"/>
      <p:bldP spid="23" grpId="0"/>
      <p:bldP spid="24" grpId="0" animBg="1"/>
      <p:bldP spid="25" grpId="0" animBg="1"/>
      <p:bldP spid="35" grpId="0" animBg="1"/>
      <p:bldP spid="36" grpId="0" animBg="1"/>
      <p:bldP spid="37" grpId="0"/>
      <p:bldP spid="38" grpId="0"/>
      <p:bldP spid="39" grpId="0"/>
      <p:bldP spid="4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787"/>
          <p:cNvSpPr/>
          <p:nvPr/>
        </p:nvSpPr>
        <p:spPr>
          <a:xfrm>
            <a:off x="4596246" y="1685669"/>
            <a:ext cx="1" cy="1022660"/>
          </a:xfrm>
          <a:prstGeom prst="line">
            <a:avLst/>
          </a:prstGeom>
          <a:ln w="12700">
            <a:solidFill>
              <a:srgbClr val="A6AAA9"/>
            </a:solidFill>
            <a:miter lim="400000"/>
          </a:ln>
        </p:spPr>
        <p:txBody>
          <a:bodyPr lIns="0" tIns="0" rIns="0" bIns="0"/>
          <a:lstStyle/>
          <a:p>
            <a:pPr defTabSz="171450">
              <a:defRPr sz="1200">
                <a:solidFill>
                  <a:srgbClr val="000000"/>
                </a:solidFill>
                <a:latin typeface="Helvetica"/>
                <a:ea typeface="Helvetica"/>
                <a:cs typeface="Helvetica"/>
                <a:sym typeface="Helvetica"/>
              </a:defRPr>
            </a:pPr>
            <a:endParaRPr sz="500"/>
          </a:p>
        </p:txBody>
      </p:sp>
      <p:sp>
        <p:nvSpPr>
          <p:cNvPr id="3" name="Shape 1785"/>
          <p:cNvSpPr/>
          <p:nvPr/>
        </p:nvSpPr>
        <p:spPr>
          <a:xfrm>
            <a:off x="4596246" y="1685670"/>
            <a:ext cx="3103813" cy="1017139"/>
          </a:xfrm>
          <a:prstGeom prst="line">
            <a:avLst/>
          </a:prstGeom>
          <a:ln w="12700">
            <a:solidFill>
              <a:srgbClr val="A6AAA9"/>
            </a:solidFill>
            <a:miter lim="400000"/>
          </a:ln>
        </p:spPr>
        <p:txBody>
          <a:bodyPr lIns="0" tIns="0" rIns="0" bIns="0"/>
          <a:lstStyle/>
          <a:p>
            <a:pPr defTabSz="171450">
              <a:defRPr sz="1200">
                <a:solidFill>
                  <a:srgbClr val="000000"/>
                </a:solidFill>
                <a:latin typeface="Helvetica"/>
                <a:ea typeface="Helvetica"/>
                <a:cs typeface="Helvetica"/>
                <a:sym typeface="Helvetica"/>
              </a:defRPr>
            </a:pPr>
            <a:endParaRPr sz="500"/>
          </a:p>
        </p:txBody>
      </p:sp>
      <p:sp>
        <p:nvSpPr>
          <p:cNvPr id="4" name="Shape 1786"/>
          <p:cNvSpPr/>
          <p:nvPr/>
        </p:nvSpPr>
        <p:spPr>
          <a:xfrm>
            <a:off x="4600697" y="1685669"/>
            <a:ext cx="1561255" cy="1017140"/>
          </a:xfrm>
          <a:prstGeom prst="line">
            <a:avLst/>
          </a:prstGeom>
          <a:ln w="12700">
            <a:solidFill>
              <a:srgbClr val="A6AAA9"/>
            </a:solidFill>
            <a:miter lim="400000"/>
          </a:ln>
        </p:spPr>
        <p:txBody>
          <a:bodyPr lIns="0" tIns="0" rIns="0" bIns="0"/>
          <a:lstStyle/>
          <a:p>
            <a:pPr defTabSz="171450">
              <a:defRPr sz="1200">
                <a:solidFill>
                  <a:srgbClr val="000000"/>
                </a:solidFill>
                <a:latin typeface="Helvetica"/>
                <a:ea typeface="Helvetica"/>
                <a:cs typeface="Helvetica"/>
                <a:sym typeface="Helvetica"/>
              </a:defRPr>
            </a:pPr>
            <a:endParaRPr sz="500"/>
          </a:p>
        </p:txBody>
      </p:sp>
      <p:sp>
        <p:nvSpPr>
          <p:cNvPr id="5" name="Shape 1788"/>
          <p:cNvSpPr/>
          <p:nvPr/>
        </p:nvSpPr>
        <p:spPr>
          <a:xfrm flipH="1">
            <a:off x="3041579" y="1685669"/>
            <a:ext cx="1555238" cy="1011620"/>
          </a:xfrm>
          <a:prstGeom prst="line">
            <a:avLst/>
          </a:prstGeom>
          <a:ln w="12700">
            <a:solidFill>
              <a:srgbClr val="A6AAA9"/>
            </a:solidFill>
            <a:miter lim="400000"/>
          </a:ln>
        </p:spPr>
        <p:txBody>
          <a:bodyPr lIns="0" tIns="0" rIns="0" bIns="0"/>
          <a:lstStyle/>
          <a:p>
            <a:pPr defTabSz="171450">
              <a:defRPr sz="1200">
                <a:solidFill>
                  <a:srgbClr val="000000"/>
                </a:solidFill>
                <a:latin typeface="Helvetica"/>
                <a:ea typeface="Helvetica"/>
                <a:cs typeface="Helvetica"/>
                <a:sym typeface="Helvetica"/>
              </a:defRPr>
            </a:pPr>
            <a:endParaRPr sz="500"/>
          </a:p>
        </p:txBody>
      </p:sp>
      <p:sp>
        <p:nvSpPr>
          <p:cNvPr id="6" name="Shape 1789"/>
          <p:cNvSpPr/>
          <p:nvPr/>
        </p:nvSpPr>
        <p:spPr>
          <a:xfrm flipH="1">
            <a:off x="1486914" y="1685669"/>
            <a:ext cx="3109333" cy="1022660"/>
          </a:xfrm>
          <a:prstGeom prst="line">
            <a:avLst/>
          </a:prstGeom>
          <a:ln w="12700">
            <a:solidFill>
              <a:srgbClr val="A6AAA9"/>
            </a:solidFill>
            <a:miter lim="400000"/>
          </a:ln>
        </p:spPr>
        <p:txBody>
          <a:bodyPr lIns="0" tIns="0" rIns="0" bIns="0"/>
          <a:lstStyle/>
          <a:p>
            <a:pPr defTabSz="171450">
              <a:defRPr sz="1200">
                <a:solidFill>
                  <a:srgbClr val="000000"/>
                </a:solidFill>
                <a:latin typeface="Helvetica"/>
                <a:ea typeface="Helvetica"/>
                <a:cs typeface="Helvetica"/>
                <a:sym typeface="Helvetica"/>
              </a:defRPr>
            </a:pPr>
            <a:endParaRPr sz="500"/>
          </a:p>
        </p:txBody>
      </p:sp>
      <p:sp>
        <p:nvSpPr>
          <p:cNvPr id="7" name="Shape 1794"/>
          <p:cNvSpPr/>
          <p:nvPr/>
        </p:nvSpPr>
        <p:spPr>
          <a:xfrm>
            <a:off x="786436" y="2516515"/>
            <a:ext cx="1419101" cy="441752"/>
          </a:xfrm>
          <a:prstGeom prst="roundRect">
            <a:avLst>
              <a:gd name="adj" fmla="val 50000"/>
            </a:avLst>
          </a:prstGeom>
          <a:solidFill>
            <a:schemeClr val="accent1"/>
          </a:solidFill>
          <a:ln w="12700">
            <a:miter lim="400000"/>
          </a:ln>
        </p:spPr>
        <p:txBody>
          <a:bodyPr lIns="14288" tIns="14288" rIns="14288" bIns="14288" anchor="ctr"/>
          <a:lstStyle/>
          <a:p>
            <a:pPr lvl="0"/>
            <a:endParaRPr sz="1300"/>
          </a:p>
        </p:txBody>
      </p:sp>
      <p:sp>
        <p:nvSpPr>
          <p:cNvPr id="8" name="Shape 1796"/>
          <p:cNvSpPr/>
          <p:nvPr/>
        </p:nvSpPr>
        <p:spPr>
          <a:xfrm>
            <a:off x="2333322" y="2516515"/>
            <a:ext cx="1419101" cy="441752"/>
          </a:xfrm>
          <a:prstGeom prst="roundRect">
            <a:avLst>
              <a:gd name="adj" fmla="val 50000"/>
            </a:avLst>
          </a:prstGeom>
          <a:solidFill>
            <a:schemeClr val="accent1"/>
          </a:solidFill>
          <a:ln w="12700">
            <a:miter lim="400000"/>
          </a:ln>
        </p:spPr>
        <p:txBody>
          <a:bodyPr lIns="14288" tIns="14288" rIns="14288" bIns="14288" anchor="ctr"/>
          <a:lstStyle/>
          <a:p>
            <a:pPr lvl="0"/>
            <a:endParaRPr sz="1300"/>
          </a:p>
        </p:txBody>
      </p:sp>
      <p:sp>
        <p:nvSpPr>
          <p:cNvPr id="9" name="Shape 1798"/>
          <p:cNvSpPr/>
          <p:nvPr/>
        </p:nvSpPr>
        <p:spPr>
          <a:xfrm>
            <a:off x="3869332" y="2516515"/>
            <a:ext cx="1419101" cy="441752"/>
          </a:xfrm>
          <a:prstGeom prst="roundRect">
            <a:avLst>
              <a:gd name="adj" fmla="val 50000"/>
            </a:avLst>
          </a:prstGeom>
          <a:solidFill>
            <a:schemeClr val="accent1"/>
          </a:solidFill>
          <a:ln w="12700">
            <a:miter lim="400000"/>
          </a:ln>
        </p:spPr>
        <p:txBody>
          <a:bodyPr lIns="14288" tIns="14288" rIns="14288" bIns="14288" anchor="ctr"/>
          <a:lstStyle/>
          <a:p>
            <a:pPr lvl="0"/>
            <a:endParaRPr sz="1300"/>
          </a:p>
        </p:txBody>
      </p:sp>
      <p:sp>
        <p:nvSpPr>
          <p:cNvPr id="10" name="Shape 1800"/>
          <p:cNvSpPr/>
          <p:nvPr/>
        </p:nvSpPr>
        <p:spPr>
          <a:xfrm>
            <a:off x="5385871" y="2516515"/>
            <a:ext cx="1419101" cy="441752"/>
          </a:xfrm>
          <a:prstGeom prst="roundRect">
            <a:avLst>
              <a:gd name="adj" fmla="val 50000"/>
            </a:avLst>
          </a:prstGeom>
          <a:solidFill>
            <a:schemeClr val="accent1"/>
          </a:solidFill>
          <a:ln w="12700">
            <a:miter lim="400000"/>
          </a:ln>
        </p:spPr>
        <p:txBody>
          <a:bodyPr lIns="14288" tIns="14288" rIns="14288" bIns="14288" anchor="ctr"/>
          <a:lstStyle/>
          <a:p>
            <a:pPr lvl="0"/>
            <a:endParaRPr sz="1300"/>
          </a:p>
        </p:txBody>
      </p:sp>
      <p:sp>
        <p:nvSpPr>
          <p:cNvPr id="11" name="Shape 1802"/>
          <p:cNvSpPr/>
          <p:nvPr/>
        </p:nvSpPr>
        <p:spPr>
          <a:xfrm>
            <a:off x="6920708" y="2516515"/>
            <a:ext cx="1419101" cy="441752"/>
          </a:xfrm>
          <a:prstGeom prst="roundRect">
            <a:avLst>
              <a:gd name="adj" fmla="val 50000"/>
            </a:avLst>
          </a:prstGeom>
          <a:solidFill>
            <a:schemeClr val="accent1"/>
          </a:solidFill>
          <a:ln w="12700">
            <a:miter lim="400000"/>
          </a:ln>
        </p:spPr>
        <p:txBody>
          <a:bodyPr lIns="14288" tIns="14288" rIns="14288" bIns="14288" anchor="ctr"/>
          <a:lstStyle/>
          <a:p>
            <a:pPr lvl="0"/>
            <a:endParaRPr sz="1300"/>
          </a:p>
        </p:txBody>
      </p:sp>
      <p:sp>
        <p:nvSpPr>
          <p:cNvPr id="12" name="Shape 1805"/>
          <p:cNvSpPr/>
          <p:nvPr/>
        </p:nvSpPr>
        <p:spPr>
          <a:xfrm>
            <a:off x="1688468" y="3272419"/>
            <a:ext cx="5806032" cy="1013135"/>
          </a:xfrm>
          <a:prstGeom prst="roundRect">
            <a:avLst>
              <a:gd name="adj" fmla="val 50000"/>
            </a:avLst>
          </a:prstGeom>
          <a:solidFill>
            <a:schemeClr val="accent2"/>
          </a:solidFill>
          <a:ln w="12700">
            <a:solidFill>
              <a:srgbClr val="A6AAA9"/>
            </a:solidFill>
            <a:miter lim="400000"/>
          </a:ln>
        </p:spPr>
        <p:txBody>
          <a:bodyPr lIns="14288" tIns="14288" rIns="14288" bIns="14288" anchor="ctr"/>
          <a:lstStyle/>
          <a:p>
            <a:pPr lvl="0"/>
            <a:endParaRPr sz="1300"/>
          </a:p>
        </p:txBody>
      </p:sp>
      <p:grpSp>
        <p:nvGrpSpPr>
          <p:cNvPr id="13" name="Group 33"/>
          <p:cNvGrpSpPr/>
          <p:nvPr/>
        </p:nvGrpSpPr>
        <p:grpSpPr>
          <a:xfrm>
            <a:off x="4144806" y="1272612"/>
            <a:ext cx="893356" cy="893356"/>
            <a:chOff x="5526407" y="1696816"/>
            <a:chExt cx="1191141" cy="1191141"/>
          </a:xfrm>
        </p:grpSpPr>
        <p:sp>
          <p:nvSpPr>
            <p:cNvPr id="14" name="Shape 1790"/>
            <p:cNvSpPr/>
            <p:nvPr/>
          </p:nvSpPr>
          <p:spPr>
            <a:xfrm>
              <a:off x="5526407" y="1696816"/>
              <a:ext cx="1191141" cy="11911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a:miter lim="400000"/>
            </a:ln>
          </p:spPr>
          <p:txBody>
            <a:bodyPr lIns="19050" tIns="19050" rIns="19050" bIns="19050" anchor="ctr"/>
            <a:lstStyle/>
            <a:p>
              <a:pPr lvl="0"/>
              <a:endParaRPr sz="1300"/>
            </a:p>
          </p:txBody>
        </p:sp>
        <p:sp>
          <p:nvSpPr>
            <p:cNvPr id="15" name="Shape 1804"/>
            <p:cNvSpPr/>
            <p:nvPr/>
          </p:nvSpPr>
          <p:spPr>
            <a:xfrm>
              <a:off x="5902228" y="2068264"/>
              <a:ext cx="448246" cy="448246"/>
            </a:xfrm>
            <a:custGeom>
              <a:avLst/>
              <a:gdLst/>
              <a:ahLst/>
              <a:cxnLst>
                <a:cxn ang="0">
                  <a:pos x="wd2" y="hd2"/>
                </a:cxn>
                <a:cxn ang="5400000">
                  <a:pos x="wd2" y="hd2"/>
                </a:cxn>
                <a:cxn ang="10800000">
                  <a:pos x="wd2" y="hd2"/>
                </a:cxn>
                <a:cxn ang="16200000">
                  <a:pos x="wd2" y="hd2"/>
                </a:cxn>
              </a:cxnLst>
              <a:rect l="0" t="0" r="r" b="b"/>
              <a:pathLst>
                <a:path w="21395" h="21474" extrusionOk="0">
                  <a:moveTo>
                    <a:pt x="2578" y="8409"/>
                  </a:moveTo>
                  <a:cubicBezTo>
                    <a:pt x="2578" y="5193"/>
                    <a:pt x="5174" y="2587"/>
                    <a:pt x="8376" y="2587"/>
                  </a:cubicBezTo>
                  <a:cubicBezTo>
                    <a:pt x="11580" y="2587"/>
                    <a:pt x="14435" y="5451"/>
                    <a:pt x="14435" y="8666"/>
                  </a:cubicBezTo>
                  <a:cubicBezTo>
                    <a:pt x="14435" y="11882"/>
                    <a:pt x="11838" y="14488"/>
                    <a:pt x="8635" y="14488"/>
                  </a:cubicBezTo>
                  <a:cubicBezTo>
                    <a:pt x="5431" y="14488"/>
                    <a:pt x="2578" y="11624"/>
                    <a:pt x="2578" y="8409"/>
                  </a:cubicBezTo>
                  <a:close/>
                  <a:moveTo>
                    <a:pt x="20914" y="18167"/>
                  </a:moveTo>
                  <a:lnTo>
                    <a:pt x="15797" y="13032"/>
                  </a:lnTo>
                  <a:cubicBezTo>
                    <a:pt x="16568" y="11759"/>
                    <a:pt x="17013" y="10265"/>
                    <a:pt x="17013" y="8666"/>
                  </a:cubicBezTo>
                  <a:cubicBezTo>
                    <a:pt x="17013" y="4023"/>
                    <a:pt x="13004" y="0"/>
                    <a:pt x="8376" y="0"/>
                  </a:cubicBezTo>
                  <a:cubicBezTo>
                    <a:pt x="3750" y="0"/>
                    <a:pt x="0" y="3765"/>
                    <a:pt x="0" y="8409"/>
                  </a:cubicBezTo>
                  <a:cubicBezTo>
                    <a:pt x="0" y="13052"/>
                    <a:pt x="4008" y="17075"/>
                    <a:pt x="8635" y="17075"/>
                  </a:cubicBezTo>
                  <a:cubicBezTo>
                    <a:pt x="10173" y="17075"/>
                    <a:pt x="11614" y="16657"/>
                    <a:pt x="12852" y="15931"/>
                  </a:cubicBezTo>
                  <a:lnTo>
                    <a:pt x="17996" y="21094"/>
                  </a:lnTo>
                  <a:cubicBezTo>
                    <a:pt x="18500" y="21600"/>
                    <a:pt x="19317" y="21600"/>
                    <a:pt x="19819" y="21094"/>
                  </a:cubicBezTo>
                  <a:lnTo>
                    <a:pt x="21096" y="19815"/>
                  </a:lnTo>
                  <a:cubicBezTo>
                    <a:pt x="21600" y="19309"/>
                    <a:pt x="21417" y="18672"/>
                    <a:pt x="20914" y="18167"/>
                  </a:cubicBezTo>
                  <a:close/>
                </a:path>
              </a:pathLst>
            </a:custGeom>
            <a:solidFill>
              <a:srgbClr val="FFFFFF"/>
            </a:solidFill>
            <a:ln w="12700">
              <a:miter lim="400000"/>
            </a:ln>
          </p:spPr>
          <p:txBody>
            <a:bodyPr lIns="0" tIns="0" rIns="0" bIns="0" anchor="ctr"/>
            <a:lstStyle/>
            <a:p>
              <a:pPr lvl="0"/>
              <a:endParaRPr sz="1300"/>
            </a:p>
          </p:txBody>
        </p:sp>
      </p:grpSp>
      <p:sp>
        <p:nvSpPr>
          <p:cNvPr id="16" name="Text Placeholder 3"/>
          <p:cNvSpPr txBox="1">
            <a:spLocks/>
          </p:cNvSpPr>
          <p:nvPr/>
        </p:nvSpPr>
        <p:spPr>
          <a:xfrm>
            <a:off x="2166476" y="3495180"/>
            <a:ext cx="4796980" cy="567616"/>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sz="1100" dirty="0">
                <a:solidFill>
                  <a:schemeClr val="tx1">
                    <a:lumMod val="75000"/>
                    <a:lumOff val="25000"/>
                  </a:schemeClr>
                </a:solidFill>
                <a:latin typeface="微软雅黑" pitchFamily="34" charset="-122"/>
                <a:ea typeface="微软雅黑" pitchFamily="34" charset="-122"/>
              </a:rPr>
              <a:t>详写内容</a:t>
            </a:r>
            <a:r>
              <a:rPr lang="en-US" altLang="zh-CN" sz="1100" dirty="0">
                <a:solidFill>
                  <a:schemeClr val="tx1">
                    <a:lumMod val="75000"/>
                    <a:lumOff val="25000"/>
                  </a:schemeClr>
                </a:solidFill>
                <a:latin typeface="微软雅黑" pitchFamily="34" charset="-122"/>
                <a:ea typeface="微软雅黑" pitchFamily="34" charset="-122"/>
              </a:rPr>
              <a:t>……</a:t>
            </a:r>
            <a:r>
              <a:rPr lang="zh-CN" altLang="en-US" sz="11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r>
              <a:rPr lang="zh-CN" altLang="en-US" sz="1100" dirty="0" smtClean="0">
                <a:solidFill>
                  <a:schemeClr val="tx1">
                    <a:lumMod val="75000"/>
                    <a:lumOff val="25000"/>
                  </a:schemeClr>
                </a:solidFill>
                <a:latin typeface="微软雅黑" pitchFamily="34" charset="-122"/>
                <a:ea typeface="微软雅黑" pitchFamily="34" charset="-122"/>
              </a:rPr>
              <a:t>。</a:t>
            </a:r>
            <a:r>
              <a:rPr lang="zh-CN" altLang="en-US" sz="1100" dirty="0">
                <a:solidFill>
                  <a:schemeClr val="tx1">
                    <a:lumMod val="75000"/>
                    <a:lumOff val="25000"/>
                  </a:schemeClr>
                </a:solidFill>
                <a:latin typeface="微软雅黑" pitchFamily="34" charset="-122"/>
                <a:ea typeface="微软雅黑" pitchFamily="34" charset="-122"/>
              </a:rPr>
              <a:t>详写内容</a:t>
            </a:r>
            <a:r>
              <a:rPr lang="en-US" altLang="zh-CN" sz="1100" dirty="0">
                <a:solidFill>
                  <a:schemeClr val="tx1">
                    <a:lumMod val="75000"/>
                    <a:lumOff val="25000"/>
                  </a:schemeClr>
                </a:solidFill>
                <a:latin typeface="微软雅黑" pitchFamily="34" charset="-122"/>
                <a:ea typeface="微软雅黑" pitchFamily="34" charset="-122"/>
              </a:rPr>
              <a:t>……</a:t>
            </a:r>
            <a:r>
              <a:rPr lang="zh-CN" altLang="en-US" sz="11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r>
              <a:rPr lang="zh-CN" altLang="en-US" sz="1100" dirty="0" smtClean="0">
                <a:solidFill>
                  <a:schemeClr val="tx1">
                    <a:lumMod val="75000"/>
                    <a:lumOff val="25000"/>
                  </a:schemeClr>
                </a:solidFill>
                <a:latin typeface="微软雅黑" pitchFamily="34" charset="-122"/>
                <a:ea typeface="微软雅黑" pitchFamily="34" charset="-122"/>
              </a:rPr>
              <a:t>。</a:t>
            </a:r>
            <a:endParaRPr lang="en-US" altLang="zh-CN" sz="1100" dirty="0">
              <a:solidFill>
                <a:schemeClr val="tx1">
                  <a:lumMod val="75000"/>
                  <a:lumOff val="25000"/>
                </a:schemeClr>
              </a:solidFill>
              <a:latin typeface="微软雅黑" pitchFamily="34" charset="-122"/>
              <a:ea typeface="微软雅黑" pitchFamily="34" charset="-122"/>
            </a:endParaRPr>
          </a:p>
        </p:txBody>
      </p:sp>
      <p:sp>
        <p:nvSpPr>
          <p:cNvPr id="17" name="Text Placeholder 3"/>
          <p:cNvSpPr txBox="1">
            <a:spLocks/>
          </p:cNvSpPr>
          <p:nvPr/>
        </p:nvSpPr>
        <p:spPr>
          <a:xfrm>
            <a:off x="2339137" y="2584112"/>
            <a:ext cx="1407470" cy="306559"/>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18" name="Text Placeholder 3"/>
          <p:cNvSpPr txBox="1">
            <a:spLocks/>
          </p:cNvSpPr>
          <p:nvPr/>
        </p:nvSpPr>
        <p:spPr>
          <a:xfrm>
            <a:off x="3875146" y="2584112"/>
            <a:ext cx="1407470" cy="306559"/>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19" name="Text Placeholder 3"/>
          <p:cNvSpPr txBox="1">
            <a:spLocks/>
          </p:cNvSpPr>
          <p:nvPr/>
        </p:nvSpPr>
        <p:spPr>
          <a:xfrm>
            <a:off x="5391686" y="2584112"/>
            <a:ext cx="1407470" cy="306559"/>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22" name="Text Placeholder 3"/>
          <p:cNvSpPr txBox="1">
            <a:spLocks/>
          </p:cNvSpPr>
          <p:nvPr/>
        </p:nvSpPr>
        <p:spPr>
          <a:xfrm>
            <a:off x="804028" y="2584112"/>
            <a:ext cx="1407470" cy="306559"/>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23" name="Text Placeholder 3"/>
          <p:cNvSpPr txBox="1">
            <a:spLocks/>
          </p:cNvSpPr>
          <p:nvPr/>
        </p:nvSpPr>
        <p:spPr>
          <a:xfrm>
            <a:off x="6931285" y="2583392"/>
            <a:ext cx="1407470" cy="306559"/>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25"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0497786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par>
                          <p:cTn id="12" fill="hold">
                            <p:stCondLst>
                              <p:cond delay="850"/>
                            </p:stCondLst>
                            <p:childTnLst>
                              <p:par>
                                <p:cTn id="13" presetID="53" presetClass="entr" presetSubtype="16"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ppt_w</p:attrName>
                                        </p:attrNameLst>
                                      </p:cBhvr>
                                      <p:tavLst>
                                        <p:tav tm="0">
                                          <p:val>
                                            <p:fltVal val="0"/>
                                          </p:val>
                                        </p:tav>
                                        <p:tav tm="100000">
                                          <p:val>
                                            <p:strVal val="#ppt_w"/>
                                          </p:val>
                                        </p:tav>
                                      </p:tavLst>
                                    </p:anim>
                                    <p:anim calcmode="lin" valueType="num">
                                      <p:cBhvr>
                                        <p:cTn id="16" dur="500" fill="hold"/>
                                        <p:tgtEl>
                                          <p:spTgt spid="13"/>
                                        </p:tgtEl>
                                        <p:attrNameLst>
                                          <p:attrName>ppt_h</p:attrName>
                                        </p:attrNameLst>
                                      </p:cBhvr>
                                      <p:tavLst>
                                        <p:tav tm="0">
                                          <p:val>
                                            <p:fltVal val="0"/>
                                          </p:val>
                                        </p:tav>
                                        <p:tav tm="100000">
                                          <p:val>
                                            <p:strVal val="#ppt_h"/>
                                          </p:val>
                                        </p:tav>
                                      </p:tavLst>
                                    </p:anim>
                                    <p:animEffect transition="in" filter="fade">
                                      <p:cBhvr>
                                        <p:cTn id="17" dur="500"/>
                                        <p:tgtEl>
                                          <p:spTgt spid="13"/>
                                        </p:tgtEl>
                                      </p:cBhvr>
                                    </p:animEffect>
                                  </p:childTnLst>
                                </p:cTn>
                              </p:par>
                            </p:childTnLst>
                          </p:cTn>
                        </p:par>
                        <p:par>
                          <p:cTn id="18" fill="hold">
                            <p:stCondLst>
                              <p:cond delay="1350"/>
                            </p:stCondLst>
                            <p:childTnLst>
                              <p:par>
                                <p:cTn id="19" presetID="22" presetClass="entr" presetSubtype="1"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up)">
                                      <p:cBhvr>
                                        <p:cTn id="21" dur="300"/>
                                        <p:tgtEl>
                                          <p:spTgt spid="6"/>
                                        </p:tgtEl>
                                      </p:cBhvr>
                                    </p:animEffect>
                                  </p:childTnLst>
                                </p:cTn>
                              </p:par>
                            </p:childTnLst>
                          </p:cTn>
                        </p:par>
                        <p:par>
                          <p:cTn id="22" fill="hold">
                            <p:stCondLst>
                              <p:cond delay="1650"/>
                            </p:stCondLst>
                            <p:childTnLst>
                              <p:par>
                                <p:cTn id="23" presetID="10"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childTnLst>
                          </p:cTn>
                        </p:par>
                        <p:par>
                          <p:cTn id="29" fill="hold">
                            <p:stCondLst>
                              <p:cond delay="2150"/>
                            </p:stCondLst>
                            <p:childTnLst>
                              <p:par>
                                <p:cTn id="30" presetID="22" presetClass="entr" presetSubtype="1"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up)">
                                      <p:cBhvr>
                                        <p:cTn id="32" dur="300"/>
                                        <p:tgtEl>
                                          <p:spTgt spid="5"/>
                                        </p:tgtEl>
                                      </p:cBhvr>
                                    </p:animEffect>
                                  </p:childTnLst>
                                </p:cTn>
                              </p:par>
                            </p:childTnLst>
                          </p:cTn>
                        </p:par>
                        <p:par>
                          <p:cTn id="33" fill="hold">
                            <p:stCondLst>
                              <p:cond delay="2450"/>
                            </p:stCondLst>
                            <p:childTnLst>
                              <p:par>
                                <p:cTn id="34" presetID="10" presetClass="entr" presetSubtype="0"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7">
                                            <p:txEl>
                                              <p:pRg st="0" end="0"/>
                                            </p:txEl>
                                          </p:spTgt>
                                        </p:tgtEl>
                                        <p:attrNameLst>
                                          <p:attrName>style.visibility</p:attrName>
                                        </p:attrNameLst>
                                      </p:cBhvr>
                                      <p:to>
                                        <p:strVal val="visible"/>
                                      </p:to>
                                    </p:set>
                                    <p:animEffect transition="in" filter="fade">
                                      <p:cBhvr>
                                        <p:cTn id="39" dur="500"/>
                                        <p:tgtEl>
                                          <p:spTgt spid="17">
                                            <p:txEl>
                                              <p:pRg st="0" end="0"/>
                                            </p:txEl>
                                          </p:spTgt>
                                        </p:tgtEl>
                                      </p:cBhvr>
                                    </p:animEffect>
                                  </p:childTnLst>
                                </p:cTn>
                              </p:par>
                            </p:childTnLst>
                          </p:cTn>
                        </p:par>
                        <p:par>
                          <p:cTn id="40" fill="hold">
                            <p:stCondLst>
                              <p:cond delay="2950"/>
                            </p:stCondLst>
                            <p:childTnLst>
                              <p:par>
                                <p:cTn id="41" presetID="22" presetClass="entr" presetSubtype="1" fill="hold" grpId="0" nodeType="after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wipe(up)">
                                      <p:cBhvr>
                                        <p:cTn id="43" dur="300"/>
                                        <p:tgtEl>
                                          <p:spTgt spid="2"/>
                                        </p:tgtEl>
                                      </p:cBhvr>
                                    </p:animEffect>
                                  </p:childTnLst>
                                </p:cTn>
                              </p:par>
                            </p:childTnLst>
                          </p:cTn>
                        </p:par>
                        <p:par>
                          <p:cTn id="44" fill="hold">
                            <p:stCondLst>
                              <p:cond delay="3250"/>
                            </p:stCondLst>
                            <p:childTnLst>
                              <p:par>
                                <p:cTn id="45" presetID="10" presetClass="entr" presetSubtype="0" fill="hold" grpId="0" nodeType="after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childTnLst>
                                </p:cTn>
                              </p:par>
                            </p:childTnLst>
                          </p:cTn>
                        </p:par>
                        <p:par>
                          <p:cTn id="51" fill="hold">
                            <p:stCondLst>
                              <p:cond delay="3750"/>
                            </p:stCondLst>
                            <p:childTnLst>
                              <p:par>
                                <p:cTn id="52" presetID="22" presetClass="entr" presetSubtype="1" fill="hold" grpId="0" nodeType="afterEffect">
                                  <p:stCondLst>
                                    <p:cond delay="0"/>
                                  </p:stCondLst>
                                  <p:childTnLst>
                                    <p:set>
                                      <p:cBhvr>
                                        <p:cTn id="53" dur="1" fill="hold">
                                          <p:stCondLst>
                                            <p:cond delay="0"/>
                                          </p:stCondLst>
                                        </p:cTn>
                                        <p:tgtEl>
                                          <p:spTgt spid="4"/>
                                        </p:tgtEl>
                                        <p:attrNameLst>
                                          <p:attrName>style.visibility</p:attrName>
                                        </p:attrNameLst>
                                      </p:cBhvr>
                                      <p:to>
                                        <p:strVal val="visible"/>
                                      </p:to>
                                    </p:set>
                                    <p:animEffect transition="in" filter="wipe(up)">
                                      <p:cBhvr>
                                        <p:cTn id="54" dur="300"/>
                                        <p:tgtEl>
                                          <p:spTgt spid="4"/>
                                        </p:tgtEl>
                                      </p:cBhvr>
                                    </p:animEffect>
                                  </p:childTnLst>
                                </p:cTn>
                              </p:par>
                            </p:childTnLst>
                          </p:cTn>
                        </p:par>
                        <p:par>
                          <p:cTn id="55" fill="hold">
                            <p:stCondLst>
                              <p:cond delay="4050"/>
                            </p:stCondLst>
                            <p:childTnLst>
                              <p:par>
                                <p:cTn id="56" presetID="10" presetClass="entr" presetSubtype="0" fill="hold" grpId="0" nodeType="afterEffect">
                                  <p:stCondLst>
                                    <p:cond delay="0"/>
                                  </p:stCondLst>
                                  <p:childTnLst>
                                    <p:set>
                                      <p:cBhvr>
                                        <p:cTn id="57" dur="1" fill="hold">
                                          <p:stCondLst>
                                            <p:cond delay="0"/>
                                          </p:stCondLst>
                                        </p:cTn>
                                        <p:tgtEl>
                                          <p:spTgt spid="10"/>
                                        </p:tgtEl>
                                        <p:attrNameLst>
                                          <p:attrName>style.visibility</p:attrName>
                                        </p:attrNameLst>
                                      </p:cBhvr>
                                      <p:to>
                                        <p:strVal val="visible"/>
                                      </p:to>
                                    </p:set>
                                    <p:animEffect transition="in" filter="fade">
                                      <p:cBhvr>
                                        <p:cTn id="58" dur="500"/>
                                        <p:tgtEl>
                                          <p:spTgt spid="1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500"/>
                                        <p:tgtEl>
                                          <p:spTgt spid="19"/>
                                        </p:tgtEl>
                                      </p:cBhvr>
                                    </p:animEffect>
                                  </p:childTnLst>
                                </p:cTn>
                              </p:par>
                            </p:childTnLst>
                          </p:cTn>
                        </p:par>
                        <p:par>
                          <p:cTn id="62" fill="hold">
                            <p:stCondLst>
                              <p:cond delay="4550"/>
                            </p:stCondLst>
                            <p:childTnLst>
                              <p:par>
                                <p:cTn id="63" presetID="22" presetClass="entr" presetSubtype="1" fill="hold" grpId="0" nodeType="afterEffect">
                                  <p:stCondLst>
                                    <p:cond delay="0"/>
                                  </p:stCondLst>
                                  <p:childTnLst>
                                    <p:set>
                                      <p:cBhvr>
                                        <p:cTn id="64" dur="1" fill="hold">
                                          <p:stCondLst>
                                            <p:cond delay="0"/>
                                          </p:stCondLst>
                                        </p:cTn>
                                        <p:tgtEl>
                                          <p:spTgt spid="3"/>
                                        </p:tgtEl>
                                        <p:attrNameLst>
                                          <p:attrName>style.visibility</p:attrName>
                                        </p:attrNameLst>
                                      </p:cBhvr>
                                      <p:to>
                                        <p:strVal val="visible"/>
                                      </p:to>
                                    </p:set>
                                    <p:animEffect transition="in" filter="wipe(up)">
                                      <p:cBhvr>
                                        <p:cTn id="65" dur="300"/>
                                        <p:tgtEl>
                                          <p:spTgt spid="3"/>
                                        </p:tgtEl>
                                      </p:cBhvr>
                                    </p:animEffect>
                                  </p:childTnLst>
                                </p:cTn>
                              </p:par>
                            </p:childTnLst>
                          </p:cTn>
                        </p:par>
                        <p:par>
                          <p:cTn id="66" fill="hold">
                            <p:stCondLst>
                              <p:cond delay="4850"/>
                            </p:stCondLst>
                            <p:childTnLst>
                              <p:par>
                                <p:cTn id="67" presetID="10" presetClass="entr" presetSubtype="0" fill="hold" grpId="0" nodeType="afterEffect">
                                  <p:stCondLst>
                                    <p:cond delay="0"/>
                                  </p:stCondLst>
                                  <p:childTnLst>
                                    <p:set>
                                      <p:cBhvr>
                                        <p:cTn id="68" dur="1" fill="hold">
                                          <p:stCondLst>
                                            <p:cond delay="0"/>
                                          </p:stCondLst>
                                        </p:cTn>
                                        <p:tgtEl>
                                          <p:spTgt spid="11"/>
                                        </p:tgtEl>
                                        <p:attrNameLst>
                                          <p:attrName>style.visibility</p:attrName>
                                        </p:attrNameLst>
                                      </p:cBhvr>
                                      <p:to>
                                        <p:strVal val="visible"/>
                                      </p:to>
                                    </p:set>
                                    <p:animEffect transition="in" filter="fade">
                                      <p:cBhvr>
                                        <p:cTn id="69" dur="500"/>
                                        <p:tgtEl>
                                          <p:spTgt spid="1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500"/>
                                        <p:tgtEl>
                                          <p:spTgt spid="23"/>
                                        </p:tgtEl>
                                      </p:cBhvr>
                                    </p:animEffect>
                                  </p:childTnLst>
                                </p:cTn>
                              </p:par>
                            </p:childTnLst>
                          </p:cTn>
                        </p:par>
                        <p:par>
                          <p:cTn id="73" fill="hold">
                            <p:stCondLst>
                              <p:cond delay="5350"/>
                            </p:stCondLst>
                            <p:childTnLst>
                              <p:par>
                                <p:cTn id="74" presetID="53" presetClass="entr" presetSubtype="528" fill="hold" grpId="0" nodeType="afterEffect">
                                  <p:stCondLst>
                                    <p:cond delay="0"/>
                                  </p:stCondLst>
                                  <p:childTnLst>
                                    <p:set>
                                      <p:cBhvr>
                                        <p:cTn id="75" dur="1" fill="hold">
                                          <p:stCondLst>
                                            <p:cond delay="0"/>
                                          </p:stCondLst>
                                        </p:cTn>
                                        <p:tgtEl>
                                          <p:spTgt spid="12"/>
                                        </p:tgtEl>
                                        <p:attrNameLst>
                                          <p:attrName>style.visibility</p:attrName>
                                        </p:attrNameLst>
                                      </p:cBhvr>
                                      <p:to>
                                        <p:strVal val="visible"/>
                                      </p:to>
                                    </p:set>
                                    <p:anim calcmode="lin" valueType="num">
                                      <p:cBhvr>
                                        <p:cTn id="76" dur="500" fill="hold"/>
                                        <p:tgtEl>
                                          <p:spTgt spid="12"/>
                                        </p:tgtEl>
                                        <p:attrNameLst>
                                          <p:attrName>ppt_w</p:attrName>
                                        </p:attrNameLst>
                                      </p:cBhvr>
                                      <p:tavLst>
                                        <p:tav tm="0">
                                          <p:val>
                                            <p:fltVal val="0"/>
                                          </p:val>
                                        </p:tav>
                                        <p:tav tm="100000">
                                          <p:val>
                                            <p:strVal val="#ppt_w"/>
                                          </p:val>
                                        </p:tav>
                                      </p:tavLst>
                                    </p:anim>
                                    <p:anim calcmode="lin" valueType="num">
                                      <p:cBhvr>
                                        <p:cTn id="77" dur="500" fill="hold"/>
                                        <p:tgtEl>
                                          <p:spTgt spid="12"/>
                                        </p:tgtEl>
                                        <p:attrNameLst>
                                          <p:attrName>ppt_h</p:attrName>
                                        </p:attrNameLst>
                                      </p:cBhvr>
                                      <p:tavLst>
                                        <p:tav tm="0">
                                          <p:val>
                                            <p:fltVal val="0"/>
                                          </p:val>
                                        </p:tav>
                                        <p:tav tm="100000">
                                          <p:val>
                                            <p:strVal val="#ppt_h"/>
                                          </p:val>
                                        </p:tav>
                                      </p:tavLst>
                                    </p:anim>
                                    <p:animEffect transition="in" filter="fade">
                                      <p:cBhvr>
                                        <p:cTn id="78" dur="500"/>
                                        <p:tgtEl>
                                          <p:spTgt spid="12"/>
                                        </p:tgtEl>
                                      </p:cBhvr>
                                    </p:animEffect>
                                    <p:anim calcmode="lin" valueType="num">
                                      <p:cBhvr>
                                        <p:cTn id="79" dur="500" fill="hold"/>
                                        <p:tgtEl>
                                          <p:spTgt spid="12"/>
                                        </p:tgtEl>
                                        <p:attrNameLst>
                                          <p:attrName>ppt_x</p:attrName>
                                        </p:attrNameLst>
                                      </p:cBhvr>
                                      <p:tavLst>
                                        <p:tav tm="0">
                                          <p:val>
                                            <p:fltVal val="0.5"/>
                                          </p:val>
                                        </p:tav>
                                        <p:tav tm="100000">
                                          <p:val>
                                            <p:strVal val="#ppt_x"/>
                                          </p:val>
                                        </p:tav>
                                      </p:tavLst>
                                    </p:anim>
                                    <p:anim calcmode="lin" valueType="num">
                                      <p:cBhvr>
                                        <p:cTn id="80" dur="500" fill="hold"/>
                                        <p:tgtEl>
                                          <p:spTgt spid="12"/>
                                        </p:tgtEl>
                                        <p:attrNameLst>
                                          <p:attrName>ppt_y</p:attrName>
                                        </p:attrNameLst>
                                      </p:cBhvr>
                                      <p:tavLst>
                                        <p:tav tm="0">
                                          <p:val>
                                            <p:fltVal val="0.5"/>
                                          </p:val>
                                        </p:tav>
                                        <p:tav tm="100000">
                                          <p:val>
                                            <p:strVal val="#ppt_y"/>
                                          </p:val>
                                        </p:tav>
                                      </p:tavLst>
                                    </p:anim>
                                  </p:childTnLst>
                                </p:cTn>
                              </p:par>
                              <p:par>
                                <p:cTn id="81" presetID="53" presetClass="entr" presetSubtype="528" fill="hold" grpId="0" nodeType="withEffect">
                                  <p:stCondLst>
                                    <p:cond delay="0"/>
                                  </p:stCondLst>
                                  <p:childTnLst>
                                    <p:set>
                                      <p:cBhvr>
                                        <p:cTn id="82" dur="1" fill="hold">
                                          <p:stCondLst>
                                            <p:cond delay="0"/>
                                          </p:stCondLst>
                                        </p:cTn>
                                        <p:tgtEl>
                                          <p:spTgt spid="16"/>
                                        </p:tgtEl>
                                        <p:attrNameLst>
                                          <p:attrName>style.visibility</p:attrName>
                                        </p:attrNameLst>
                                      </p:cBhvr>
                                      <p:to>
                                        <p:strVal val="visible"/>
                                      </p:to>
                                    </p:set>
                                    <p:anim calcmode="lin" valueType="num">
                                      <p:cBhvr>
                                        <p:cTn id="83" dur="500" fill="hold"/>
                                        <p:tgtEl>
                                          <p:spTgt spid="16"/>
                                        </p:tgtEl>
                                        <p:attrNameLst>
                                          <p:attrName>ppt_w</p:attrName>
                                        </p:attrNameLst>
                                      </p:cBhvr>
                                      <p:tavLst>
                                        <p:tav tm="0">
                                          <p:val>
                                            <p:fltVal val="0"/>
                                          </p:val>
                                        </p:tav>
                                        <p:tav tm="100000">
                                          <p:val>
                                            <p:strVal val="#ppt_w"/>
                                          </p:val>
                                        </p:tav>
                                      </p:tavLst>
                                    </p:anim>
                                    <p:anim calcmode="lin" valueType="num">
                                      <p:cBhvr>
                                        <p:cTn id="84" dur="500" fill="hold"/>
                                        <p:tgtEl>
                                          <p:spTgt spid="16"/>
                                        </p:tgtEl>
                                        <p:attrNameLst>
                                          <p:attrName>ppt_h</p:attrName>
                                        </p:attrNameLst>
                                      </p:cBhvr>
                                      <p:tavLst>
                                        <p:tav tm="0">
                                          <p:val>
                                            <p:fltVal val="0"/>
                                          </p:val>
                                        </p:tav>
                                        <p:tav tm="100000">
                                          <p:val>
                                            <p:strVal val="#ppt_h"/>
                                          </p:val>
                                        </p:tav>
                                      </p:tavLst>
                                    </p:anim>
                                    <p:animEffect transition="in" filter="fade">
                                      <p:cBhvr>
                                        <p:cTn id="85" dur="500"/>
                                        <p:tgtEl>
                                          <p:spTgt spid="16"/>
                                        </p:tgtEl>
                                      </p:cBhvr>
                                    </p:animEffect>
                                    <p:anim calcmode="lin" valueType="num">
                                      <p:cBhvr>
                                        <p:cTn id="86" dur="500" fill="hold"/>
                                        <p:tgtEl>
                                          <p:spTgt spid="16"/>
                                        </p:tgtEl>
                                        <p:attrNameLst>
                                          <p:attrName>ppt_x</p:attrName>
                                        </p:attrNameLst>
                                      </p:cBhvr>
                                      <p:tavLst>
                                        <p:tav tm="0">
                                          <p:val>
                                            <p:fltVal val="0.5"/>
                                          </p:val>
                                        </p:tav>
                                        <p:tav tm="100000">
                                          <p:val>
                                            <p:strVal val="#ppt_x"/>
                                          </p:val>
                                        </p:tav>
                                      </p:tavLst>
                                    </p:anim>
                                    <p:anim calcmode="lin" valueType="num">
                                      <p:cBhvr>
                                        <p:cTn id="87" dur="500" fill="hold"/>
                                        <p:tgtEl>
                                          <p:spTgt spid="16"/>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6" grpId="0"/>
      <p:bldP spid="17" grpId="0" build="p"/>
      <p:bldP spid="18" grpId="0"/>
      <p:bldP spid="19" grpId="0"/>
      <p:bldP spid="22" grpId="0"/>
      <p:bldP spid="23" grpId="0"/>
      <p:bldP spid="2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TextBox 30"/>
          <p:cNvSpPr txBox="1"/>
          <p:nvPr/>
        </p:nvSpPr>
        <p:spPr>
          <a:xfrm>
            <a:off x="1025957" y="3504292"/>
            <a:ext cx="842415" cy="484636"/>
          </a:xfrm>
          <a:prstGeom prst="rect">
            <a:avLst/>
          </a:prstGeom>
          <a:noFill/>
        </p:spPr>
        <p:txBody>
          <a:bodyPr wrap="square" lIns="68543" tIns="34272" rIns="68543" bIns="34272" rtlCol="0" anchor="ctr">
            <a:spAutoFit/>
          </a:bodyPr>
          <a:lstStyle>
            <a:defPPr>
              <a:defRPr lang="zh-CN"/>
            </a:defPPr>
            <a:lvl1pPr algn="ctr">
              <a:defRPr>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sz="1300" dirty="0">
                <a:solidFill>
                  <a:schemeClr val="tx1">
                    <a:lumMod val="85000"/>
                    <a:lumOff val="15000"/>
                  </a:schemeClr>
                </a:solidFill>
              </a:rPr>
              <a:t>点击添加</a:t>
            </a:r>
            <a:endParaRPr lang="en-US" altLang="zh-CN" sz="1300" dirty="0">
              <a:solidFill>
                <a:schemeClr val="tx1">
                  <a:lumMod val="85000"/>
                  <a:lumOff val="15000"/>
                </a:schemeClr>
              </a:solidFill>
            </a:endParaRPr>
          </a:p>
          <a:p>
            <a:r>
              <a:rPr lang="zh-CN" altLang="en-US" sz="1300" dirty="0">
                <a:solidFill>
                  <a:schemeClr val="tx1">
                    <a:lumMod val="85000"/>
                    <a:lumOff val="15000"/>
                  </a:schemeClr>
                </a:solidFill>
              </a:rPr>
              <a:t>文字</a:t>
            </a:r>
          </a:p>
        </p:txBody>
      </p:sp>
      <p:sp>
        <p:nvSpPr>
          <p:cNvPr id="32" name="TextBox 31"/>
          <p:cNvSpPr txBox="1"/>
          <p:nvPr/>
        </p:nvSpPr>
        <p:spPr>
          <a:xfrm>
            <a:off x="2123749" y="2388839"/>
            <a:ext cx="1193420" cy="692337"/>
          </a:xfrm>
          <a:prstGeom prst="rect">
            <a:avLst/>
          </a:prstGeom>
          <a:noFill/>
        </p:spPr>
        <p:txBody>
          <a:bodyPr wrap="square" lIns="68543" tIns="34272" rIns="68543" bIns="34272" rtlCol="0" anchor="ctr">
            <a:spAutoFit/>
          </a:bodyPr>
          <a:lstStyle/>
          <a:p>
            <a:pPr algn="ctr"/>
            <a:r>
              <a:rPr lang="zh-CN" altLang="en-US" sz="1300" dirty="0">
                <a:solidFill>
                  <a:schemeClr val="tx1">
                    <a:lumMod val="85000"/>
                    <a:lumOff val="15000"/>
                  </a:schemeClr>
                </a:solidFill>
                <a:latin typeface="微软雅黑" pitchFamily="34" charset="-122"/>
                <a:ea typeface="微软雅黑" pitchFamily="34" charset="-122"/>
              </a:rPr>
              <a:t>点击添加</a:t>
            </a:r>
            <a:endParaRPr lang="en-US" altLang="zh-CN" sz="1300" dirty="0">
              <a:solidFill>
                <a:schemeClr val="tx1">
                  <a:lumMod val="85000"/>
                  <a:lumOff val="15000"/>
                </a:schemeClr>
              </a:solidFill>
              <a:latin typeface="微软雅黑" pitchFamily="34" charset="-122"/>
              <a:ea typeface="微软雅黑" pitchFamily="34" charset="-122"/>
            </a:endParaRPr>
          </a:p>
          <a:p>
            <a:pPr algn="ctr"/>
            <a:r>
              <a:rPr lang="zh-CN" altLang="en-US" sz="1300" dirty="0">
                <a:solidFill>
                  <a:schemeClr val="tx1">
                    <a:lumMod val="85000"/>
                    <a:lumOff val="15000"/>
                  </a:schemeClr>
                </a:solidFill>
                <a:latin typeface="微软雅黑" pitchFamily="34" charset="-122"/>
                <a:ea typeface="微软雅黑" pitchFamily="34" charset="-122"/>
              </a:rPr>
              <a:t>文字点击添加</a:t>
            </a:r>
            <a:endParaRPr lang="en-US" altLang="zh-CN" sz="1300" dirty="0">
              <a:solidFill>
                <a:schemeClr val="tx1">
                  <a:lumMod val="85000"/>
                  <a:lumOff val="15000"/>
                </a:schemeClr>
              </a:solidFill>
              <a:latin typeface="微软雅黑" pitchFamily="34" charset="-122"/>
              <a:ea typeface="微软雅黑" pitchFamily="34" charset="-122"/>
            </a:endParaRPr>
          </a:p>
          <a:p>
            <a:pPr algn="ctr"/>
            <a:r>
              <a:rPr lang="zh-CN" altLang="en-US" sz="1300" dirty="0">
                <a:solidFill>
                  <a:schemeClr val="tx1">
                    <a:lumMod val="85000"/>
                    <a:lumOff val="15000"/>
                  </a:schemeClr>
                </a:solidFill>
                <a:latin typeface="微软雅黑" pitchFamily="34" charset="-122"/>
                <a:ea typeface="微软雅黑" pitchFamily="34" charset="-122"/>
              </a:rPr>
              <a:t>文字</a:t>
            </a:r>
          </a:p>
        </p:txBody>
      </p:sp>
      <p:sp>
        <p:nvSpPr>
          <p:cNvPr id="34" name="TextBox 33"/>
          <p:cNvSpPr txBox="1"/>
          <p:nvPr/>
        </p:nvSpPr>
        <p:spPr>
          <a:xfrm>
            <a:off x="3607913" y="3328917"/>
            <a:ext cx="842415" cy="484636"/>
          </a:xfrm>
          <a:prstGeom prst="rect">
            <a:avLst/>
          </a:prstGeom>
          <a:noFill/>
        </p:spPr>
        <p:txBody>
          <a:bodyPr wrap="square" lIns="68543" tIns="34272" rIns="68543" bIns="34272" rtlCol="0" anchor="ctr">
            <a:spAutoFit/>
          </a:bodyPr>
          <a:lstStyle>
            <a:defPPr>
              <a:defRPr lang="zh-CN"/>
            </a:defPPr>
            <a:lvl1pPr algn="ctr">
              <a:defRPr sz="16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sz="1300" dirty="0">
                <a:solidFill>
                  <a:schemeClr val="tx1">
                    <a:lumMod val="85000"/>
                    <a:lumOff val="15000"/>
                  </a:schemeClr>
                </a:solidFill>
              </a:rPr>
              <a:t>点击添加</a:t>
            </a:r>
            <a:endParaRPr lang="en-US" altLang="zh-CN" sz="1300" dirty="0">
              <a:solidFill>
                <a:schemeClr val="tx1">
                  <a:lumMod val="85000"/>
                  <a:lumOff val="15000"/>
                </a:schemeClr>
              </a:solidFill>
            </a:endParaRPr>
          </a:p>
          <a:p>
            <a:r>
              <a:rPr lang="zh-CN" altLang="en-US" sz="1300" dirty="0">
                <a:solidFill>
                  <a:schemeClr val="tx1">
                    <a:lumMod val="85000"/>
                    <a:lumOff val="15000"/>
                  </a:schemeClr>
                </a:solidFill>
              </a:rPr>
              <a:t>文字</a:t>
            </a:r>
          </a:p>
        </p:txBody>
      </p:sp>
      <p:sp>
        <p:nvSpPr>
          <p:cNvPr id="35" name="TextBox 34"/>
          <p:cNvSpPr txBox="1"/>
          <p:nvPr/>
        </p:nvSpPr>
        <p:spPr>
          <a:xfrm>
            <a:off x="4689429" y="2517989"/>
            <a:ext cx="1193420" cy="484636"/>
          </a:xfrm>
          <a:prstGeom prst="rect">
            <a:avLst/>
          </a:prstGeom>
          <a:noFill/>
        </p:spPr>
        <p:txBody>
          <a:bodyPr wrap="square" lIns="68543" tIns="34272" rIns="68543" bIns="34272" rtlCol="0" anchor="ctr">
            <a:spAutoFit/>
          </a:bodyPr>
          <a:lstStyle/>
          <a:p>
            <a:pPr algn="ctr"/>
            <a:r>
              <a:rPr lang="zh-CN" altLang="en-US" sz="1300" dirty="0">
                <a:solidFill>
                  <a:schemeClr val="tx1">
                    <a:lumMod val="85000"/>
                    <a:lumOff val="15000"/>
                  </a:schemeClr>
                </a:solidFill>
                <a:latin typeface="微软雅黑" pitchFamily="34" charset="-122"/>
                <a:ea typeface="微软雅黑" pitchFamily="34" charset="-122"/>
              </a:rPr>
              <a:t>点击添加</a:t>
            </a:r>
            <a:endParaRPr lang="en-US" altLang="zh-CN" sz="1300" dirty="0">
              <a:solidFill>
                <a:schemeClr val="tx1">
                  <a:lumMod val="85000"/>
                  <a:lumOff val="15000"/>
                </a:schemeClr>
              </a:solidFill>
              <a:latin typeface="微软雅黑" pitchFamily="34" charset="-122"/>
              <a:ea typeface="微软雅黑" pitchFamily="34" charset="-122"/>
            </a:endParaRPr>
          </a:p>
          <a:p>
            <a:pPr algn="ctr"/>
            <a:r>
              <a:rPr lang="zh-CN" altLang="en-US" sz="1300" dirty="0">
                <a:solidFill>
                  <a:schemeClr val="tx1">
                    <a:lumMod val="85000"/>
                    <a:lumOff val="15000"/>
                  </a:schemeClr>
                </a:solidFill>
                <a:latin typeface="微软雅黑" pitchFamily="34" charset="-122"/>
                <a:ea typeface="微软雅黑" pitchFamily="34" charset="-122"/>
              </a:rPr>
              <a:t>文字点击</a:t>
            </a:r>
          </a:p>
        </p:txBody>
      </p:sp>
      <p:sp>
        <p:nvSpPr>
          <p:cNvPr id="36" name="矩形 35"/>
          <p:cNvSpPr/>
          <p:nvPr/>
        </p:nvSpPr>
        <p:spPr>
          <a:xfrm>
            <a:off x="6454228" y="1833506"/>
            <a:ext cx="1943204" cy="2630881"/>
          </a:xfrm>
          <a:prstGeom prst="rect">
            <a:avLst/>
          </a:prstGeom>
        </p:spPr>
        <p:txBody>
          <a:bodyPr wrap="square" lIns="68543" tIns="34272" rIns="68543" bIns="34272">
            <a:spAutoFit/>
          </a:bodyPr>
          <a:lstStyle/>
          <a:p>
            <a:pPr>
              <a:lnSpc>
                <a:spcPct val="150000"/>
              </a:lnSpc>
            </a:pPr>
            <a:r>
              <a:rPr lang="zh-CN" altLang="en-US" sz="1500" b="1" dirty="0">
                <a:solidFill>
                  <a:schemeClr val="tx1">
                    <a:lumMod val="75000"/>
                    <a:lumOff val="25000"/>
                  </a:schemeClr>
                </a:solidFill>
                <a:latin typeface="微软雅黑" pitchFamily="34" charset="-122"/>
                <a:ea typeface="微软雅黑" pitchFamily="34" charset="-122"/>
              </a:rPr>
              <a:t>点击添加小标题</a:t>
            </a:r>
            <a:endParaRPr lang="en-US" altLang="zh-CN" sz="1500" b="1" dirty="0">
              <a:solidFill>
                <a:schemeClr val="tx1">
                  <a:lumMod val="75000"/>
                  <a:lumOff val="25000"/>
                </a:schemeClr>
              </a:solidFill>
              <a:latin typeface="微软雅黑" pitchFamily="34" charset="-122"/>
              <a:ea typeface="微软雅黑" pitchFamily="34" charset="-122"/>
            </a:endParaRPr>
          </a:p>
          <a:p>
            <a:pPr>
              <a:lnSpc>
                <a:spcPct val="150000"/>
              </a:lnSpc>
            </a:pPr>
            <a:r>
              <a:rPr lang="zh-CN" altLang="en-US" sz="12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endParaRPr lang="en-US" altLang="zh-CN" sz="1200" dirty="0">
              <a:solidFill>
                <a:schemeClr val="tx1">
                  <a:lumMod val="75000"/>
                  <a:lumOff val="25000"/>
                </a:schemeClr>
              </a:solidFill>
              <a:latin typeface="微软雅黑" pitchFamily="34" charset="-122"/>
              <a:ea typeface="微软雅黑" pitchFamily="34" charset="-122"/>
            </a:endParaRPr>
          </a:p>
          <a:p>
            <a:pPr>
              <a:lnSpc>
                <a:spcPct val="150000"/>
              </a:lnSpc>
            </a:pPr>
            <a:r>
              <a:rPr lang="zh-CN" altLang="en-US" sz="12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endParaRPr lang="en-US" altLang="zh-CN" sz="1200" dirty="0">
              <a:solidFill>
                <a:schemeClr val="tx1">
                  <a:lumMod val="75000"/>
                  <a:lumOff val="25000"/>
                </a:schemeClr>
              </a:solidFill>
              <a:latin typeface="微软雅黑" pitchFamily="34" charset="-122"/>
              <a:ea typeface="微软雅黑" pitchFamily="34" charset="-122"/>
              <a:cs typeface="华文黑体" pitchFamily="2" charset="-122"/>
            </a:endParaRPr>
          </a:p>
        </p:txBody>
      </p:sp>
      <p:sp>
        <p:nvSpPr>
          <p:cNvPr id="37" name="Freeform 4"/>
          <p:cNvSpPr>
            <a:spLocks/>
          </p:cNvSpPr>
          <p:nvPr/>
        </p:nvSpPr>
        <p:spPr bwMode="auto">
          <a:xfrm>
            <a:off x="1838595" y="1869787"/>
            <a:ext cx="1746805" cy="1747374"/>
          </a:xfrm>
          <a:custGeom>
            <a:avLst/>
            <a:gdLst/>
            <a:ahLst/>
            <a:cxnLst/>
            <a:rect l="l" t="t" r="r" b="b"/>
            <a:pathLst>
              <a:path w="2628619" h="2628031">
                <a:moveTo>
                  <a:pt x="1316980" y="400615"/>
                </a:moveTo>
                <a:cubicBezTo>
                  <a:pt x="813885" y="400615"/>
                  <a:pt x="406046" y="809559"/>
                  <a:pt x="406046" y="1314016"/>
                </a:cubicBezTo>
                <a:cubicBezTo>
                  <a:pt x="406046" y="1818473"/>
                  <a:pt x="813885" y="2227417"/>
                  <a:pt x="1316980" y="2227417"/>
                </a:cubicBezTo>
                <a:cubicBezTo>
                  <a:pt x="1820075" y="2227417"/>
                  <a:pt x="2227914" y="1818473"/>
                  <a:pt x="2227914" y="1314016"/>
                </a:cubicBezTo>
                <a:cubicBezTo>
                  <a:pt x="2227914" y="809559"/>
                  <a:pt x="1820075" y="400615"/>
                  <a:pt x="1316980" y="400615"/>
                </a:cubicBezTo>
                <a:close/>
                <a:moveTo>
                  <a:pt x="1151586" y="0"/>
                </a:moveTo>
                <a:lnTo>
                  <a:pt x="1254227" y="145306"/>
                </a:lnTo>
                <a:lnTo>
                  <a:pt x="1316813" y="142801"/>
                </a:lnTo>
                <a:lnTo>
                  <a:pt x="1379399" y="145306"/>
                </a:lnTo>
                <a:lnTo>
                  <a:pt x="1482041" y="0"/>
                </a:lnTo>
                <a:lnTo>
                  <a:pt x="1522096" y="5011"/>
                </a:lnTo>
                <a:lnTo>
                  <a:pt x="1564654" y="12526"/>
                </a:lnTo>
                <a:lnTo>
                  <a:pt x="1617227" y="182885"/>
                </a:lnTo>
                <a:lnTo>
                  <a:pt x="1679813" y="200422"/>
                </a:lnTo>
                <a:lnTo>
                  <a:pt x="1707351" y="210443"/>
                </a:lnTo>
                <a:lnTo>
                  <a:pt x="1737392" y="220464"/>
                </a:lnTo>
                <a:lnTo>
                  <a:pt x="1880089" y="115243"/>
                </a:lnTo>
                <a:lnTo>
                  <a:pt x="1917640" y="132780"/>
                </a:lnTo>
                <a:lnTo>
                  <a:pt x="1955192" y="152822"/>
                </a:lnTo>
                <a:lnTo>
                  <a:pt x="1952689" y="333201"/>
                </a:lnTo>
                <a:lnTo>
                  <a:pt x="2002758" y="368275"/>
                </a:lnTo>
                <a:lnTo>
                  <a:pt x="2027792" y="388317"/>
                </a:lnTo>
                <a:lnTo>
                  <a:pt x="2052827" y="405854"/>
                </a:lnTo>
                <a:lnTo>
                  <a:pt x="2223061" y="348233"/>
                </a:lnTo>
                <a:lnTo>
                  <a:pt x="2253102" y="378296"/>
                </a:lnTo>
                <a:lnTo>
                  <a:pt x="2283144" y="408360"/>
                </a:lnTo>
                <a:lnTo>
                  <a:pt x="2225564" y="578718"/>
                </a:lnTo>
                <a:lnTo>
                  <a:pt x="2263116" y="626318"/>
                </a:lnTo>
                <a:lnTo>
                  <a:pt x="2298164" y="678929"/>
                </a:lnTo>
                <a:lnTo>
                  <a:pt x="2475909" y="676424"/>
                </a:lnTo>
                <a:lnTo>
                  <a:pt x="2495937" y="711498"/>
                </a:lnTo>
                <a:lnTo>
                  <a:pt x="2515964" y="749077"/>
                </a:lnTo>
                <a:lnTo>
                  <a:pt x="2408316" y="891877"/>
                </a:lnTo>
                <a:lnTo>
                  <a:pt x="2428343" y="952004"/>
                </a:lnTo>
                <a:lnTo>
                  <a:pt x="2438357" y="984572"/>
                </a:lnTo>
                <a:lnTo>
                  <a:pt x="2445868" y="1014636"/>
                </a:lnTo>
                <a:lnTo>
                  <a:pt x="2616102" y="1067246"/>
                </a:lnTo>
                <a:lnTo>
                  <a:pt x="2628619" y="1149920"/>
                </a:lnTo>
                <a:lnTo>
                  <a:pt x="2483419" y="1252637"/>
                </a:lnTo>
                <a:lnTo>
                  <a:pt x="2485923" y="1312763"/>
                </a:lnTo>
                <a:lnTo>
                  <a:pt x="2483419" y="1375395"/>
                </a:lnTo>
                <a:lnTo>
                  <a:pt x="2628619" y="1478111"/>
                </a:lnTo>
                <a:lnTo>
                  <a:pt x="2623612" y="1520701"/>
                </a:lnTo>
                <a:lnTo>
                  <a:pt x="2616102" y="1560785"/>
                </a:lnTo>
                <a:lnTo>
                  <a:pt x="2445868" y="1615901"/>
                </a:lnTo>
                <a:lnTo>
                  <a:pt x="2428343" y="1676028"/>
                </a:lnTo>
                <a:lnTo>
                  <a:pt x="2418330" y="1706091"/>
                </a:lnTo>
                <a:lnTo>
                  <a:pt x="2408316" y="1736154"/>
                </a:lnTo>
                <a:lnTo>
                  <a:pt x="2515964" y="1878955"/>
                </a:lnTo>
                <a:lnTo>
                  <a:pt x="2495937" y="1916534"/>
                </a:lnTo>
                <a:lnTo>
                  <a:pt x="2475909" y="1951608"/>
                </a:lnTo>
                <a:lnTo>
                  <a:pt x="2298164" y="1949102"/>
                </a:lnTo>
                <a:lnTo>
                  <a:pt x="2263116" y="2001713"/>
                </a:lnTo>
                <a:lnTo>
                  <a:pt x="2245592" y="2026766"/>
                </a:lnTo>
                <a:lnTo>
                  <a:pt x="2225564" y="2049313"/>
                </a:lnTo>
                <a:lnTo>
                  <a:pt x="2283144" y="2219672"/>
                </a:lnTo>
                <a:lnTo>
                  <a:pt x="2253102" y="2252240"/>
                </a:lnTo>
                <a:lnTo>
                  <a:pt x="2223061" y="2282304"/>
                </a:lnTo>
                <a:lnTo>
                  <a:pt x="2052827" y="2224682"/>
                </a:lnTo>
                <a:lnTo>
                  <a:pt x="2002758" y="2262261"/>
                </a:lnTo>
                <a:lnTo>
                  <a:pt x="1952689" y="2297335"/>
                </a:lnTo>
                <a:lnTo>
                  <a:pt x="1955192" y="2475210"/>
                </a:lnTo>
                <a:lnTo>
                  <a:pt x="1917640" y="2495252"/>
                </a:lnTo>
                <a:lnTo>
                  <a:pt x="1880089" y="2512789"/>
                </a:lnTo>
                <a:lnTo>
                  <a:pt x="1737392" y="2407567"/>
                </a:lnTo>
                <a:lnTo>
                  <a:pt x="1679813" y="2427609"/>
                </a:lnTo>
                <a:lnTo>
                  <a:pt x="1647268" y="2435125"/>
                </a:lnTo>
                <a:lnTo>
                  <a:pt x="1617227" y="2445146"/>
                </a:lnTo>
                <a:lnTo>
                  <a:pt x="1564654" y="2615505"/>
                </a:lnTo>
                <a:lnTo>
                  <a:pt x="1482041" y="2628031"/>
                </a:lnTo>
                <a:lnTo>
                  <a:pt x="1379399" y="2482725"/>
                </a:lnTo>
                <a:lnTo>
                  <a:pt x="1316813" y="2482725"/>
                </a:lnTo>
                <a:lnTo>
                  <a:pt x="1254227" y="2482725"/>
                </a:lnTo>
                <a:lnTo>
                  <a:pt x="1151586" y="2628031"/>
                </a:lnTo>
                <a:lnTo>
                  <a:pt x="1109027" y="2623021"/>
                </a:lnTo>
                <a:lnTo>
                  <a:pt x="1066469" y="2615505"/>
                </a:lnTo>
                <a:lnTo>
                  <a:pt x="1013896" y="2445146"/>
                </a:lnTo>
                <a:lnTo>
                  <a:pt x="953813" y="2427609"/>
                </a:lnTo>
                <a:lnTo>
                  <a:pt x="923772" y="2417588"/>
                </a:lnTo>
                <a:lnTo>
                  <a:pt x="896234" y="2407567"/>
                </a:lnTo>
                <a:lnTo>
                  <a:pt x="753538" y="2512789"/>
                </a:lnTo>
                <a:lnTo>
                  <a:pt x="715986" y="2495252"/>
                </a:lnTo>
                <a:lnTo>
                  <a:pt x="678434" y="2475210"/>
                </a:lnTo>
                <a:lnTo>
                  <a:pt x="680938" y="2297335"/>
                </a:lnTo>
                <a:lnTo>
                  <a:pt x="630869" y="2262261"/>
                </a:lnTo>
                <a:lnTo>
                  <a:pt x="605834" y="2242219"/>
                </a:lnTo>
                <a:lnTo>
                  <a:pt x="580800" y="2224682"/>
                </a:lnTo>
                <a:lnTo>
                  <a:pt x="410566" y="2282304"/>
                </a:lnTo>
                <a:lnTo>
                  <a:pt x="380524" y="2252240"/>
                </a:lnTo>
                <a:lnTo>
                  <a:pt x="350483" y="2219672"/>
                </a:lnTo>
                <a:lnTo>
                  <a:pt x="408062" y="2049313"/>
                </a:lnTo>
                <a:lnTo>
                  <a:pt x="370510" y="2001713"/>
                </a:lnTo>
                <a:lnTo>
                  <a:pt x="335462" y="1949102"/>
                </a:lnTo>
                <a:lnTo>
                  <a:pt x="157717" y="1951608"/>
                </a:lnTo>
                <a:lnTo>
                  <a:pt x="137690" y="1916534"/>
                </a:lnTo>
                <a:lnTo>
                  <a:pt x="117662" y="1878955"/>
                </a:lnTo>
                <a:lnTo>
                  <a:pt x="225310" y="1736154"/>
                </a:lnTo>
                <a:lnTo>
                  <a:pt x="205283" y="1676028"/>
                </a:lnTo>
                <a:lnTo>
                  <a:pt x="195269" y="1645964"/>
                </a:lnTo>
                <a:lnTo>
                  <a:pt x="187759" y="1615901"/>
                </a:lnTo>
                <a:lnTo>
                  <a:pt x="15021" y="1560785"/>
                </a:lnTo>
                <a:lnTo>
                  <a:pt x="0" y="1478111"/>
                </a:lnTo>
                <a:lnTo>
                  <a:pt x="150207" y="1375395"/>
                </a:lnTo>
                <a:lnTo>
                  <a:pt x="147703" y="1312763"/>
                </a:lnTo>
                <a:lnTo>
                  <a:pt x="150207" y="1252637"/>
                </a:lnTo>
                <a:lnTo>
                  <a:pt x="0" y="1149920"/>
                </a:lnTo>
                <a:lnTo>
                  <a:pt x="7510" y="1107331"/>
                </a:lnTo>
                <a:lnTo>
                  <a:pt x="15021" y="1067246"/>
                </a:lnTo>
                <a:lnTo>
                  <a:pt x="187759" y="1014636"/>
                </a:lnTo>
                <a:lnTo>
                  <a:pt x="205283" y="952004"/>
                </a:lnTo>
                <a:lnTo>
                  <a:pt x="215297" y="921941"/>
                </a:lnTo>
                <a:lnTo>
                  <a:pt x="225310" y="891877"/>
                </a:lnTo>
                <a:lnTo>
                  <a:pt x="117662" y="749077"/>
                </a:lnTo>
                <a:lnTo>
                  <a:pt x="137690" y="711498"/>
                </a:lnTo>
                <a:lnTo>
                  <a:pt x="157717" y="676424"/>
                </a:lnTo>
                <a:lnTo>
                  <a:pt x="335462" y="678929"/>
                </a:lnTo>
                <a:lnTo>
                  <a:pt x="370510" y="626318"/>
                </a:lnTo>
                <a:lnTo>
                  <a:pt x="388034" y="601266"/>
                </a:lnTo>
                <a:lnTo>
                  <a:pt x="408062" y="578718"/>
                </a:lnTo>
                <a:lnTo>
                  <a:pt x="350483" y="408360"/>
                </a:lnTo>
                <a:lnTo>
                  <a:pt x="380524" y="378296"/>
                </a:lnTo>
                <a:lnTo>
                  <a:pt x="410566" y="348233"/>
                </a:lnTo>
                <a:lnTo>
                  <a:pt x="580800" y="405854"/>
                </a:lnTo>
                <a:lnTo>
                  <a:pt x="630869" y="368275"/>
                </a:lnTo>
                <a:lnTo>
                  <a:pt x="680938" y="333201"/>
                </a:lnTo>
                <a:lnTo>
                  <a:pt x="678434" y="152822"/>
                </a:lnTo>
                <a:lnTo>
                  <a:pt x="715986" y="132780"/>
                </a:lnTo>
                <a:lnTo>
                  <a:pt x="753538" y="115243"/>
                </a:lnTo>
                <a:lnTo>
                  <a:pt x="896234" y="220464"/>
                </a:lnTo>
                <a:lnTo>
                  <a:pt x="953813" y="200422"/>
                </a:lnTo>
                <a:lnTo>
                  <a:pt x="983855" y="190401"/>
                </a:lnTo>
                <a:lnTo>
                  <a:pt x="1013896" y="182885"/>
                </a:lnTo>
                <a:lnTo>
                  <a:pt x="1066469" y="12526"/>
                </a:lnTo>
                <a:close/>
              </a:path>
            </a:pathLst>
          </a:custGeom>
          <a:solidFill>
            <a:schemeClr val="accent1"/>
          </a:solidFill>
          <a:ln w="3175" cap="flat" cmpd="sng" algn="ctr">
            <a:noFill/>
            <a:prstDash val="solid"/>
          </a:ln>
          <a:effectLst/>
          <a:extLst/>
        </p:spPr>
        <p:txBody>
          <a:bodyPr lIns="0" tIns="34272" rIns="0" bIns="34272" anchor="ctr"/>
          <a:lstStyle/>
          <a:p>
            <a:pPr algn="ctr" defTabSz="685434" fontAlgn="base">
              <a:lnSpc>
                <a:spcPct val="120000"/>
              </a:lnSpc>
              <a:spcBef>
                <a:spcPts val="450"/>
              </a:spcBef>
              <a:spcAft>
                <a:spcPts val="450"/>
              </a:spcAft>
              <a:defRPr/>
            </a:pPr>
            <a:endParaRPr lang="en-US" sz="2100" kern="0" dirty="0">
              <a:solidFill>
                <a:sysClr val="window" lastClr="FFFFFF"/>
              </a:solidFill>
              <a:latin typeface="微软雅黑" pitchFamily="34" charset="-122"/>
              <a:ea typeface="微软雅黑" pitchFamily="34" charset="-122"/>
            </a:endParaRPr>
          </a:p>
        </p:txBody>
      </p:sp>
      <p:sp>
        <p:nvSpPr>
          <p:cNvPr id="38" name="Freeform 6"/>
          <p:cNvSpPr>
            <a:spLocks/>
          </p:cNvSpPr>
          <p:nvPr/>
        </p:nvSpPr>
        <p:spPr bwMode="auto">
          <a:xfrm>
            <a:off x="3330306" y="2822178"/>
            <a:ext cx="1380704" cy="1381156"/>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chemeClr val="accent2"/>
          </a:solidFill>
          <a:ln w="3175" cap="flat" cmpd="sng" algn="ctr">
            <a:noFill/>
            <a:prstDash val="solid"/>
          </a:ln>
          <a:effectLst/>
          <a:extLst/>
        </p:spPr>
        <p:txBody>
          <a:bodyPr lIns="0" tIns="34272" rIns="0" bIns="34272" anchor="ctr"/>
          <a:lstStyle/>
          <a:p>
            <a:pPr algn="ctr" defTabSz="685434" fontAlgn="base">
              <a:lnSpc>
                <a:spcPct val="120000"/>
              </a:lnSpc>
              <a:spcBef>
                <a:spcPts val="450"/>
              </a:spcBef>
              <a:spcAft>
                <a:spcPts val="450"/>
              </a:spcAft>
              <a:defRPr/>
            </a:pPr>
            <a:endParaRPr lang="en-US" sz="2100" kern="0" dirty="0">
              <a:solidFill>
                <a:srgbClr val="414455"/>
              </a:solidFill>
              <a:latin typeface="微软雅黑" pitchFamily="34" charset="-122"/>
              <a:ea typeface="微软雅黑" pitchFamily="34" charset="-122"/>
            </a:endParaRPr>
          </a:p>
        </p:txBody>
      </p:sp>
      <p:sp>
        <p:nvSpPr>
          <p:cNvPr id="39" name="Freeform 8"/>
          <p:cNvSpPr>
            <a:spLocks/>
          </p:cNvSpPr>
          <p:nvPr/>
        </p:nvSpPr>
        <p:spPr bwMode="auto">
          <a:xfrm>
            <a:off x="685592" y="2955687"/>
            <a:ext cx="1523907" cy="1523500"/>
          </a:xfrm>
          <a:custGeom>
            <a:avLst/>
            <a:gdLst/>
            <a:ahLst/>
            <a:cxnLst/>
            <a:rect l="l" t="t" r="r" b="b"/>
            <a:pathLst>
              <a:path w="2075647" h="2080525">
                <a:moveTo>
                  <a:pt x="1036488" y="349870"/>
                </a:moveTo>
                <a:cubicBezTo>
                  <a:pt x="655847" y="349870"/>
                  <a:pt x="347277" y="658371"/>
                  <a:pt x="347277" y="1038927"/>
                </a:cubicBezTo>
                <a:cubicBezTo>
                  <a:pt x="347277" y="1419483"/>
                  <a:pt x="655847" y="1727984"/>
                  <a:pt x="1036488" y="1727984"/>
                </a:cubicBezTo>
                <a:cubicBezTo>
                  <a:pt x="1417129" y="1727984"/>
                  <a:pt x="1725699" y="1419483"/>
                  <a:pt x="1725699" y="1038927"/>
                </a:cubicBezTo>
                <a:cubicBezTo>
                  <a:pt x="1725699" y="658371"/>
                  <a:pt x="1417129" y="349870"/>
                  <a:pt x="1036488" y="349870"/>
                </a:cubicBezTo>
                <a:close/>
                <a:moveTo>
                  <a:pt x="1096908" y="0"/>
                </a:moveTo>
                <a:lnTo>
                  <a:pt x="1138010" y="2569"/>
                </a:lnTo>
                <a:lnTo>
                  <a:pt x="1179112" y="7706"/>
                </a:lnTo>
                <a:lnTo>
                  <a:pt x="1230489" y="174661"/>
                </a:lnTo>
                <a:lnTo>
                  <a:pt x="1261315" y="182367"/>
                </a:lnTo>
                <a:lnTo>
                  <a:pt x="1292142" y="192641"/>
                </a:lnTo>
                <a:lnTo>
                  <a:pt x="1322968" y="200347"/>
                </a:lnTo>
                <a:lnTo>
                  <a:pt x="1353795" y="213190"/>
                </a:lnTo>
                <a:lnTo>
                  <a:pt x="1487376" y="100173"/>
                </a:lnTo>
                <a:lnTo>
                  <a:pt x="1523340" y="118153"/>
                </a:lnTo>
                <a:lnTo>
                  <a:pt x="1559304" y="138702"/>
                </a:lnTo>
                <a:lnTo>
                  <a:pt x="1538753" y="313363"/>
                </a:lnTo>
                <a:lnTo>
                  <a:pt x="1569580" y="333912"/>
                </a:lnTo>
                <a:lnTo>
                  <a:pt x="1595269" y="354460"/>
                </a:lnTo>
                <a:lnTo>
                  <a:pt x="1618388" y="375008"/>
                </a:lnTo>
                <a:lnTo>
                  <a:pt x="1644077" y="398125"/>
                </a:lnTo>
                <a:lnTo>
                  <a:pt x="1811054" y="344186"/>
                </a:lnTo>
                <a:lnTo>
                  <a:pt x="1836742" y="375008"/>
                </a:lnTo>
                <a:lnTo>
                  <a:pt x="1862431" y="405831"/>
                </a:lnTo>
                <a:lnTo>
                  <a:pt x="1777658" y="562512"/>
                </a:lnTo>
                <a:lnTo>
                  <a:pt x="1811054" y="619021"/>
                </a:lnTo>
                <a:lnTo>
                  <a:pt x="1823898" y="647275"/>
                </a:lnTo>
                <a:lnTo>
                  <a:pt x="1839311" y="678097"/>
                </a:lnTo>
                <a:lnTo>
                  <a:pt x="2019132" y="693508"/>
                </a:lnTo>
                <a:lnTo>
                  <a:pt x="2031976" y="732037"/>
                </a:lnTo>
                <a:lnTo>
                  <a:pt x="2042252" y="770565"/>
                </a:lnTo>
                <a:lnTo>
                  <a:pt x="1900964" y="881013"/>
                </a:lnTo>
                <a:lnTo>
                  <a:pt x="1906102" y="914404"/>
                </a:lnTo>
                <a:lnTo>
                  <a:pt x="1911240" y="945226"/>
                </a:lnTo>
                <a:lnTo>
                  <a:pt x="1913808" y="981186"/>
                </a:lnTo>
                <a:lnTo>
                  <a:pt x="1913808" y="1014577"/>
                </a:lnTo>
                <a:lnTo>
                  <a:pt x="2075647" y="1096771"/>
                </a:lnTo>
                <a:lnTo>
                  <a:pt x="2073078" y="1135299"/>
                </a:lnTo>
                <a:lnTo>
                  <a:pt x="2067941" y="1173827"/>
                </a:lnTo>
                <a:lnTo>
                  <a:pt x="1893257" y="1225198"/>
                </a:lnTo>
                <a:lnTo>
                  <a:pt x="1885551" y="1258589"/>
                </a:lnTo>
                <a:lnTo>
                  <a:pt x="1875275" y="1289412"/>
                </a:lnTo>
                <a:lnTo>
                  <a:pt x="1865000" y="1320235"/>
                </a:lnTo>
                <a:lnTo>
                  <a:pt x="1854724" y="1351057"/>
                </a:lnTo>
                <a:lnTo>
                  <a:pt x="1975461" y="1494896"/>
                </a:lnTo>
                <a:lnTo>
                  <a:pt x="1957479" y="1528287"/>
                </a:lnTo>
                <a:lnTo>
                  <a:pt x="1942066" y="1559110"/>
                </a:lnTo>
                <a:lnTo>
                  <a:pt x="1754538" y="1538561"/>
                </a:lnTo>
                <a:lnTo>
                  <a:pt x="1736556" y="1564247"/>
                </a:lnTo>
                <a:lnTo>
                  <a:pt x="1716005" y="1592501"/>
                </a:lnTo>
                <a:lnTo>
                  <a:pt x="1692886" y="1615618"/>
                </a:lnTo>
                <a:lnTo>
                  <a:pt x="1672335" y="1641303"/>
                </a:lnTo>
                <a:lnTo>
                  <a:pt x="1728850" y="1821102"/>
                </a:lnTo>
                <a:lnTo>
                  <a:pt x="1700592" y="1844219"/>
                </a:lnTo>
                <a:lnTo>
                  <a:pt x="1672335" y="1864767"/>
                </a:lnTo>
                <a:lnTo>
                  <a:pt x="1507927" y="1774868"/>
                </a:lnTo>
                <a:lnTo>
                  <a:pt x="1451412" y="1808259"/>
                </a:lnTo>
                <a:lnTo>
                  <a:pt x="1420585" y="1823670"/>
                </a:lnTo>
                <a:lnTo>
                  <a:pt x="1392328" y="1839081"/>
                </a:lnTo>
                <a:lnTo>
                  <a:pt x="1374346" y="2026586"/>
                </a:lnTo>
                <a:lnTo>
                  <a:pt x="1340950" y="2039428"/>
                </a:lnTo>
                <a:lnTo>
                  <a:pt x="1307555" y="2047134"/>
                </a:lnTo>
                <a:lnTo>
                  <a:pt x="1186818" y="1898158"/>
                </a:lnTo>
                <a:lnTo>
                  <a:pt x="1155992" y="1903295"/>
                </a:lnTo>
                <a:lnTo>
                  <a:pt x="1122596" y="1908432"/>
                </a:lnTo>
                <a:lnTo>
                  <a:pt x="1091770" y="1911001"/>
                </a:lnTo>
                <a:lnTo>
                  <a:pt x="1058375" y="1911001"/>
                </a:lnTo>
                <a:lnTo>
                  <a:pt x="971033" y="2080525"/>
                </a:lnTo>
                <a:lnTo>
                  <a:pt x="935069" y="2077957"/>
                </a:lnTo>
                <a:lnTo>
                  <a:pt x="901674" y="2072819"/>
                </a:lnTo>
                <a:lnTo>
                  <a:pt x="845158" y="1890452"/>
                </a:lnTo>
                <a:lnTo>
                  <a:pt x="814332" y="1882747"/>
                </a:lnTo>
                <a:lnTo>
                  <a:pt x="780937" y="1875041"/>
                </a:lnTo>
                <a:lnTo>
                  <a:pt x="750110" y="1864767"/>
                </a:lnTo>
                <a:lnTo>
                  <a:pt x="719284" y="1851924"/>
                </a:lnTo>
                <a:lnTo>
                  <a:pt x="577996" y="1975215"/>
                </a:lnTo>
                <a:lnTo>
                  <a:pt x="544601" y="1959803"/>
                </a:lnTo>
                <a:lnTo>
                  <a:pt x="511205" y="1939255"/>
                </a:lnTo>
                <a:lnTo>
                  <a:pt x="531756" y="1754319"/>
                </a:lnTo>
                <a:lnTo>
                  <a:pt x="506068" y="1733771"/>
                </a:lnTo>
                <a:lnTo>
                  <a:pt x="480379" y="1713223"/>
                </a:lnTo>
                <a:lnTo>
                  <a:pt x="454690" y="1690106"/>
                </a:lnTo>
                <a:lnTo>
                  <a:pt x="431570" y="1669557"/>
                </a:lnTo>
                <a:lnTo>
                  <a:pt x="254318" y="1726065"/>
                </a:lnTo>
                <a:lnTo>
                  <a:pt x="231198" y="1697811"/>
                </a:lnTo>
                <a:lnTo>
                  <a:pt x="208079" y="1666989"/>
                </a:lnTo>
                <a:lnTo>
                  <a:pt x="297989" y="1505170"/>
                </a:lnTo>
                <a:lnTo>
                  <a:pt x="264594" y="1446093"/>
                </a:lnTo>
                <a:lnTo>
                  <a:pt x="249181" y="1417839"/>
                </a:lnTo>
                <a:lnTo>
                  <a:pt x="236336" y="1387017"/>
                </a:lnTo>
                <a:lnTo>
                  <a:pt x="51378" y="1371606"/>
                </a:lnTo>
                <a:lnTo>
                  <a:pt x="41102" y="1338214"/>
                </a:lnTo>
                <a:lnTo>
                  <a:pt x="30827" y="1302255"/>
                </a:lnTo>
                <a:lnTo>
                  <a:pt x="172114" y="1184101"/>
                </a:lnTo>
                <a:lnTo>
                  <a:pt x="166977" y="1153279"/>
                </a:lnTo>
                <a:lnTo>
                  <a:pt x="164408" y="1119888"/>
                </a:lnTo>
                <a:lnTo>
                  <a:pt x="161839" y="1086497"/>
                </a:lnTo>
                <a:lnTo>
                  <a:pt x="159270" y="1053105"/>
                </a:lnTo>
                <a:lnTo>
                  <a:pt x="0" y="970912"/>
                </a:lnTo>
                <a:lnTo>
                  <a:pt x="2569" y="929815"/>
                </a:lnTo>
                <a:lnTo>
                  <a:pt x="7707" y="893855"/>
                </a:lnTo>
                <a:lnTo>
                  <a:pt x="179821" y="842484"/>
                </a:lnTo>
                <a:lnTo>
                  <a:pt x="187528" y="811662"/>
                </a:lnTo>
                <a:lnTo>
                  <a:pt x="200372" y="778271"/>
                </a:lnTo>
                <a:lnTo>
                  <a:pt x="210647" y="747448"/>
                </a:lnTo>
                <a:lnTo>
                  <a:pt x="220923" y="714057"/>
                </a:lnTo>
                <a:lnTo>
                  <a:pt x="105324" y="577924"/>
                </a:lnTo>
                <a:lnTo>
                  <a:pt x="123306" y="544533"/>
                </a:lnTo>
                <a:lnTo>
                  <a:pt x="141288" y="511141"/>
                </a:lnTo>
                <a:lnTo>
                  <a:pt x="321109" y="529121"/>
                </a:lnTo>
                <a:lnTo>
                  <a:pt x="339091" y="503436"/>
                </a:lnTo>
                <a:lnTo>
                  <a:pt x="359642" y="477750"/>
                </a:lnTo>
                <a:lnTo>
                  <a:pt x="380193" y="449496"/>
                </a:lnTo>
                <a:lnTo>
                  <a:pt x="403313" y="426379"/>
                </a:lnTo>
                <a:lnTo>
                  <a:pt x="349366" y="259424"/>
                </a:lnTo>
                <a:lnTo>
                  <a:pt x="380193" y="233738"/>
                </a:lnTo>
                <a:lnTo>
                  <a:pt x="411019" y="205484"/>
                </a:lnTo>
                <a:lnTo>
                  <a:pt x="567720" y="292815"/>
                </a:lnTo>
                <a:lnTo>
                  <a:pt x="624236" y="259424"/>
                </a:lnTo>
                <a:lnTo>
                  <a:pt x="655062" y="244012"/>
                </a:lnTo>
                <a:lnTo>
                  <a:pt x="683320" y="231170"/>
                </a:lnTo>
                <a:lnTo>
                  <a:pt x="698733" y="53940"/>
                </a:lnTo>
                <a:lnTo>
                  <a:pt x="737266" y="41097"/>
                </a:lnTo>
                <a:lnTo>
                  <a:pt x="775799" y="30823"/>
                </a:lnTo>
                <a:lnTo>
                  <a:pt x="886260" y="166956"/>
                </a:lnTo>
                <a:lnTo>
                  <a:pt x="919656" y="161819"/>
                </a:lnTo>
                <a:lnTo>
                  <a:pt x="953051" y="159250"/>
                </a:lnTo>
                <a:lnTo>
                  <a:pt x="983877" y="156682"/>
                </a:lnTo>
                <a:lnTo>
                  <a:pt x="1017273" y="154113"/>
                </a:lnTo>
                <a:close/>
              </a:path>
            </a:pathLst>
          </a:custGeom>
          <a:solidFill>
            <a:schemeClr val="accent2"/>
          </a:solidFill>
          <a:ln w="3175" cap="flat" cmpd="sng" algn="ctr">
            <a:noFill/>
            <a:prstDash val="solid"/>
          </a:ln>
          <a:effectLst/>
          <a:extLst/>
        </p:spPr>
        <p:txBody>
          <a:bodyPr lIns="0" tIns="34272" rIns="0" bIns="34272" anchor="ctr"/>
          <a:lstStyle/>
          <a:p>
            <a:pPr algn="ctr" defTabSz="685434" fontAlgn="base">
              <a:lnSpc>
                <a:spcPct val="120000"/>
              </a:lnSpc>
              <a:spcBef>
                <a:spcPts val="450"/>
              </a:spcBef>
              <a:spcAft>
                <a:spcPts val="450"/>
              </a:spcAft>
              <a:defRPr/>
            </a:pPr>
            <a:endParaRPr lang="en-US" sz="2100" kern="0" dirty="0">
              <a:solidFill>
                <a:sysClr val="window" lastClr="FFFFFF"/>
              </a:solidFill>
              <a:latin typeface="微软雅黑" pitchFamily="34" charset="-122"/>
              <a:ea typeface="微软雅黑" pitchFamily="34" charset="-122"/>
            </a:endParaRPr>
          </a:p>
        </p:txBody>
      </p:sp>
      <p:sp>
        <p:nvSpPr>
          <p:cNvPr id="40" name="Freeform 6"/>
          <p:cNvSpPr>
            <a:spLocks/>
          </p:cNvSpPr>
          <p:nvPr/>
        </p:nvSpPr>
        <p:spPr bwMode="auto">
          <a:xfrm>
            <a:off x="4443769" y="1924815"/>
            <a:ext cx="1667814" cy="1668361"/>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chemeClr val="accent1"/>
          </a:solidFill>
          <a:ln w="3175" cap="flat" cmpd="sng" algn="ctr">
            <a:noFill/>
            <a:prstDash val="solid"/>
          </a:ln>
          <a:effectLst/>
          <a:extLst/>
        </p:spPr>
        <p:txBody>
          <a:bodyPr lIns="0" tIns="34272" rIns="0" bIns="34272" anchor="ctr"/>
          <a:lstStyle/>
          <a:p>
            <a:pPr algn="ctr" defTabSz="685434" fontAlgn="base">
              <a:lnSpc>
                <a:spcPct val="120000"/>
              </a:lnSpc>
              <a:spcBef>
                <a:spcPts val="450"/>
              </a:spcBef>
              <a:spcAft>
                <a:spcPts val="450"/>
              </a:spcAft>
            </a:pPr>
            <a:endParaRPr lang="en-US" sz="2100" kern="0" dirty="0">
              <a:solidFill>
                <a:sysClr val="window" lastClr="FFFFFF"/>
              </a:solidFill>
              <a:latin typeface="微软雅黑" pitchFamily="34" charset="-122"/>
              <a:ea typeface="微软雅黑" pitchFamily="34" charset="-122"/>
            </a:endParaRPr>
          </a:p>
        </p:txBody>
      </p:sp>
      <p:sp>
        <p:nvSpPr>
          <p:cNvPr id="41" name="矩形 40"/>
          <p:cNvSpPr/>
          <p:nvPr/>
        </p:nvSpPr>
        <p:spPr>
          <a:xfrm>
            <a:off x="3114597" y="1131590"/>
            <a:ext cx="2880301" cy="3476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67" tIns="34284" rIns="68567" bIns="34284" rtlCol="0" anchor="ctr"/>
          <a:lstStyle/>
          <a:p>
            <a:pPr algn="ctr"/>
            <a:r>
              <a:rPr lang="zh-CN" altLang="en-US" dirty="0" smtClean="0">
                <a:latin typeface="微软雅黑" pitchFamily="34" charset="-122"/>
                <a:ea typeface="微软雅黑" pitchFamily="34" charset="-122"/>
              </a:rPr>
              <a:t>点击添加小标题</a:t>
            </a:r>
            <a:endParaRPr lang="zh-CN" altLang="en-US" dirty="0">
              <a:latin typeface="微软雅黑" pitchFamily="34" charset="-122"/>
              <a:ea typeface="微软雅黑" pitchFamily="34" charset="-122"/>
            </a:endParaRPr>
          </a:p>
        </p:txBody>
      </p:sp>
    </p:spTree>
    <p:extLst>
      <p:ext uri="{BB962C8B-B14F-4D97-AF65-F5344CB8AC3E}">
        <p14:creationId xmlns:p14="http://schemas.microsoft.com/office/powerpoint/2010/main" val="114321115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3"/>
                                        </p:tgtEl>
                                        <p:attrNameLst>
                                          <p:attrName>ppt_y</p:attrName>
                                        </p:attrNameLst>
                                      </p:cBhvr>
                                      <p:tavLst>
                                        <p:tav tm="0">
                                          <p:val>
                                            <p:strVal val="#ppt_y"/>
                                          </p:val>
                                        </p:tav>
                                        <p:tav tm="100000">
                                          <p:val>
                                            <p:strVal val="#ppt_y"/>
                                          </p:val>
                                        </p:tav>
                                      </p:tavLst>
                                    </p:anim>
                                    <p:anim calcmode="lin" valueType="num">
                                      <p:cBhvr>
                                        <p:cTn id="9"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3"/>
                                        </p:tgtEl>
                                      </p:cBhvr>
                                    </p:animEffect>
                                  </p:childTnLst>
                                </p:cTn>
                              </p:par>
                            </p:childTnLst>
                          </p:cTn>
                        </p:par>
                        <p:par>
                          <p:cTn id="12" fill="hold">
                            <p:stCondLst>
                              <p:cond delay="850"/>
                            </p:stCondLst>
                            <p:childTnLst>
                              <p:par>
                                <p:cTn id="13" presetID="16" presetClass="entr" presetSubtype="37"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barn(outVertical)">
                                      <p:cBhvr>
                                        <p:cTn id="15" dur="500"/>
                                        <p:tgtEl>
                                          <p:spTgt spid="41"/>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fade">
                                      <p:cBhvr>
                                        <p:cTn id="19" dur="500"/>
                                        <p:tgtEl>
                                          <p:spTgt spid="39"/>
                                        </p:tgtEl>
                                      </p:cBhvr>
                                    </p:animEffect>
                                  </p:childTnLst>
                                </p:cTn>
                              </p:par>
                              <p:par>
                                <p:cTn id="20" presetID="8" presetClass="emph" presetSubtype="0" repeatCount="indefinite" fill="hold" grpId="1" nodeType="withEffect">
                                  <p:stCondLst>
                                    <p:cond delay="0"/>
                                  </p:stCondLst>
                                  <p:childTnLst>
                                    <p:animRot by="-86400000">
                                      <p:cBhvr>
                                        <p:cTn id="21" dur="8000" fill="hold"/>
                                        <p:tgtEl>
                                          <p:spTgt spid="39"/>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31"/>
                                        </p:tgtEl>
                                        <p:attrNameLst>
                                          <p:attrName>style.visibility</p:attrName>
                                        </p:attrNameLst>
                                      </p:cBhvr>
                                      <p:to>
                                        <p:strVal val="visible"/>
                                      </p:to>
                                    </p:set>
                                    <p:anim calcmode="lin" valueType="num">
                                      <p:cBhvr>
                                        <p:cTn id="24" dur="500" fill="hold"/>
                                        <p:tgtEl>
                                          <p:spTgt spid="31"/>
                                        </p:tgtEl>
                                        <p:attrNameLst>
                                          <p:attrName>ppt_w</p:attrName>
                                        </p:attrNameLst>
                                      </p:cBhvr>
                                      <p:tavLst>
                                        <p:tav tm="0">
                                          <p:val>
                                            <p:fltVal val="0"/>
                                          </p:val>
                                        </p:tav>
                                        <p:tav tm="100000">
                                          <p:val>
                                            <p:strVal val="#ppt_w"/>
                                          </p:val>
                                        </p:tav>
                                      </p:tavLst>
                                    </p:anim>
                                    <p:anim calcmode="lin" valueType="num">
                                      <p:cBhvr>
                                        <p:cTn id="25" dur="500" fill="hold"/>
                                        <p:tgtEl>
                                          <p:spTgt spid="31"/>
                                        </p:tgtEl>
                                        <p:attrNameLst>
                                          <p:attrName>ppt_h</p:attrName>
                                        </p:attrNameLst>
                                      </p:cBhvr>
                                      <p:tavLst>
                                        <p:tav tm="0">
                                          <p:val>
                                            <p:fltVal val="0"/>
                                          </p:val>
                                        </p:tav>
                                        <p:tav tm="100000">
                                          <p:val>
                                            <p:strVal val="#ppt_h"/>
                                          </p:val>
                                        </p:tav>
                                      </p:tavLst>
                                    </p:anim>
                                    <p:animEffect transition="in" filter="fade">
                                      <p:cBhvr>
                                        <p:cTn id="26" dur="500"/>
                                        <p:tgtEl>
                                          <p:spTgt spid="31"/>
                                        </p:tgtEl>
                                      </p:cBhvr>
                                    </p:animEffect>
                                  </p:childTnLst>
                                </p:cTn>
                              </p:par>
                              <p:par>
                                <p:cTn id="27" presetID="10" presetClass="entr" presetSubtype="0" fill="hold" grpId="0" nodeType="withEffect">
                                  <p:stCondLst>
                                    <p:cond delay="1500"/>
                                  </p:stCondLst>
                                  <p:childTnLst>
                                    <p:set>
                                      <p:cBhvr>
                                        <p:cTn id="28" dur="1" fill="hold">
                                          <p:stCondLst>
                                            <p:cond delay="0"/>
                                          </p:stCondLst>
                                        </p:cTn>
                                        <p:tgtEl>
                                          <p:spTgt spid="37"/>
                                        </p:tgtEl>
                                        <p:attrNameLst>
                                          <p:attrName>style.visibility</p:attrName>
                                        </p:attrNameLst>
                                      </p:cBhvr>
                                      <p:to>
                                        <p:strVal val="visible"/>
                                      </p:to>
                                    </p:set>
                                    <p:animEffect transition="in" filter="fade">
                                      <p:cBhvr>
                                        <p:cTn id="29" dur="500"/>
                                        <p:tgtEl>
                                          <p:spTgt spid="37"/>
                                        </p:tgtEl>
                                      </p:cBhvr>
                                    </p:animEffect>
                                  </p:childTnLst>
                                </p:cTn>
                              </p:par>
                              <p:par>
                                <p:cTn id="30" presetID="8" presetClass="emph" presetSubtype="0" repeatCount="indefinite" fill="hold" grpId="1" nodeType="withEffect">
                                  <p:stCondLst>
                                    <p:cond delay="1500"/>
                                  </p:stCondLst>
                                  <p:childTnLst>
                                    <p:animRot by="64800000">
                                      <p:cBhvr>
                                        <p:cTn id="31" dur="7500" fill="hold"/>
                                        <p:tgtEl>
                                          <p:spTgt spid="37"/>
                                        </p:tgtEl>
                                        <p:attrNameLst>
                                          <p:attrName>r</p:attrName>
                                        </p:attrNameLst>
                                      </p:cBhvr>
                                    </p:animRot>
                                  </p:childTnLst>
                                </p:cTn>
                              </p:par>
                              <p:par>
                                <p:cTn id="32" presetID="53" presetClass="entr" presetSubtype="16" fill="hold" grpId="0" nodeType="withEffect">
                                  <p:stCondLst>
                                    <p:cond delay="2000"/>
                                  </p:stCondLst>
                                  <p:childTnLst>
                                    <p:set>
                                      <p:cBhvr>
                                        <p:cTn id="33" dur="1" fill="hold">
                                          <p:stCondLst>
                                            <p:cond delay="0"/>
                                          </p:stCondLst>
                                        </p:cTn>
                                        <p:tgtEl>
                                          <p:spTgt spid="32"/>
                                        </p:tgtEl>
                                        <p:attrNameLst>
                                          <p:attrName>style.visibility</p:attrName>
                                        </p:attrNameLst>
                                      </p:cBhvr>
                                      <p:to>
                                        <p:strVal val="visible"/>
                                      </p:to>
                                    </p:set>
                                    <p:anim calcmode="lin" valueType="num">
                                      <p:cBhvr>
                                        <p:cTn id="34" dur="500" fill="hold"/>
                                        <p:tgtEl>
                                          <p:spTgt spid="32"/>
                                        </p:tgtEl>
                                        <p:attrNameLst>
                                          <p:attrName>ppt_w</p:attrName>
                                        </p:attrNameLst>
                                      </p:cBhvr>
                                      <p:tavLst>
                                        <p:tav tm="0">
                                          <p:val>
                                            <p:fltVal val="0"/>
                                          </p:val>
                                        </p:tav>
                                        <p:tav tm="100000">
                                          <p:val>
                                            <p:strVal val="#ppt_w"/>
                                          </p:val>
                                        </p:tav>
                                      </p:tavLst>
                                    </p:anim>
                                    <p:anim calcmode="lin" valueType="num">
                                      <p:cBhvr>
                                        <p:cTn id="35" dur="500" fill="hold"/>
                                        <p:tgtEl>
                                          <p:spTgt spid="32"/>
                                        </p:tgtEl>
                                        <p:attrNameLst>
                                          <p:attrName>ppt_h</p:attrName>
                                        </p:attrNameLst>
                                      </p:cBhvr>
                                      <p:tavLst>
                                        <p:tav tm="0">
                                          <p:val>
                                            <p:fltVal val="0"/>
                                          </p:val>
                                        </p:tav>
                                        <p:tav tm="100000">
                                          <p:val>
                                            <p:strVal val="#ppt_h"/>
                                          </p:val>
                                        </p:tav>
                                      </p:tavLst>
                                    </p:anim>
                                    <p:animEffect transition="in" filter="fade">
                                      <p:cBhvr>
                                        <p:cTn id="36" dur="500"/>
                                        <p:tgtEl>
                                          <p:spTgt spid="32"/>
                                        </p:tgtEl>
                                      </p:cBhvr>
                                    </p:animEffect>
                                  </p:childTnLst>
                                </p:cTn>
                              </p:par>
                              <p:par>
                                <p:cTn id="37" presetID="10" presetClass="entr" presetSubtype="0" fill="hold" grpId="0" nodeType="withEffect">
                                  <p:stCondLst>
                                    <p:cond delay="300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8" presetClass="emph" presetSubtype="0" repeatCount="indefinite" fill="hold" grpId="1" nodeType="withEffect">
                                  <p:stCondLst>
                                    <p:cond delay="3000"/>
                                  </p:stCondLst>
                                  <p:childTnLst>
                                    <p:animRot by="-108000000">
                                      <p:cBhvr>
                                        <p:cTn id="41" dur="7500" fill="hold"/>
                                        <p:tgtEl>
                                          <p:spTgt spid="38"/>
                                        </p:tgtEl>
                                        <p:attrNameLst>
                                          <p:attrName>r</p:attrName>
                                        </p:attrNameLst>
                                      </p:cBhvr>
                                    </p:animRot>
                                  </p:childTnLst>
                                </p:cTn>
                              </p:par>
                              <p:par>
                                <p:cTn id="42" presetID="53" presetClass="entr" presetSubtype="16" fill="hold" grpId="0" nodeType="withEffect">
                                  <p:stCondLst>
                                    <p:cond delay="4000"/>
                                  </p:stCondLst>
                                  <p:childTnLst>
                                    <p:set>
                                      <p:cBhvr>
                                        <p:cTn id="43" dur="1" fill="hold">
                                          <p:stCondLst>
                                            <p:cond delay="0"/>
                                          </p:stCondLst>
                                        </p:cTn>
                                        <p:tgtEl>
                                          <p:spTgt spid="34"/>
                                        </p:tgtEl>
                                        <p:attrNameLst>
                                          <p:attrName>style.visibility</p:attrName>
                                        </p:attrNameLst>
                                      </p:cBhvr>
                                      <p:to>
                                        <p:strVal val="visible"/>
                                      </p:to>
                                    </p:set>
                                    <p:anim calcmode="lin" valueType="num">
                                      <p:cBhvr>
                                        <p:cTn id="44" dur="500" fill="hold"/>
                                        <p:tgtEl>
                                          <p:spTgt spid="34"/>
                                        </p:tgtEl>
                                        <p:attrNameLst>
                                          <p:attrName>ppt_w</p:attrName>
                                        </p:attrNameLst>
                                      </p:cBhvr>
                                      <p:tavLst>
                                        <p:tav tm="0">
                                          <p:val>
                                            <p:fltVal val="0"/>
                                          </p:val>
                                        </p:tav>
                                        <p:tav tm="100000">
                                          <p:val>
                                            <p:strVal val="#ppt_w"/>
                                          </p:val>
                                        </p:tav>
                                      </p:tavLst>
                                    </p:anim>
                                    <p:anim calcmode="lin" valueType="num">
                                      <p:cBhvr>
                                        <p:cTn id="45" dur="500" fill="hold"/>
                                        <p:tgtEl>
                                          <p:spTgt spid="34"/>
                                        </p:tgtEl>
                                        <p:attrNameLst>
                                          <p:attrName>ppt_h</p:attrName>
                                        </p:attrNameLst>
                                      </p:cBhvr>
                                      <p:tavLst>
                                        <p:tav tm="0">
                                          <p:val>
                                            <p:fltVal val="0"/>
                                          </p:val>
                                        </p:tav>
                                        <p:tav tm="100000">
                                          <p:val>
                                            <p:strVal val="#ppt_h"/>
                                          </p:val>
                                        </p:tav>
                                      </p:tavLst>
                                    </p:anim>
                                    <p:animEffect transition="in" filter="fade">
                                      <p:cBhvr>
                                        <p:cTn id="46" dur="500"/>
                                        <p:tgtEl>
                                          <p:spTgt spid="34"/>
                                        </p:tgtEl>
                                      </p:cBhvr>
                                    </p:animEffect>
                                  </p:childTnLst>
                                </p:cTn>
                              </p:par>
                              <p:par>
                                <p:cTn id="47" presetID="10" presetClass="entr" presetSubtype="0" fill="hold" grpId="0" nodeType="withEffect">
                                  <p:stCondLst>
                                    <p:cond delay="4500"/>
                                  </p:stCondLst>
                                  <p:childTnLst>
                                    <p:set>
                                      <p:cBhvr>
                                        <p:cTn id="48" dur="1" fill="hold">
                                          <p:stCondLst>
                                            <p:cond delay="0"/>
                                          </p:stCondLst>
                                        </p:cTn>
                                        <p:tgtEl>
                                          <p:spTgt spid="40"/>
                                        </p:tgtEl>
                                        <p:attrNameLst>
                                          <p:attrName>style.visibility</p:attrName>
                                        </p:attrNameLst>
                                      </p:cBhvr>
                                      <p:to>
                                        <p:strVal val="visible"/>
                                      </p:to>
                                    </p:set>
                                    <p:animEffect transition="in" filter="fade">
                                      <p:cBhvr>
                                        <p:cTn id="49" dur="500"/>
                                        <p:tgtEl>
                                          <p:spTgt spid="40"/>
                                        </p:tgtEl>
                                      </p:cBhvr>
                                    </p:animEffect>
                                  </p:childTnLst>
                                </p:cTn>
                              </p:par>
                              <p:par>
                                <p:cTn id="50" presetID="8" presetClass="emph" presetSubtype="0" repeatCount="indefinite" fill="hold" grpId="1" nodeType="withEffect">
                                  <p:stCondLst>
                                    <p:cond delay="4500"/>
                                  </p:stCondLst>
                                  <p:childTnLst>
                                    <p:animRot by="86400000">
                                      <p:cBhvr>
                                        <p:cTn id="51" dur="7000" fill="hold"/>
                                        <p:tgtEl>
                                          <p:spTgt spid="40"/>
                                        </p:tgtEl>
                                        <p:attrNameLst>
                                          <p:attrName>r</p:attrName>
                                        </p:attrNameLst>
                                      </p:cBhvr>
                                    </p:animRot>
                                  </p:childTnLst>
                                </p:cTn>
                              </p:par>
                              <p:par>
                                <p:cTn id="52" presetID="53" presetClass="entr" presetSubtype="16" fill="hold" grpId="0" nodeType="withEffect">
                                  <p:stCondLst>
                                    <p:cond delay="5000"/>
                                  </p:stCondLst>
                                  <p:childTnLst>
                                    <p:set>
                                      <p:cBhvr>
                                        <p:cTn id="53" dur="1" fill="hold">
                                          <p:stCondLst>
                                            <p:cond delay="0"/>
                                          </p:stCondLst>
                                        </p:cTn>
                                        <p:tgtEl>
                                          <p:spTgt spid="35"/>
                                        </p:tgtEl>
                                        <p:attrNameLst>
                                          <p:attrName>style.visibility</p:attrName>
                                        </p:attrNameLst>
                                      </p:cBhvr>
                                      <p:to>
                                        <p:strVal val="visible"/>
                                      </p:to>
                                    </p:set>
                                    <p:anim calcmode="lin" valueType="num">
                                      <p:cBhvr>
                                        <p:cTn id="54" dur="500" fill="hold"/>
                                        <p:tgtEl>
                                          <p:spTgt spid="35"/>
                                        </p:tgtEl>
                                        <p:attrNameLst>
                                          <p:attrName>ppt_w</p:attrName>
                                        </p:attrNameLst>
                                      </p:cBhvr>
                                      <p:tavLst>
                                        <p:tav tm="0">
                                          <p:val>
                                            <p:fltVal val="0"/>
                                          </p:val>
                                        </p:tav>
                                        <p:tav tm="100000">
                                          <p:val>
                                            <p:strVal val="#ppt_w"/>
                                          </p:val>
                                        </p:tav>
                                      </p:tavLst>
                                    </p:anim>
                                    <p:anim calcmode="lin" valueType="num">
                                      <p:cBhvr>
                                        <p:cTn id="55" dur="500" fill="hold"/>
                                        <p:tgtEl>
                                          <p:spTgt spid="35"/>
                                        </p:tgtEl>
                                        <p:attrNameLst>
                                          <p:attrName>ppt_h</p:attrName>
                                        </p:attrNameLst>
                                      </p:cBhvr>
                                      <p:tavLst>
                                        <p:tav tm="0">
                                          <p:val>
                                            <p:fltVal val="0"/>
                                          </p:val>
                                        </p:tav>
                                        <p:tav tm="100000">
                                          <p:val>
                                            <p:strVal val="#ppt_h"/>
                                          </p:val>
                                        </p:tav>
                                      </p:tavLst>
                                    </p:anim>
                                    <p:animEffect transition="in" filter="fade">
                                      <p:cBhvr>
                                        <p:cTn id="56" dur="500"/>
                                        <p:tgtEl>
                                          <p:spTgt spid="35"/>
                                        </p:tgtEl>
                                      </p:cBhvr>
                                    </p:animEffect>
                                  </p:childTnLst>
                                </p:cTn>
                              </p:par>
                              <p:par>
                                <p:cTn id="57" presetID="22" presetClass="entr" presetSubtype="8" fill="hold" grpId="0" nodeType="withEffect">
                                  <p:stCondLst>
                                    <p:cond delay="6500"/>
                                  </p:stCondLst>
                                  <p:childTnLst>
                                    <p:set>
                                      <p:cBhvr>
                                        <p:cTn id="58" dur="1" fill="hold">
                                          <p:stCondLst>
                                            <p:cond delay="0"/>
                                          </p:stCondLst>
                                        </p:cTn>
                                        <p:tgtEl>
                                          <p:spTgt spid="36"/>
                                        </p:tgtEl>
                                        <p:attrNameLst>
                                          <p:attrName>style.visibility</p:attrName>
                                        </p:attrNameLst>
                                      </p:cBhvr>
                                      <p:to>
                                        <p:strVal val="visible"/>
                                      </p:to>
                                    </p:set>
                                    <p:animEffect transition="in" filter="wipe(left)">
                                      <p:cBhvr>
                                        <p:cTn id="5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1" grpId="0"/>
      <p:bldP spid="32" grpId="0"/>
      <p:bldP spid="34" grpId="0"/>
      <p:bldP spid="35" grpId="0"/>
      <p:bldP spid="36" grpId="0"/>
      <p:bldP spid="37" grpId="0" animBg="1"/>
      <p:bldP spid="37" grpId="1" animBg="1"/>
      <p:bldP spid="38" grpId="0" animBg="1"/>
      <p:bldP spid="38" grpId="1" animBg="1"/>
      <p:bldP spid="39" grpId="0" animBg="1"/>
      <p:bldP spid="39" grpId="1" animBg="1"/>
      <p:bldP spid="40" grpId="0" animBg="1"/>
      <p:bldP spid="40" grpId="1" animBg="1"/>
      <p:bldP spid="4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4"/>
          <p:cNvSpPr txBox="1">
            <a:spLocks/>
          </p:cNvSpPr>
          <p:nvPr/>
        </p:nvSpPr>
        <p:spPr>
          <a:xfrm>
            <a:off x="867224" y="915566"/>
            <a:ext cx="2256285" cy="504056"/>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b="1" dirty="0" smtClean="0">
                <a:solidFill>
                  <a:schemeClr val="accent1"/>
                </a:solidFill>
                <a:latin typeface="微软雅黑" panose="020B0503020204020204" pitchFamily="34" charset="-122"/>
                <a:ea typeface="微软雅黑" panose="020B0503020204020204" pitchFamily="34" charset="-122"/>
              </a:rPr>
              <a:t>前言</a:t>
            </a:r>
            <a:r>
              <a:rPr lang="en-US" altLang="zh-CN" b="1" dirty="0" smtClean="0">
                <a:solidFill>
                  <a:schemeClr val="accent1"/>
                </a:solidFill>
                <a:latin typeface="微软雅黑" panose="020B0503020204020204" pitchFamily="34" charset="-122"/>
                <a:ea typeface="微软雅黑" panose="020B0503020204020204" pitchFamily="34" charset="-122"/>
              </a:rPr>
              <a:t>/</a:t>
            </a:r>
            <a:r>
              <a:rPr lang="en-US" altLang="zh-CN" sz="1800" b="1" dirty="0" smtClean="0">
                <a:solidFill>
                  <a:schemeClr val="accent1"/>
                </a:solidFill>
                <a:latin typeface="微软雅黑" panose="020B0503020204020204" pitchFamily="34" charset="-122"/>
                <a:ea typeface="微软雅黑" panose="020B0503020204020204" pitchFamily="34" charset="-122"/>
              </a:rPr>
              <a:t>PREFACE</a:t>
            </a:r>
            <a:endParaRPr lang="en-GB" sz="1800" b="1" dirty="0">
              <a:solidFill>
                <a:schemeClr val="accent1"/>
              </a:solidFill>
              <a:latin typeface="微软雅黑" panose="020B0503020204020204" pitchFamily="34" charset="-122"/>
              <a:ea typeface="微软雅黑" panose="020B0503020204020204" pitchFamily="34" charset="-122"/>
            </a:endParaRPr>
          </a:p>
        </p:txBody>
      </p:sp>
      <p:sp>
        <p:nvSpPr>
          <p:cNvPr id="5" name="TextBox 4"/>
          <p:cNvSpPr txBox="1"/>
          <p:nvPr/>
        </p:nvSpPr>
        <p:spPr>
          <a:xfrm>
            <a:off x="899592" y="1923678"/>
            <a:ext cx="5832648" cy="1915911"/>
          </a:xfrm>
          <a:prstGeom prst="rect">
            <a:avLst/>
          </a:prstGeom>
          <a:noFill/>
        </p:spPr>
        <p:txBody>
          <a:bodyPr wrap="square" lIns="68584" tIns="34291" rIns="68584" bIns="34291" rtlCol="0">
            <a:spAutoFit/>
          </a:bodyPr>
          <a:lstStyle/>
          <a:p>
            <a:pPr algn="just" eaLnBrk="0" hangingPunct="0">
              <a:lnSpc>
                <a:spcPct val="150000"/>
              </a:lnSpc>
            </a:pPr>
            <a:r>
              <a:rPr lang="zh-CN" altLang="en-US" sz="1200" dirty="0" smtClean="0">
                <a:solidFill>
                  <a:schemeClr val="tx1">
                    <a:lumMod val="85000"/>
                    <a:lumOff val="15000"/>
                  </a:schemeClr>
                </a:solidFill>
                <a:latin typeface="微软雅黑" pitchFamily="34" charset="-122"/>
                <a:ea typeface="微软雅黑" pitchFamily="34" charset="-122"/>
                <a:sym typeface="微软雅黑" pitchFamily="34" charset="-122"/>
              </a:rPr>
              <a:t>岁月</a:t>
            </a:r>
            <a:r>
              <a:rPr lang="zh-CN" altLang="en-US" sz="1200" dirty="0">
                <a:solidFill>
                  <a:schemeClr val="tx1">
                    <a:lumMod val="85000"/>
                    <a:lumOff val="15000"/>
                  </a:schemeClr>
                </a:solidFill>
                <a:latin typeface="微软雅黑" pitchFamily="34" charset="-122"/>
                <a:ea typeface="微软雅黑" pitchFamily="34" charset="-122"/>
                <a:sym typeface="微软雅黑" pitchFamily="34" charset="-122"/>
              </a:rPr>
              <a:t>流转，时光飞逝，转眼间</a:t>
            </a:r>
            <a:r>
              <a:rPr lang="en-US" altLang="zh-CN" sz="1600" b="1" dirty="0" smtClean="0">
                <a:solidFill>
                  <a:schemeClr val="tx1">
                    <a:lumMod val="85000"/>
                    <a:lumOff val="15000"/>
                  </a:schemeClr>
                </a:solidFill>
                <a:latin typeface="微软雅黑" pitchFamily="34" charset="-122"/>
                <a:ea typeface="微软雅黑" pitchFamily="34" charset="-122"/>
                <a:sym typeface="微软雅黑" pitchFamily="34" charset="-122"/>
              </a:rPr>
              <a:t>2018</a:t>
            </a:r>
            <a:r>
              <a:rPr lang="zh-CN" altLang="en-US" sz="1200" dirty="0" smtClean="0">
                <a:solidFill>
                  <a:schemeClr val="tx1">
                    <a:lumMod val="85000"/>
                    <a:lumOff val="15000"/>
                  </a:schemeClr>
                </a:solidFill>
                <a:latin typeface="微软雅黑" pitchFamily="34" charset="-122"/>
                <a:ea typeface="微软雅黑" pitchFamily="34" charset="-122"/>
                <a:sym typeface="微软雅黑" pitchFamily="34" charset="-122"/>
              </a:rPr>
              <a:t>年</a:t>
            </a:r>
            <a:r>
              <a:rPr lang="zh-CN" altLang="en-US" sz="1200" dirty="0">
                <a:solidFill>
                  <a:schemeClr val="tx1">
                    <a:lumMod val="85000"/>
                    <a:lumOff val="15000"/>
                  </a:schemeClr>
                </a:solidFill>
                <a:latin typeface="微软雅黑" pitchFamily="34" charset="-122"/>
                <a:ea typeface="微软雅黑" pitchFamily="34" charset="-122"/>
                <a:sym typeface="微软雅黑" pitchFamily="34" charset="-122"/>
              </a:rPr>
              <a:t>的工作又接近尾声。</a:t>
            </a:r>
          </a:p>
          <a:p>
            <a:pPr algn="just" eaLnBrk="0" hangingPunct="0">
              <a:lnSpc>
                <a:spcPct val="150000"/>
              </a:lnSpc>
            </a:pPr>
            <a:r>
              <a:rPr lang="zh-CN" altLang="en-US" sz="1200" dirty="0" smtClean="0">
                <a:solidFill>
                  <a:schemeClr val="tx1">
                    <a:lumMod val="85000"/>
                    <a:lumOff val="15000"/>
                  </a:schemeClr>
                </a:solidFill>
                <a:latin typeface="微软雅黑" pitchFamily="34" charset="-122"/>
                <a:ea typeface="微软雅黑" pitchFamily="34" charset="-122"/>
                <a:sym typeface="微软雅黑" pitchFamily="34" charset="-122"/>
              </a:rPr>
              <a:t>回首</a:t>
            </a:r>
            <a:r>
              <a:rPr lang="zh-CN" altLang="en-US" sz="1200" dirty="0">
                <a:solidFill>
                  <a:schemeClr val="tx1">
                    <a:lumMod val="85000"/>
                    <a:lumOff val="15000"/>
                  </a:schemeClr>
                </a:solidFill>
                <a:latin typeface="微软雅黑" pitchFamily="34" charset="-122"/>
                <a:ea typeface="微软雅黑" pitchFamily="34" charset="-122"/>
                <a:sym typeface="微软雅黑" pitchFamily="34" charset="-122"/>
              </a:rPr>
              <a:t>过去一年的工作，经过全体领导及员工的共同努力，公司经营业绩保持良好，行业地位、社会形象日渐提升，各项工作全面发展。</a:t>
            </a:r>
            <a:endParaRPr lang="en-US" altLang="zh-CN" sz="1200" dirty="0">
              <a:solidFill>
                <a:schemeClr val="tx1">
                  <a:lumMod val="85000"/>
                  <a:lumOff val="15000"/>
                </a:schemeClr>
              </a:solidFill>
              <a:latin typeface="微软雅黑" pitchFamily="34" charset="-122"/>
              <a:ea typeface="微软雅黑" pitchFamily="34" charset="-122"/>
              <a:sym typeface="微软雅黑" pitchFamily="34" charset="-122"/>
            </a:endParaRPr>
          </a:p>
          <a:p>
            <a:pPr algn="just" eaLnBrk="0" hangingPunct="0">
              <a:lnSpc>
                <a:spcPct val="150000"/>
              </a:lnSpc>
            </a:pPr>
            <a:r>
              <a:rPr lang="zh-CN" altLang="en-US" sz="1200" dirty="0" smtClean="0">
                <a:solidFill>
                  <a:schemeClr val="tx1">
                    <a:lumMod val="85000"/>
                    <a:lumOff val="15000"/>
                  </a:schemeClr>
                </a:solidFill>
                <a:latin typeface="微软雅黑" pitchFamily="34" charset="-122"/>
                <a:ea typeface="微软雅黑" pitchFamily="34" charset="-122"/>
                <a:sym typeface="微软雅黑" pitchFamily="34" charset="-122"/>
              </a:rPr>
              <a:t>新</a:t>
            </a:r>
            <a:r>
              <a:rPr lang="zh-CN" altLang="en-US" sz="1200" dirty="0">
                <a:solidFill>
                  <a:schemeClr val="tx1">
                    <a:lumMod val="85000"/>
                    <a:lumOff val="15000"/>
                  </a:schemeClr>
                </a:solidFill>
                <a:latin typeface="微软雅黑" pitchFamily="34" charset="-122"/>
                <a:ea typeface="微软雅黑" pitchFamily="34" charset="-122"/>
                <a:sym typeface="微软雅黑" pitchFamily="34" charset="-122"/>
              </a:rPr>
              <a:t>起点、新希望。站在</a:t>
            </a:r>
            <a:r>
              <a:rPr lang="en-US" altLang="zh-CN" sz="1600" b="1" dirty="0" smtClean="0">
                <a:solidFill>
                  <a:schemeClr val="tx1">
                    <a:lumMod val="85000"/>
                    <a:lumOff val="15000"/>
                  </a:schemeClr>
                </a:solidFill>
                <a:latin typeface="微软雅黑" pitchFamily="34" charset="-122"/>
                <a:ea typeface="微软雅黑" pitchFamily="34" charset="-122"/>
                <a:sym typeface="微软雅黑" pitchFamily="34" charset="-122"/>
              </a:rPr>
              <a:t>2018</a:t>
            </a:r>
            <a:r>
              <a:rPr lang="zh-CN" altLang="en-US" sz="1200" smtClean="0">
                <a:solidFill>
                  <a:schemeClr val="tx1">
                    <a:lumMod val="85000"/>
                    <a:lumOff val="15000"/>
                  </a:schemeClr>
                </a:solidFill>
                <a:latin typeface="微软雅黑" pitchFamily="34" charset="-122"/>
                <a:ea typeface="微软雅黑" pitchFamily="34" charset="-122"/>
                <a:sym typeface="微软雅黑" pitchFamily="34" charset="-122"/>
              </a:rPr>
              <a:t>年</a:t>
            </a:r>
            <a:r>
              <a:rPr lang="zh-CN" altLang="en-US" sz="1200" dirty="0">
                <a:solidFill>
                  <a:schemeClr val="tx1">
                    <a:lumMod val="85000"/>
                    <a:lumOff val="15000"/>
                  </a:schemeClr>
                </a:solidFill>
                <a:latin typeface="微软雅黑" pitchFamily="34" charset="-122"/>
                <a:ea typeface="微软雅黑" pitchFamily="34" charset="-122"/>
                <a:sym typeface="微软雅黑" pitchFamily="34" charset="-122"/>
              </a:rPr>
              <a:t>的起点，我们将继承和发扬过去工作中存在的优点，汲取经验，摒弃不足，满怀信心，以更清醒的头脑、更旺盛的斗志、更奋发的姿态和更充沛的干劲，向我们的既定目标进发！</a:t>
            </a:r>
          </a:p>
        </p:txBody>
      </p:sp>
      <p:sp>
        <p:nvSpPr>
          <p:cNvPr id="11" name="Parallelogram 21"/>
          <p:cNvSpPr/>
          <p:nvPr/>
        </p:nvSpPr>
        <p:spPr>
          <a:xfrm>
            <a:off x="7136070" y="-2866"/>
            <a:ext cx="1658880" cy="3606733"/>
          </a:xfrm>
          <a:prstGeom prst="parallelogram">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22"/>
          <p:cNvSpPr/>
          <p:nvPr/>
        </p:nvSpPr>
        <p:spPr>
          <a:xfrm>
            <a:off x="7596336" y="1536767"/>
            <a:ext cx="1658880" cy="3606733"/>
          </a:xfrm>
          <a:prstGeom prst="parallelogram">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直接连接符 12"/>
          <p:cNvCxnSpPr/>
          <p:nvPr/>
        </p:nvCxnSpPr>
        <p:spPr>
          <a:xfrm>
            <a:off x="978872" y="1544039"/>
            <a:ext cx="5472608"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a:xfrm>
            <a:off x="6152189" y="1077866"/>
            <a:ext cx="341135" cy="341756"/>
            <a:chOff x="6084168" y="1274820"/>
            <a:chExt cx="432048" cy="432834"/>
          </a:xfrm>
        </p:grpSpPr>
        <p:sp>
          <p:nvSpPr>
            <p:cNvPr id="27"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8"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29" name="组合 28"/>
          <p:cNvGrpSpPr/>
          <p:nvPr/>
        </p:nvGrpSpPr>
        <p:grpSpPr>
          <a:xfrm>
            <a:off x="5166969" y="1078093"/>
            <a:ext cx="341135" cy="341135"/>
            <a:chOff x="4788024" y="1275213"/>
            <a:chExt cx="432048" cy="432048"/>
          </a:xfrm>
        </p:grpSpPr>
        <p:sp>
          <p:nvSpPr>
            <p:cNvPr id="30"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1"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32" name="组合 31"/>
          <p:cNvGrpSpPr/>
          <p:nvPr/>
        </p:nvGrpSpPr>
        <p:grpSpPr>
          <a:xfrm>
            <a:off x="5670405" y="1077866"/>
            <a:ext cx="341755" cy="341756"/>
            <a:chOff x="5436096" y="1274820"/>
            <a:chExt cx="432833" cy="432834"/>
          </a:xfrm>
        </p:grpSpPr>
        <p:sp>
          <p:nvSpPr>
            <p:cNvPr id="33"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4"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35" name="组合 34"/>
          <p:cNvGrpSpPr/>
          <p:nvPr/>
        </p:nvGrpSpPr>
        <p:grpSpPr>
          <a:xfrm>
            <a:off x="4158237" y="1077866"/>
            <a:ext cx="341755" cy="341756"/>
            <a:chOff x="3491880" y="1274820"/>
            <a:chExt cx="432833" cy="432834"/>
          </a:xfrm>
        </p:grpSpPr>
        <p:sp>
          <p:nvSpPr>
            <p:cNvPr id="36"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7"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38" name="组合 37"/>
          <p:cNvGrpSpPr/>
          <p:nvPr/>
        </p:nvGrpSpPr>
        <p:grpSpPr>
          <a:xfrm>
            <a:off x="4662293" y="1077866"/>
            <a:ext cx="341755" cy="341756"/>
            <a:chOff x="4139952" y="1274820"/>
            <a:chExt cx="432833" cy="432834"/>
          </a:xfrm>
        </p:grpSpPr>
        <p:sp>
          <p:nvSpPr>
            <p:cNvPr id="39"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40"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12342641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9" presetClass="entr" presetSubtype="0" fill="hold" grpId="0"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dissolve">
                                      <p:cBhvr>
                                        <p:cTn id="16" dur="500"/>
                                        <p:tgtEl>
                                          <p:spTgt spid="4">
                                            <p:txEl>
                                              <p:pRg st="0" end="0"/>
                                            </p:txEl>
                                          </p:spTgt>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500"/>
                                        <p:tgtEl>
                                          <p:spTgt spid="13"/>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35"/>
                                        </p:tgtEl>
                                        <p:attrNameLst>
                                          <p:attrName>style.visibility</p:attrName>
                                        </p:attrNameLst>
                                      </p:cBhvr>
                                      <p:to>
                                        <p:strVal val="visible"/>
                                      </p:to>
                                    </p:set>
                                    <p:anim calcmode="lin" valueType="num">
                                      <p:cBhvr>
                                        <p:cTn id="24" dur="500" fill="hold"/>
                                        <p:tgtEl>
                                          <p:spTgt spid="35"/>
                                        </p:tgtEl>
                                        <p:attrNameLst>
                                          <p:attrName>ppt_w</p:attrName>
                                        </p:attrNameLst>
                                      </p:cBhvr>
                                      <p:tavLst>
                                        <p:tav tm="0">
                                          <p:val>
                                            <p:fltVal val="0"/>
                                          </p:val>
                                        </p:tav>
                                        <p:tav tm="100000">
                                          <p:val>
                                            <p:strVal val="#ppt_w"/>
                                          </p:val>
                                        </p:tav>
                                      </p:tavLst>
                                    </p:anim>
                                    <p:anim calcmode="lin" valueType="num">
                                      <p:cBhvr>
                                        <p:cTn id="25" dur="500" fill="hold"/>
                                        <p:tgtEl>
                                          <p:spTgt spid="35"/>
                                        </p:tgtEl>
                                        <p:attrNameLst>
                                          <p:attrName>ppt_h</p:attrName>
                                        </p:attrNameLst>
                                      </p:cBhvr>
                                      <p:tavLst>
                                        <p:tav tm="0">
                                          <p:val>
                                            <p:fltVal val="0"/>
                                          </p:val>
                                        </p:tav>
                                        <p:tav tm="100000">
                                          <p:val>
                                            <p:strVal val="#ppt_h"/>
                                          </p:val>
                                        </p:tav>
                                      </p:tavLst>
                                    </p:anim>
                                    <p:animEffect transition="in" filter="fade">
                                      <p:cBhvr>
                                        <p:cTn id="26" dur="500"/>
                                        <p:tgtEl>
                                          <p:spTgt spid="35"/>
                                        </p:tgtEl>
                                      </p:cBhvr>
                                    </p:animEffect>
                                  </p:childTnLst>
                                </p:cTn>
                              </p:par>
                              <p:par>
                                <p:cTn id="27" presetID="53" presetClass="entr" presetSubtype="16" fill="hold" nodeType="withEffect">
                                  <p:stCondLst>
                                    <p:cond delay="200"/>
                                  </p:stCondLst>
                                  <p:childTnLst>
                                    <p:set>
                                      <p:cBhvr>
                                        <p:cTn id="28" dur="1" fill="hold">
                                          <p:stCondLst>
                                            <p:cond delay="0"/>
                                          </p:stCondLst>
                                        </p:cTn>
                                        <p:tgtEl>
                                          <p:spTgt spid="38"/>
                                        </p:tgtEl>
                                        <p:attrNameLst>
                                          <p:attrName>style.visibility</p:attrName>
                                        </p:attrNameLst>
                                      </p:cBhvr>
                                      <p:to>
                                        <p:strVal val="visible"/>
                                      </p:to>
                                    </p:set>
                                    <p:anim calcmode="lin" valueType="num">
                                      <p:cBhvr>
                                        <p:cTn id="29" dur="500" fill="hold"/>
                                        <p:tgtEl>
                                          <p:spTgt spid="38"/>
                                        </p:tgtEl>
                                        <p:attrNameLst>
                                          <p:attrName>ppt_w</p:attrName>
                                        </p:attrNameLst>
                                      </p:cBhvr>
                                      <p:tavLst>
                                        <p:tav tm="0">
                                          <p:val>
                                            <p:fltVal val="0"/>
                                          </p:val>
                                        </p:tav>
                                        <p:tav tm="100000">
                                          <p:val>
                                            <p:strVal val="#ppt_w"/>
                                          </p:val>
                                        </p:tav>
                                      </p:tavLst>
                                    </p:anim>
                                    <p:anim calcmode="lin" valueType="num">
                                      <p:cBhvr>
                                        <p:cTn id="30" dur="500" fill="hold"/>
                                        <p:tgtEl>
                                          <p:spTgt spid="38"/>
                                        </p:tgtEl>
                                        <p:attrNameLst>
                                          <p:attrName>ppt_h</p:attrName>
                                        </p:attrNameLst>
                                      </p:cBhvr>
                                      <p:tavLst>
                                        <p:tav tm="0">
                                          <p:val>
                                            <p:fltVal val="0"/>
                                          </p:val>
                                        </p:tav>
                                        <p:tav tm="100000">
                                          <p:val>
                                            <p:strVal val="#ppt_h"/>
                                          </p:val>
                                        </p:tav>
                                      </p:tavLst>
                                    </p:anim>
                                    <p:animEffect transition="in" filter="fade">
                                      <p:cBhvr>
                                        <p:cTn id="31" dur="500"/>
                                        <p:tgtEl>
                                          <p:spTgt spid="38"/>
                                        </p:tgtEl>
                                      </p:cBhvr>
                                    </p:animEffect>
                                  </p:childTnLst>
                                </p:cTn>
                              </p:par>
                              <p:par>
                                <p:cTn id="32" presetID="53" presetClass="entr" presetSubtype="16" fill="hold" nodeType="withEffect">
                                  <p:stCondLst>
                                    <p:cond delay="400"/>
                                  </p:stCondLst>
                                  <p:childTnLst>
                                    <p:set>
                                      <p:cBhvr>
                                        <p:cTn id="33" dur="1" fill="hold">
                                          <p:stCondLst>
                                            <p:cond delay="0"/>
                                          </p:stCondLst>
                                        </p:cTn>
                                        <p:tgtEl>
                                          <p:spTgt spid="29"/>
                                        </p:tgtEl>
                                        <p:attrNameLst>
                                          <p:attrName>style.visibility</p:attrName>
                                        </p:attrNameLst>
                                      </p:cBhvr>
                                      <p:to>
                                        <p:strVal val="visible"/>
                                      </p:to>
                                    </p:set>
                                    <p:anim calcmode="lin" valueType="num">
                                      <p:cBhvr>
                                        <p:cTn id="34" dur="500" fill="hold"/>
                                        <p:tgtEl>
                                          <p:spTgt spid="29"/>
                                        </p:tgtEl>
                                        <p:attrNameLst>
                                          <p:attrName>ppt_w</p:attrName>
                                        </p:attrNameLst>
                                      </p:cBhvr>
                                      <p:tavLst>
                                        <p:tav tm="0">
                                          <p:val>
                                            <p:fltVal val="0"/>
                                          </p:val>
                                        </p:tav>
                                        <p:tav tm="100000">
                                          <p:val>
                                            <p:strVal val="#ppt_w"/>
                                          </p:val>
                                        </p:tav>
                                      </p:tavLst>
                                    </p:anim>
                                    <p:anim calcmode="lin" valueType="num">
                                      <p:cBhvr>
                                        <p:cTn id="35" dur="500" fill="hold"/>
                                        <p:tgtEl>
                                          <p:spTgt spid="29"/>
                                        </p:tgtEl>
                                        <p:attrNameLst>
                                          <p:attrName>ppt_h</p:attrName>
                                        </p:attrNameLst>
                                      </p:cBhvr>
                                      <p:tavLst>
                                        <p:tav tm="0">
                                          <p:val>
                                            <p:fltVal val="0"/>
                                          </p:val>
                                        </p:tav>
                                        <p:tav tm="100000">
                                          <p:val>
                                            <p:strVal val="#ppt_h"/>
                                          </p:val>
                                        </p:tav>
                                      </p:tavLst>
                                    </p:anim>
                                    <p:animEffect transition="in" filter="fade">
                                      <p:cBhvr>
                                        <p:cTn id="36" dur="500"/>
                                        <p:tgtEl>
                                          <p:spTgt spid="29"/>
                                        </p:tgtEl>
                                      </p:cBhvr>
                                    </p:animEffect>
                                  </p:childTnLst>
                                </p:cTn>
                              </p:par>
                              <p:par>
                                <p:cTn id="37" presetID="53" presetClass="entr" presetSubtype="16" fill="hold" nodeType="withEffect">
                                  <p:stCondLst>
                                    <p:cond delay="600"/>
                                  </p:stCondLst>
                                  <p:childTnLst>
                                    <p:set>
                                      <p:cBhvr>
                                        <p:cTn id="38" dur="1" fill="hold">
                                          <p:stCondLst>
                                            <p:cond delay="0"/>
                                          </p:stCondLst>
                                        </p:cTn>
                                        <p:tgtEl>
                                          <p:spTgt spid="32"/>
                                        </p:tgtEl>
                                        <p:attrNameLst>
                                          <p:attrName>style.visibility</p:attrName>
                                        </p:attrNameLst>
                                      </p:cBhvr>
                                      <p:to>
                                        <p:strVal val="visible"/>
                                      </p:to>
                                    </p:set>
                                    <p:anim calcmode="lin" valueType="num">
                                      <p:cBhvr>
                                        <p:cTn id="39" dur="500" fill="hold"/>
                                        <p:tgtEl>
                                          <p:spTgt spid="32"/>
                                        </p:tgtEl>
                                        <p:attrNameLst>
                                          <p:attrName>ppt_w</p:attrName>
                                        </p:attrNameLst>
                                      </p:cBhvr>
                                      <p:tavLst>
                                        <p:tav tm="0">
                                          <p:val>
                                            <p:fltVal val="0"/>
                                          </p:val>
                                        </p:tav>
                                        <p:tav tm="100000">
                                          <p:val>
                                            <p:strVal val="#ppt_w"/>
                                          </p:val>
                                        </p:tav>
                                      </p:tavLst>
                                    </p:anim>
                                    <p:anim calcmode="lin" valueType="num">
                                      <p:cBhvr>
                                        <p:cTn id="40" dur="500" fill="hold"/>
                                        <p:tgtEl>
                                          <p:spTgt spid="32"/>
                                        </p:tgtEl>
                                        <p:attrNameLst>
                                          <p:attrName>ppt_h</p:attrName>
                                        </p:attrNameLst>
                                      </p:cBhvr>
                                      <p:tavLst>
                                        <p:tav tm="0">
                                          <p:val>
                                            <p:fltVal val="0"/>
                                          </p:val>
                                        </p:tav>
                                        <p:tav tm="100000">
                                          <p:val>
                                            <p:strVal val="#ppt_h"/>
                                          </p:val>
                                        </p:tav>
                                      </p:tavLst>
                                    </p:anim>
                                    <p:animEffect transition="in" filter="fade">
                                      <p:cBhvr>
                                        <p:cTn id="41" dur="500"/>
                                        <p:tgtEl>
                                          <p:spTgt spid="32"/>
                                        </p:tgtEl>
                                      </p:cBhvr>
                                    </p:animEffect>
                                  </p:childTnLst>
                                </p:cTn>
                              </p:par>
                              <p:par>
                                <p:cTn id="42" presetID="53" presetClass="entr" presetSubtype="16" fill="hold" nodeType="withEffect">
                                  <p:stCondLst>
                                    <p:cond delay="800"/>
                                  </p:stCondLst>
                                  <p:childTnLst>
                                    <p:set>
                                      <p:cBhvr>
                                        <p:cTn id="43" dur="1" fill="hold">
                                          <p:stCondLst>
                                            <p:cond delay="0"/>
                                          </p:stCondLst>
                                        </p:cTn>
                                        <p:tgtEl>
                                          <p:spTgt spid="26"/>
                                        </p:tgtEl>
                                        <p:attrNameLst>
                                          <p:attrName>style.visibility</p:attrName>
                                        </p:attrNameLst>
                                      </p:cBhvr>
                                      <p:to>
                                        <p:strVal val="visible"/>
                                      </p:to>
                                    </p:set>
                                    <p:anim calcmode="lin" valueType="num">
                                      <p:cBhvr>
                                        <p:cTn id="44" dur="500" fill="hold"/>
                                        <p:tgtEl>
                                          <p:spTgt spid="26"/>
                                        </p:tgtEl>
                                        <p:attrNameLst>
                                          <p:attrName>ppt_w</p:attrName>
                                        </p:attrNameLst>
                                      </p:cBhvr>
                                      <p:tavLst>
                                        <p:tav tm="0">
                                          <p:val>
                                            <p:fltVal val="0"/>
                                          </p:val>
                                        </p:tav>
                                        <p:tav tm="100000">
                                          <p:val>
                                            <p:strVal val="#ppt_w"/>
                                          </p:val>
                                        </p:tav>
                                      </p:tavLst>
                                    </p:anim>
                                    <p:anim calcmode="lin" valueType="num">
                                      <p:cBhvr>
                                        <p:cTn id="45" dur="500" fill="hold"/>
                                        <p:tgtEl>
                                          <p:spTgt spid="26"/>
                                        </p:tgtEl>
                                        <p:attrNameLst>
                                          <p:attrName>ppt_h</p:attrName>
                                        </p:attrNameLst>
                                      </p:cBhvr>
                                      <p:tavLst>
                                        <p:tav tm="0">
                                          <p:val>
                                            <p:fltVal val="0"/>
                                          </p:val>
                                        </p:tav>
                                        <p:tav tm="100000">
                                          <p:val>
                                            <p:strVal val="#ppt_h"/>
                                          </p:val>
                                        </p:tav>
                                      </p:tavLst>
                                    </p:anim>
                                    <p:animEffect transition="in" filter="fade">
                                      <p:cBhvr>
                                        <p:cTn id="46" dur="500"/>
                                        <p:tgtEl>
                                          <p:spTgt spid="26"/>
                                        </p:tgtEl>
                                      </p:cBhvr>
                                    </p:animEffect>
                                  </p:childTnLst>
                                </p:cTn>
                              </p:par>
                            </p:childTnLst>
                          </p:cTn>
                        </p:par>
                        <p:par>
                          <p:cTn id="47" fill="hold">
                            <p:stCondLst>
                              <p:cond delay="2800"/>
                            </p:stCondLst>
                            <p:childTnLst>
                              <p:par>
                                <p:cTn id="48" presetID="22" presetClass="entr" presetSubtype="8" fill="hold" grpId="0" nodeType="afterEffect">
                                  <p:stCondLst>
                                    <p:cond delay="0"/>
                                  </p:stCondLst>
                                  <p:iterate type="lt">
                                    <p:tmPct val="30000"/>
                                  </p:iterate>
                                  <p:childTnLst>
                                    <p:set>
                                      <p:cBhvr>
                                        <p:cTn id="49" dur="1" fill="hold">
                                          <p:stCondLst>
                                            <p:cond delay="0"/>
                                          </p:stCondLst>
                                        </p:cTn>
                                        <p:tgtEl>
                                          <p:spTgt spid="5"/>
                                        </p:tgtEl>
                                        <p:attrNameLst>
                                          <p:attrName>style.visibility</p:attrName>
                                        </p:attrNameLst>
                                      </p:cBhvr>
                                      <p:to>
                                        <p:strVal val="visible"/>
                                      </p:to>
                                    </p:set>
                                    <p:animEffect transition="in" filter="wipe(left)">
                                      <p:cBhvr>
                                        <p:cTn id="50" dur="100"/>
                                        <p:tgtEl>
                                          <p:spTgt spid="5"/>
                                        </p:tgtEl>
                                      </p:cBhvr>
                                    </p:animEffect>
                                  </p:childTnLst>
                                </p:cTn>
                              </p:par>
                              <p:par>
                                <p:cTn id="51" presetID="36" presetClass="emph" presetSubtype="0" fill="hold" grpId="1" nodeType="withEffect">
                                  <p:stCondLst>
                                    <p:cond delay="0"/>
                                  </p:stCondLst>
                                  <p:iterate type="lt">
                                    <p:tmPct val="30000"/>
                                  </p:iterate>
                                  <p:childTnLst>
                                    <p:animScale>
                                      <p:cBhvr>
                                        <p:cTn id="52" dur="50" autoRev="1" fill="hold">
                                          <p:stCondLst>
                                            <p:cond delay="0"/>
                                          </p:stCondLst>
                                        </p:cTn>
                                        <p:tgtEl>
                                          <p:spTgt spid="5"/>
                                        </p:tgtEl>
                                      </p:cBhvr>
                                      <p:to x="80000" y="100000"/>
                                    </p:animScale>
                                    <p:anim by="(#ppt_w*0.10)" calcmode="lin" valueType="num">
                                      <p:cBhvr>
                                        <p:cTn id="53" dur="50" autoRev="1" fill="hold">
                                          <p:stCondLst>
                                            <p:cond delay="0"/>
                                          </p:stCondLst>
                                        </p:cTn>
                                        <p:tgtEl>
                                          <p:spTgt spid="5"/>
                                        </p:tgtEl>
                                        <p:attrNameLst>
                                          <p:attrName>ppt_x</p:attrName>
                                        </p:attrNameLst>
                                      </p:cBhvr>
                                    </p:anim>
                                    <p:anim by="(-#ppt_w*0.10)" calcmode="lin" valueType="num">
                                      <p:cBhvr>
                                        <p:cTn id="54" dur="50" autoRev="1" fill="hold">
                                          <p:stCondLst>
                                            <p:cond delay="0"/>
                                          </p:stCondLst>
                                        </p:cTn>
                                        <p:tgtEl>
                                          <p:spTgt spid="5"/>
                                        </p:tgtEl>
                                        <p:attrNameLst>
                                          <p:attrName>ppt_y</p:attrName>
                                        </p:attrNameLst>
                                      </p:cBhvr>
                                    </p:anim>
                                    <p:animRot by="-480000">
                                      <p:cBhvr>
                                        <p:cTn id="55" dur="50" autoRev="1" fill="hold">
                                          <p:stCondLst>
                                            <p:cond delay="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p:bldP spid="5" grpId="1"/>
      <p:bldP spid="11" grpId="0" animBg="1"/>
      <p:bldP spid="1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624"/>
          <p:cNvSpPr/>
          <p:nvPr/>
        </p:nvSpPr>
        <p:spPr>
          <a:xfrm>
            <a:off x="1999738" y="1647825"/>
            <a:ext cx="5196206" cy="290988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730" y="16970"/>
                  <a:pt x="4055" y="13284"/>
                  <a:pt x="7055" y="10308"/>
                </a:cubicBezTo>
                <a:cubicBezTo>
                  <a:pt x="10098" y="7290"/>
                  <a:pt x="13901" y="4973"/>
                  <a:pt x="18380" y="2877"/>
                </a:cubicBezTo>
                <a:lnTo>
                  <a:pt x="18198" y="0"/>
                </a:lnTo>
                <a:lnTo>
                  <a:pt x="21600" y="4603"/>
                </a:lnTo>
                <a:lnTo>
                  <a:pt x="18924" y="11507"/>
                </a:lnTo>
                <a:lnTo>
                  <a:pt x="18743" y="8630"/>
                </a:lnTo>
                <a:cubicBezTo>
                  <a:pt x="14655" y="9764"/>
                  <a:pt x="11069" y="11155"/>
                  <a:pt x="8004" y="13185"/>
                </a:cubicBezTo>
                <a:cubicBezTo>
                  <a:pt x="4885" y="15251"/>
                  <a:pt x="2242" y="17999"/>
                  <a:pt x="0" y="21600"/>
                </a:cubicBezTo>
                <a:close/>
              </a:path>
            </a:pathLst>
          </a:custGeom>
          <a:solidFill>
            <a:schemeClr val="accent1"/>
          </a:solidFill>
          <a:ln w="12700">
            <a:miter lim="400000"/>
          </a:ln>
        </p:spPr>
        <p:txBody>
          <a:bodyPr lIns="0" tIns="0" rIns="0" bIns="0"/>
          <a:lstStyle/>
          <a:p>
            <a:pPr lvl="0"/>
            <a:endParaRPr sz="1300"/>
          </a:p>
        </p:txBody>
      </p:sp>
      <p:sp>
        <p:nvSpPr>
          <p:cNvPr id="3" name="Text Placeholder 3"/>
          <p:cNvSpPr txBox="1">
            <a:spLocks/>
          </p:cNvSpPr>
          <p:nvPr/>
        </p:nvSpPr>
        <p:spPr>
          <a:xfrm>
            <a:off x="507448" y="2951789"/>
            <a:ext cx="1564386" cy="306559"/>
          </a:xfrm>
          <a:prstGeom prst="rect">
            <a:avLst/>
          </a:prstGeom>
        </p:spPr>
        <p:txBody>
          <a:bodyPr anchor="ct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sp>
        <p:nvSpPr>
          <p:cNvPr id="4" name="Text Placeholder 4"/>
          <p:cNvSpPr txBox="1">
            <a:spLocks/>
          </p:cNvSpPr>
          <p:nvPr/>
        </p:nvSpPr>
        <p:spPr>
          <a:xfrm>
            <a:off x="579456" y="3257747"/>
            <a:ext cx="1500567" cy="465821"/>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buNone/>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sz="1000" dirty="0" smtClean="0">
                <a:solidFill>
                  <a:schemeClr val="tx1">
                    <a:lumMod val="75000"/>
                    <a:lumOff val="25000"/>
                  </a:schemeClr>
                </a:solidFill>
                <a:latin typeface="微软雅黑" pitchFamily="34" charset="-122"/>
                <a:ea typeface="微软雅黑" pitchFamily="34" charset="-122"/>
              </a:rPr>
              <a:t>，请</a:t>
            </a:r>
            <a:r>
              <a:rPr lang="zh-CN" altLang="en-US" sz="1000" dirty="0">
                <a:solidFill>
                  <a:schemeClr val="tx1">
                    <a:lumMod val="75000"/>
                    <a:lumOff val="25000"/>
                  </a:schemeClr>
                </a:solidFill>
                <a:latin typeface="微软雅黑" pitchFamily="34" charset="-122"/>
                <a:ea typeface="微软雅黑" pitchFamily="34" charset="-122"/>
              </a:rPr>
              <a:t>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5" name="Shape 1626"/>
          <p:cNvSpPr/>
          <p:nvPr/>
        </p:nvSpPr>
        <p:spPr>
          <a:xfrm flipV="1">
            <a:off x="2386775" y="3111919"/>
            <a:ext cx="1" cy="1040216"/>
          </a:xfrm>
          <a:prstGeom prst="line">
            <a:avLst/>
          </a:prstGeom>
          <a:ln w="12700">
            <a:solidFill>
              <a:srgbClr val="A6AAA9"/>
            </a:solidFill>
            <a:miter lim="400000"/>
          </a:ln>
        </p:spPr>
        <p:txBody>
          <a:bodyPr lIns="19050" tIns="19050" rIns="19050" bIns="19050" anchor="ctr"/>
          <a:lstStyle/>
          <a:p>
            <a:pPr lvl="0"/>
            <a:endParaRPr sz="1300"/>
          </a:p>
        </p:txBody>
      </p:sp>
      <p:sp>
        <p:nvSpPr>
          <p:cNvPr id="6" name="Shape 1627"/>
          <p:cNvSpPr/>
          <p:nvPr/>
        </p:nvSpPr>
        <p:spPr>
          <a:xfrm flipV="1">
            <a:off x="3382967" y="1975933"/>
            <a:ext cx="1" cy="1477275"/>
          </a:xfrm>
          <a:prstGeom prst="line">
            <a:avLst/>
          </a:prstGeom>
          <a:ln w="12700">
            <a:solidFill>
              <a:srgbClr val="A6AAA9"/>
            </a:solidFill>
            <a:miter lim="400000"/>
          </a:ln>
        </p:spPr>
        <p:txBody>
          <a:bodyPr lIns="19050" tIns="19050" rIns="19050" bIns="19050" anchor="ctr"/>
          <a:lstStyle/>
          <a:p>
            <a:pPr lvl="0"/>
            <a:endParaRPr sz="1300"/>
          </a:p>
        </p:txBody>
      </p:sp>
      <p:sp>
        <p:nvSpPr>
          <p:cNvPr id="7" name="Shape 1628"/>
          <p:cNvSpPr/>
          <p:nvPr/>
        </p:nvSpPr>
        <p:spPr>
          <a:xfrm flipV="1">
            <a:off x="4343418" y="1472577"/>
            <a:ext cx="1" cy="1537162"/>
          </a:xfrm>
          <a:prstGeom prst="line">
            <a:avLst/>
          </a:prstGeom>
          <a:ln w="12700">
            <a:solidFill>
              <a:srgbClr val="A6AAA9"/>
            </a:solidFill>
            <a:miter lim="400000"/>
          </a:ln>
        </p:spPr>
        <p:txBody>
          <a:bodyPr lIns="19050" tIns="19050" rIns="19050" bIns="19050" anchor="ctr"/>
          <a:lstStyle/>
          <a:p>
            <a:pPr lvl="0"/>
            <a:endParaRPr sz="1300"/>
          </a:p>
        </p:txBody>
      </p:sp>
      <p:sp>
        <p:nvSpPr>
          <p:cNvPr id="8" name="Shape 1629"/>
          <p:cNvSpPr/>
          <p:nvPr/>
        </p:nvSpPr>
        <p:spPr>
          <a:xfrm flipV="1">
            <a:off x="5689110" y="2592413"/>
            <a:ext cx="1" cy="1020713"/>
          </a:xfrm>
          <a:prstGeom prst="line">
            <a:avLst/>
          </a:prstGeom>
          <a:ln w="12700">
            <a:solidFill>
              <a:srgbClr val="A6AAA9"/>
            </a:solidFill>
            <a:miter lim="400000"/>
          </a:ln>
        </p:spPr>
        <p:txBody>
          <a:bodyPr lIns="19050" tIns="19050" rIns="19050" bIns="19050" anchor="ctr"/>
          <a:lstStyle/>
          <a:p>
            <a:pPr lvl="0"/>
            <a:endParaRPr sz="1300"/>
          </a:p>
        </p:txBody>
      </p:sp>
      <p:sp>
        <p:nvSpPr>
          <p:cNvPr id="9" name="Shape 1630"/>
          <p:cNvSpPr/>
          <p:nvPr/>
        </p:nvSpPr>
        <p:spPr>
          <a:xfrm>
            <a:off x="2228247" y="2954713"/>
            <a:ext cx="317057" cy="31705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10" name="Shape 1636"/>
          <p:cNvSpPr/>
          <p:nvPr/>
        </p:nvSpPr>
        <p:spPr>
          <a:xfrm>
            <a:off x="3221931" y="1802836"/>
            <a:ext cx="317058" cy="31705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11" name="Shape 1642"/>
          <p:cNvSpPr/>
          <p:nvPr/>
        </p:nvSpPr>
        <p:spPr>
          <a:xfrm>
            <a:off x="4187009" y="1174572"/>
            <a:ext cx="317058" cy="31705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12" name="Shape 1648"/>
          <p:cNvSpPr/>
          <p:nvPr/>
        </p:nvSpPr>
        <p:spPr>
          <a:xfrm>
            <a:off x="5529248" y="3484845"/>
            <a:ext cx="317058" cy="31705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13" name="Shape 1653"/>
          <p:cNvSpPr/>
          <p:nvPr/>
        </p:nvSpPr>
        <p:spPr>
          <a:xfrm>
            <a:off x="2343445" y="4114971"/>
            <a:ext cx="86660" cy="8666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a:miter lim="400000"/>
          </a:ln>
        </p:spPr>
        <p:txBody>
          <a:bodyPr lIns="0" tIns="0" rIns="0" bIns="0"/>
          <a:lstStyle/>
          <a:p>
            <a:pPr lvl="0"/>
            <a:endParaRPr sz="1300"/>
          </a:p>
        </p:txBody>
      </p:sp>
      <p:sp>
        <p:nvSpPr>
          <p:cNvPr id="14" name="Shape 1654"/>
          <p:cNvSpPr/>
          <p:nvPr/>
        </p:nvSpPr>
        <p:spPr>
          <a:xfrm>
            <a:off x="3315555" y="3387638"/>
            <a:ext cx="134823" cy="1348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a:miter lim="400000"/>
          </a:ln>
        </p:spPr>
        <p:txBody>
          <a:bodyPr lIns="0" tIns="0" rIns="0" bIns="0"/>
          <a:lstStyle/>
          <a:p>
            <a:pPr lvl="0"/>
            <a:endParaRPr sz="1300"/>
          </a:p>
        </p:txBody>
      </p:sp>
      <p:sp>
        <p:nvSpPr>
          <p:cNvPr id="15" name="Shape 1655"/>
          <p:cNvSpPr/>
          <p:nvPr/>
        </p:nvSpPr>
        <p:spPr>
          <a:xfrm>
            <a:off x="4256766" y="2925803"/>
            <a:ext cx="173305" cy="1733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a:miter lim="400000"/>
          </a:ln>
        </p:spPr>
        <p:txBody>
          <a:bodyPr lIns="0" tIns="0" rIns="0" bIns="0"/>
          <a:lstStyle/>
          <a:p>
            <a:pPr lvl="0"/>
            <a:endParaRPr sz="1300"/>
          </a:p>
        </p:txBody>
      </p:sp>
      <p:sp>
        <p:nvSpPr>
          <p:cNvPr id="16" name="Shape 1656"/>
          <p:cNvSpPr/>
          <p:nvPr/>
        </p:nvSpPr>
        <p:spPr>
          <a:xfrm>
            <a:off x="5579617" y="2487379"/>
            <a:ext cx="214313" cy="2143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a:miter lim="400000"/>
          </a:ln>
        </p:spPr>
        <p:txBody>
          <a:bodyPr lIns="0" tIns="0" rIns="0" bIns="0"/>
          <a:lstStyle/>
          <a:p>
            <a:pPr lvl="0"/>
            <a:endParaRPr sz="1300"/>
          </a:p>
        </p:txBody>
      </p:sp>
      <p:sp>
        <p:nvSpPr>
          <p:cNvPr id="18" name="Text Placeholder 3"/>
          <p:cNvSpPr txBox="1">
            <a:spLocks/>
          </p:cNvSpPr>
          <p:nvPr/>
        </p:nvSpPr>
        <p:spPr>
          <a:xfrm>
            <a:off x="1371545" y="1812023"/>
            <a:ext cx="1687871" cy="306559"/>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sp>
        <p:nvSpPr>
          <p:cNvPr id="19" name="Text Placeholder 4"/>
          <p:cNvSpPr txBox="1">
            <a:spLocks/>
          </p:cNvSpPr>
          <p:nvPr/>
        </p:nvSpPr>
        <p:spPr>
          <a:xfrm>
            <a:off x="1337990" y="2114409"/>
            <a:ext cx="1689738" cy="465821"/>
          </a:xfrm>
          <a:prstGeom prst="rect">
            <a:avLst/>
          </a:prstGeom>
        </p:spPr>
        <p:txBody>
          <a:bodyPr vert="horz" lIns="0" tIns="0" rIns="0" bIns="0" rtlCol="0">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dirty="0" smtClean="0">
                <a:solidFill>
                  <a:schemeClr val="tx1">
                    <a:lumMod val="75000"/>
                    <a:lumOff val="25000"/>
                  </a:schemeClr>
                </a:solidFill>
                <a:latin typeface="微软雅黑" pitchFamily="34" charset="-122"/>
                <a:ea typeface="微软雅黑" pitchFamily="34" charset="-122"/>
              </a:rPr>
              <a:t>点击</a:t>
            </a:r>
            <a:r>
              <a:rPr lang="zh-CN" altLang="en-US"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dirty="0" smtClean="0">
                <a:solidFill>
                  <a:schemeClr val="tx1">
                    <a:lumMod val="75000"/>
                    <a:lumOff val="25000"/>
                  </a:schemeClr>
                </a:solidFill>
                <a:latin typeface="微软雅黑" pitchFamily="34" charset="-122"/>
                <a:ea typeface="微软雅黑" pitchFamily="34" charset="-122"/>
              </a:rPr>
              <a:t>，请</a:t>
            </a:r>
            <a:r>
              <a:rPr lang="zh-CN" altLang="en-US" dirty="0">
                <a:solidFill>
                  <a:schemeClr val="tx1">
                    <a:lumMod val="75000"/>
                    <a:lumOff val="25000"/>
                  </a:schemeClr>
                </a:solidFill>
                <a:latin typeface="微软雅黑" pitchFamily="34" charset="-122"/>
                <a:ea typeface="微软雅黑" pitchFamily="34" charset="-122"/>
              </a:rPr>
              <a:t>根据您的具体内容酌情修改。</a:t>
            </a:r>
            <a:endParaRPr lang="en-US" altLang="zh-CN" dirty="0">
              <a:solidFill>
                <a:schemeClr val="tx1">
                  <a:lumMod val="75000"/>
                  <a:lumOff val="25000"/>
                </a:schemeClr>
              </a:solidFill>
              <a:latin typeface="微软雅黑" pitchFamily="34" charset="-122"/>
              <a:ea typeface="微软雅黑" pitchFamily="34" charset="-122"/>
            </a:endParaRPr>
          </a:p>
        </p:txBody>
      </p:sp>
      <p:sp>
        <p:nvSpPr>
          <p:cNvPr id="20" name="Text Placeholder 3"/>
          <p:cNvSpPr txBox="1">
            <a:spLocks/>
          </p:cNvSpPr>
          <p:nvPr/>
        </p:nvSpPr>
        <p:spPr>
          <a:xfrm>
            <a:off x="4660474" y="1196615"/>
            <a:ext cx="1391589" cy="306559"/>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sp>
        <p:nvSpPr>
          <p:cNvPr id="21" name="Text Placeholder 4"/>
          <p:cNvSpPr txBox="1">
            <a:spLocks/>
          </p:cNvSpPr>
          <p:nvPr/>
        </p:nvSpPr>
        <p:spPr>
          <a:xfrm>
            <a:off x="4650358" y="1498061"/>
            <a:ext cx="1401705" cy="465821"/>
          </a:xfrm>
          <a:prstGeom prst="rect">
            <a:avLst/>
          </a:prstGeom>
        </p:spPr>
        <p:txBody>
          <a:bodyPr vert="horz" lIns="0" tIns="0" rIns="0" bIns="0" rtlCol="0">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dirty="0" smtClean="0">
                <a:solidFill>
                  <a:schemeClr val="tx1">
                    <a:lumMod val="75000"/>
                    <a:lumOff val="25000"/>
                  </a:schemeClr>
                </a:solidFill>
                <a:latin typeface="微软雅黑" pitchFamily="34" charset="-122"/>
                <a:ea typeface="微软雅黑" pitchFamily="34" charset="-122"/>
              </a:rPr>
              <a:t>点击</a:t>
            </a:r>
            <a:r>
              <a:rPr lang="zh-CN" altLang="en-US"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dirty="0" smtClean="0">
                <a:solidFill>
                  <a:schemeClr val="tx1">
                    <a:lumMod val="75000"/>
                    <a:lumOff val="25000"/>
                  </a:schemeClr>
                </a:solidFill>
                <a:latin typeface="微软雅黑" pitchFamily="34" charset="-122"/>
                <a:ea typeface="微软雅黑" pitchFamily="34" charset="-122"/>
              </a:rPr>
              <a:t>，请</a:t>
            </a:r>
            <a:r>
              <a:rPr lang="zh-CN" altLang="en-US" dirty="0">
                <a:solidFill>
                  <a:schemeClr val="tx1">
                    <a:lumMod val="75000"/>
                    <a:lumOff val="25000"/>
                  </a:schemeClr>
                </a:solidFill>
                <a:latin typeface="微软雅黑" pitchFamily="34" charset="-122"/>
                <a:ea typeface="微软雅黑" pitchFamily="34" charset="-122"/>
              </a:rPr>
              <a:t>根据您的具体内容酌情修改。</a:t>
            </a:r>
            <a:endParaRPr lang="en-US" altLang="zh-CN" dirty="0">
              <a:solidFill>
                <a:schemeClr val="tx1">
                  <a:lumMod val="75000"/>
                  <a:lumOff val="25000"/>
                </a:schemeClr>
              </a:solidFill>
              <a:latin typeface="微软雅黑" pitchFamily="34" charset="-122"/>
              <a:ea typeface="微软雅黑" pitchFamily="34" charset="-122"/>
            </a:endParaRPr>
          </a:p>
        </p:txBody>
      </p:sp>
      <p:sp>
        <p:nvSpPr>
          <p:cNvPr id="22" name="Text Placeholder 3"/>
          <p:cNvSpPr txBox="1">
            <a:spLocks/>
          </p:cNvSpPr>
          <p:nvPr/>
        </p:nvSpPr>
        <p:spPr>
          <a:xfrm>
            <a:off x="6004376" y="3505575"/>
            <a:ext cx="1390717" cy="306559"/>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sp>
        <p:nvSpPr>
          <p:cNvPr id="23" name="Text Placeholder 4"/>
          <p:cNvSpPr txBox="1">
            <a:spLocks/>
          </p:cNvSpPr>
          <p:nvPr/>
        </p:nvSpPr>
        <p:spPr>
          <a:xfrm>
            <a:off x="5980056" y="3801664"/>
            <a:ext cx="1689738" cy="465821"/>
          </a:xfrm>
          <a:prstGeom prst="rect">
            <a:avLst/>
          </a:prstGeom>
        </p:spPr>
        <p:txBody>
          <a:bodyPr vert="horz" lIns="0" tIns="0" rIns="0" bIns="0" rtlCol="0">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dirty="0" smtClean="0">
                <a:solidFill>
                  <a:schemeClr val="tx1">
                    <a:lumMod val="75000"/>
                    <a:lumOff val="25000"/>
                  </a:schemeClr>
                </a:solidFill>
                <a:latin typeface="微软雅黑" pitchFamily="34" charset="-122"/>
                <a:ea typeface="微软雅黑" pitchFamily="34" charset="-122"/>
              </a:rPr>
              <a:t>点击</a:t>
            </a:r>
            <a:r>
              <a:rPr lang="zh-CN" altLang="en-US"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dirty="0" smtClean="0">
                <a:solidFill>
                  <a:schemeClr val="tx1">
                    <a:lumMod val="75000"/>
                    <a:lumOff val="25000"/>
                  </a:schemeClr>
                </a:solidFill>
                <a:latin typeface="微软雅黑" pitchFamily="34" charset="-122"/>
                <a:ea typeface="微软雅黑" pitchFamily="34" charset="-122"/>
              </a:rPr>
              <a:t>，请</a:t>
            </a:r>
            <a:r>
              <a:rPr lang="zh-CN" altLang="en-US" dirty="0">
                <a:solidFill>
                  <a:schemeClr val="tx1">
                    <a:lumMod val="75000"/>
                    <a:lumOff val="25000"/>
                  </a:schemeClr>
                </a:solidFill>
                <a:latin typeface="微软雅黑" pitchFamily="34" charset="-122"/>
                <a:ea typeface="微软雅黑" pitchFamily="34" charset="-122"/>
              </a:rPr>
              <a:t>根据您的具体内容酌情修改。</a:t>
            </a:r>
            <a:endParaRPr lang="en-US" altLang="zh-CN" dirty="0">
              <a:solidFill>
                <a:schemeClr val="tx1">
                  <a:lumMod val="75000"/>
                  <a:lumOff val="25000"/>
                </a:schemeClr>
              </a:solidFill>
              <a:latin typeface="微软雅黑" pitchFamily="34" charset="-122"/>
              <a:ea typeface="微软雅黑" pitchFamily="34" charset="-122"/>
            </a:endParaRPr>
          </a:p>
        </p:txBody>
      </p:sp>
      <p:sp>
        <p:nvSpPr>
          <p:cNvPr id="24" name="Text Placeholder 4"/>
          <p:cNvSpPr txBox="1">
            <a:spLocks/>
          </p:cNvSpPr>
          <p:nvPr/>
        </p:nvSpPr>
        <p:spPr>
          <a:xfrm>
            <a:off x="2290347" y="3007902"/>
            <a:ext cx="192855" cy="231789"/>
          </a:xfrm>
          <a:prstGeom prst="rect">
            <a:avLst/>
          </a:prstGeom>
        </p:spPr>
        <p:txBody>
          <a:bodyPr vert="horz" lIns="0" tIns="0" rIns="0" bIns="0" rtlCol="0" anchor="ctr">
            <a:norm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id-ID" sz="1100" dirty="0">
                <a:solidFill>
                  <a:srgbClr val="FCFCFC"/>
                </a:solidFill>
                <a:latin typeface="微软雅黑" panose="020B0503020204020204" pitchFamily="34" charset="-122"/>
                <a:ea typeface="微软雅黑" panose="020B0503020204020204" pitchFamily="34" charset="-122"/>
              </a:rPr>
              <a:t>01</a:t>
            </a:r>
          </a:p>
        </p:txBody>
      </p:sp>
      <p:sp>
        <p:nvSpPr>
          <p:cNvPr id="25" name="Text Placeholder 4"/>
          <p:cNvSpPr txBox="1">
            <a:spLocks/>
          </p:cNvSpPr>
          <p:nvPr/>
        </p:nvSpPr>
        <p:spPr>
          <a:xfrm>
            <a:off x="3284033" y="1845469"/>
            <a:ext cx="192855" cy="231789"/>
          </a:xfrm>
          <a:prstGeom prst="rect">
            <a:avLst/>
          </a:prstGeom>
        </p:spPr>
        <p:txBody>
          <a:bodyPr vert="horz" lIns="0" tIns="0" rIns="0" bIns="0" rtlCol="0" anchor="ctr">
            <a:norm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id-ID" sz="1100" dirty="0">
                <a:solidFill>
                  <a:srgbClr val="FCFCFC"/>
                </a:solidFill>
                <a:latin typeface="微软雅黑" panose="020B0503020204020204" pitchFamily="34" charset="-122"/>
                <a:ea typeface="微软雅黑" panose="020B0503020204020204" pitchFamily="34" charset="-122"/>
              </a:rPr>
              <a:t>02</a:t>
            </a:r>
          </a:p>
        </p:txBody>
      </p:sp>
      <p:sp>
        <p:nvSpPr>
          <p:cNvPr id="26" name="Text Placeholder 4"/>
          <p:cNvSpPr txBox="1">
            <a:spLocks/>
          </p:cNvSpPr>
          <p:nvPr/>
        </p:nvSpPr>
        <p:spPr>
          <a:xfrm>
            <a:off x="4251948" y="1217207"/>
            <a:ext cx="192855" cy="231789"/>
          </a:xfrm>
          <a:prstGeom prst="rect">
            <a:avLst/>
          </a:prstGeom>
        </p:spPr>
        <p:txBody>
          <a:bodyPr vert="horz" lIns="0" tIns="0" rIns="0" bIns="0" rtlCol="0" anchor="ctr">
            <a:norm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id-ID" sz="1100" dirty="0">
                <a:solidFill>
                  <a:srgbClr val="FCFCFC"/>
                </a:solidFill>
                <a:latin typeface="微软雅黑" panose="020B0503020204020204" pitchFamily="34" charset="-122"/>
                <a:ea typeface="微软雅黑" panose="020B0503020204020204" pitchFamily="34" charset="-122"/>
              </a:rPr>
              <a:t>03</a:t>
            </a:r>
          </a:p>
        </p:txBody>
      </p:sp>
      <p:sp>
        <p:nvSpPr>
          <p:cNvPr id="27" name="Text Placeholder 4"/>
          <p:cNvSpPr txBox="1">
            <a:spLocks/>
          </p:cNvSpPr>
          <p:nvPr/>
        </p:nvSpPr>
        <p:spPr>
          <a:xfrm>
            <a:off x="5591350" y="3542960"/>
            <a:ext cx="192855" cy="231789"/>
          </a:xfrm>
          <a:prstGeom prst="rect">
            <a:avLst/>
          </a:prstGeom>
        </p:spPr>
        <p:txBody>
          <a:bodyPr vert="horz" lIns="0" tIns="0" rIns="0" bIns="0" rtlCol="0" anchor="ctr">
            <a:norm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id-ID" sz="1100" dirty="0">
                <a:solidFill>
                  <a:srgbClr val="FCFCFC"/>
                </a:solidFill>
                <a:latin typeface="微软雅黑" panose="020B0503020204020204" pitchFamily="34" charset="-122"/>
                <a:ea typeface="微软雅黑" panose="020B0503020204020204" pitchFamily="34" charset="-122"/>
              </a:rPr>
              <a:t>04</a:t>
            </a:r>
          </a:p>
        </p:txBody>
      </p:sp>
      <p:sp>
        <p:nvSpPr>
          <p:cNvPr id="28" name="Shape 1625"/>
          <p:cNvSpPr/>
          <p:nvPr/>
        </p:nvSpPr>
        <p:spPr>
          <a:xfrm>
            <a:off x="7276200" y="1603542"/>
            <a:ext cx="1040216" cy="10402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1"/>
          </a:solidFill>
          <a:ln w="12700">
            <a:miter lim="400000"/>
          </a:ln>
        </p:spPr>
        <p:txBody>
          <a:bodyPr lIns="0" tIns="0" rIns="0" bIns="0"/>
          <a:lstStyle/>
          <a:p>
            <a:pPr lvl="0"/>
            <a:endParaRPr sz="1300"/>
          </a:p>
        </p:txBody>
      </p:sp>
      <p:sp>
        <p:nvSpPr>
          <p:cNvPr id="29" name="Shape 1657"/>
          <p:cNvSpPr/>
          <p:nvPr/>
        </p:nvSpPr>
        <p:spPr>
          <a:xfrm>
            <a:off x="7641329" y="1743566"/>
            <a:ext cx="310148" cy="317057"/>
          </a:xfrm>
          <a:custGeom>
            <a:avLst/>
            <a:gdLst/>
            <a:ahLst/>
            <a:cxnLst>
              <a:cxn ang="0">
                <a:pos x="wd2" y="hd2"/>
              </a:cxn>
              <a:cxn ang="5400000">
                <a:pos x="wd2" y="hd2"/>
              </a:cxn>
              <a:cxn ang="10800000">
                <a:pos x="wd2" y="hd2"/>
              </a:cxn>
              <a:cxn ang="16200000">
                <a:pos x="wd2" y="hd2"/>
              </a:cxn>
            </a:cxnLst>
            <a:rect l="0" t="0" r="r" b="b"/>
            <a:pathLst>
              <a:path w="21600" h="21600" extrusionOk="0">
                <a:moveTo>
                  <a:pt x="1735" y="3821"/>
                </a:moveTo>
                <a:lnTo>
                  <a:pt x="4745" y="3821"/>
                </a:lnTo>
                <a:cubicBezTo>
                  <a:pt x="4832" y="6659"/>
                  <a:pt x="5371" y="8569"/>
                  <a:pt x="6052" y="9978"/>
                </a:cubicBezTo>
                <a:cubicBezTo>
                  <a:pt x="3968" y="8590"/>
                  <a:pt x="2022" y="6988"/>
                  <a:pt x="1735" y="3821"/>
                </a:cubicBezTo>
                <a:close/>
                <a:moveTo>
                  <a:pt x="10800" y="1439"/>
                </a:moveTo>
                <a:cubicBezTo>
                  <a:pt x="14079" y="1438"/>
                  <a:pt x="15359" y="2749"/>
                  <a:pt x="15358" y="3236"/>
                </a:cubicBezTo>
                <a:cubicBezTo>
                  <a:pt x="15358" y="3725"/>
                  <a:pt x="14080" y="5035"/>
                  <a:pt x="10800" y="5038"/>
                </a:cubicBezTo>
                <a:cubicBezTo>
                  <a:pt x="7521" y="5035"/>
                  <a:pt x="6242" y="3725"/>
                  <a:pt x="6242" y="3236"/>
                </a:cubicBezTo>
                <a:cubicBezTo>
                  <a:pt x="6241" y="2749"/>
                  <a:pt x="7521" y="1438"/>
                  <a:pt x="10800" y="1439"/>
                </a:cubicBezTo>
                <a:close/>
                <a:moveTo>
                  <a:pt x="15548" y="9978"/>
                </a:moveTo>
                <a:cubicBezTo>
                  <a:pt x="16230" y="8569"/>
                  <a:pt x="16768" y="6659"/>
                  <a:pt x="16855" y="3821"/>
                </a:cubicBezTo>
                <a:lnTo>
                  <a:pt x="19866" y="3821"/>
                </a:lnTo>
                <a:cubicBezTo>
                  <a:pt x="19580" y="6988"/>
                  <a:pt x="17632" y="8590"/>
                  <a:pt x="15548" y="9978"/>
                </a:cubicBezTo>
                <a:close/>
                <a:moveTo>
                  <a:pt x="12216" y="15911"/>
                </a:moveTo>
                <a:cubicBezTo>
                  <a:pt x="12216" y="14207"/>
                  <a:pt x="13537" y="13266"/>
                  <a:pt x="15690" y="11871"/>
                </a:cubicBezTo>
                <a:cubicBezTo>
                  <a:pt x="18323" y="10163"/>
                  <a:pt x="21600" y="8040"/>
                  <a:pt x="21600" y="2998"/>
                </a:cubicBezTo>
                <a:cubicBezTo>
                  <a:pt x="21600" y="2544"/>
                  <a:pt x="21220" y="2177"/>
                  <a:pt x="20750" y="2177"/>
                </a:cubicBezTo>
                <a:lnTo>
                  <a:pt x="16635" y="2177"/>
                </a:lnTo>
                <a:cubicBezTo>
                  <a:pt x="16053" y="1125"/>
                  <a:pt x="14320" y="0"/>
                  <a:pt x="10800" y="0"/>
                </a:cubicBezTo>
                <a:cubicBezTo>
                  <a:pt x="7281" y="0"/>
                  <a:pt x="5547" y="1125"/>
                  <a:pt x="4966" y="2177"/>
                </a:cubicBezTo>
                <a:lnTo>
                  <a:pt x="850" y="2177"/>
                </a:lnTo>
                <a:cubicBezTo>
                  <a:pt x="380" y="2177"/>
                  <a:pt x="0" y="2544"/>
                  <a:pt x="0" y="2998"/>
                </a:cubicBezTo>
                <a:cubicBezTo>
                  <a:pt x="0" y="8040"/>
                  <a:pt x="3277" y="10163"/>
                  <a:pt x="5912" y="11871"/>
                </a:cubicBezTo>
                <a:cubicBezTo>
                  <a:pt x="8065" y="13266"/>
                  <a:pt x="9384" y="14207"/>
                  <a:pt x="9384" y="15911"/>
                </a:cubicBezTo>
                <a:lnTo>
                  <a:pt x="9384" y="17450"/>
                </a:lnTo>
                <a:cubicBezTo>
                  <a:pt x="7122" y="17696"/>
                  <a:pt x="5461" y="18514"/>
                  <a:pt x="5461" y="19487"/>
                </a:cubicBezTo>
                <a:cubicBezTo>
                  <a:pt x="5461" y="20654"/>
                  <a:pt x="7851" y="21600"/>
                  <a:pt x="10800" y="21600"/>
                </a:cubicBezTo>
                <a:cubicBezTo>
                  <a:pt x="13749" y="21600"/>
                  <a:pt x="16139" y="20654"/>
                  <a:pt x="16139" y="19487"/>
                </a:cubicBezTo>
                <a:cubicBezTo>
                  <a:pt x="16139" y="18514"/>
                  <a:pt x="14478" y="17696"/>
                  <a:pt x="12216" y="17450"/>
                </a:cubicBezTo>
                <a:cubicBezTo>
                  <a:pt x="12216" y="17450"/>
                  <a:pt x="12216" y="15911"/>
                  <a:pt x="12216" y="15911"/>
                </a:cubicBezTo>
                <a:close/>
              </a:path>
            </a:pathLst>
          </a:custGeom>
          <a:solidFill>
            <a:schemeClr val="bg1"/>
          </a:solidFill>
          <a:ln w="12700">
            <a:miter lim="400000"/>
          </a:ln>
        </p:spPr>
        <p:txBody>
          <a:bodyPr lIns="0" tIns="0" rIns="0" bIns="0" anchor="ctr"/>
          <a:lstStyle/>
          <a:p>
            <a:pPr lvl="0"/>
            <a:endParaRPr sz="1300"/>
          </a:p>
        </p:txBody>
      </p:sp>
      <p:sp>
        <p:nvSpPr>
          <p:cNvPr id="30" name="Text Placeholder 3"/>
          <p:cNvSpPr txBox="1">
            <a:spLocks/>
          </p:cNvSpPr>
          <p:nvPr/>
        </p:nvSpPr>
        <p:spPr>
          <a:xfrm>
            <a:off x="7407388" y="2103606"/>
            <a:ext cx="765012" cy="306559"/>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rPr>
              <a:t>输入文本</a:t>
            </a:r>
            <a:endParaRPr lang="id-ID" sz="1400" b="1" dirty="0">
              <a:solidFill>
                <a:schemeClr val="bg1"/>
              </a:solidFill>
              <a:latin typeface="微软雅黑" panose="020B0503020204020204" pitchFamily="34" charset="-122"/>
              <a:ea typeface="微软雅黑" panose="020B0503020204020204" pitchFamily="34" charset="-122"/>
            </a:endParaRPr>
          </a:p>
        </p:txBody>
      </p:sp>
      <p:sp>
        <p:nvSpPr>
          <p:cNvPr id="32"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897595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2"/>
                                        </p:tgtEl>
                                        <p:attrNameLst>
                                          <p:attrName>ppt_y</p:attrName>
                                        </p:attrNameLst>
                                      </p:cBhvr>
                                      <p:tavLst>
                                        <p:tav tm="0">
                                          <p:val>
                                            <p:strVal val="#ppt_y"/>
                                          </p:val>
                                        </p:tav>
                                        <p:tav tm="100000">
                                          <p:val>
                                            <p:strVal val="#ppt_y"/>
                                          </p:val>
                                        </p:tav>
                                      </p:tavLst>
                                    </p:anim>
                                    <p:anim calcmode="lin" valueType="num">
                                      <p:cBhvr>
                                        <p:cTn id="9"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2"/>
                                        </p:tgtEl>
                                      </p:cBhvr>
                                    </p:animEffect>
                                  </p:childTnLst>
                                </p:cTn>
                              </p:par>
                            </p:childTnLst>
                          </p:cTn>
                        </p:par>
                        <p:par>
                          <p:cTn id="12" fill="hold">
                            <p:stCondLst>
                              <p:cond delay="850"/>
                            </p:stCondLst>
                            <p:childTnLst>
                              <p:par>
                                <p:cTn id="13" presetID="22" presetClass="entr" presetSubtype="8"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500"/>
                                        <p:tgtEl>
                                          <p:spTgt spid="2"/>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1850"/>
                            </p:stCondLst>
                            <p:childTnLst>
                              <p:par>
                                <p:cTn id="21" presetID="22" presetClass="entr" presetSubtype="4"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500"/>
                                        <p:tgtEl>
                                          <p:spTgt spid="5"/>
                                        </p:tgtEl>
                                      </p:cBhvr>
                                    </p:animEffect>
                                  </p:childTnLst>
                                </p:cTn>
                              </p:par>
                            </p:childTnLst>
                          </p:cTn>
                        </p:par>
                        <p:par>
                          <p:cTn id="24" fill="hold">
                            <p:stCondLst>
                              <p:cond delay="2350"/>
                            </p:stCondLst>
                            <p:childTnLst>
                              <p:par>
                                <p:cTn id="25" presetID="53" presetClass="entr" presetSubtype="16"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 calcmode="lin" valueType="num">
                                      <p:cBhvr>
                                        <p:cTn id="32" dur="500" fill="hold"/>
                                        <p:tgtEl>
                                          <p:spTgt spid="24"/>
                                        </p:tgtEl>
                                        <p:attrNameLst>
                                          <p:attrName>ppt_w</p:attrName>
                                        </p:attrNameLst>
                                      </p:cBhvr>
                                      <p:tavLst>
                                        <p:tav tm="0">
                                          <p:val>
                                            <p:fltVal val="0"/>
                                          </p:val>
                                        </p:tav>
                                        <p:tav tm="100000">
                                          <p:val>
                                            <p:strVal val="#ppt_w"/>
                                          </p:val>
                                        </p:tav>
                                      </p:tavLst>
                                    </p:anim>
                                    <p:anim calcmode="lin" valueType="num">
                                      <p:cBhvr>
                                        <p:cTn id="33" dur="500" fill="hold"/>
                                        <p:tgtEl>
                                          <p:spTgt spid="24"/>
                                        </p:tgtEl>
                                        <p:attrNameLst>
                                          <p:attrName>ppt_h</p:attrName>
                                        </p:attrNameLst>
                                      </p:cBhvr>
                                      <p:tavLst>
                                        <p:tav tm="0">
                                          <p:val>
                                            <p:fltVal val="0"/>
                                          </p:val>
                                        </p:tav>
                                        <p:tav tm="100000">
                                          <p:val>
                                            <p:strVal val="#ppt_h"/>
                                          </p:val>
                                        </p:tav>
                                      </p:tavLst>
                                    </p:anim>
                                    <p:animEffect transition="in" filter="fade">
                                      <p:cBhvr>
                                        <p:cTn id="34" dur="500"/>
                                        <p:tgtEl>
                                          <p:spTgt spid="24"/>
                                        </p:tgtEl>
                                      </p:cBhvr>
                                    </p:animEffect>
                                  </p:childTnLst>
                                </p:cTn>
                              </p:par>
                            </p:childTnLst>
                          </p:cTn>
                        </p:par>
                        <p:par>
                          <p:cTn id="35" fill="hold">
                            <p:stCondLst>
                              <p:cond delay="2850"/>
                            </p:stCondLst>
                            <p:childTnLst>
                              <p:par>
                                <p:cTn id="36" presetID="18" presetClass="entr" presetSubtype="12" fill="hold" grpId="0" nodeType="afterEffect">
                                  <p:stCondLst>
                                    <p:cond delay="0"/>
                                  </p:stCondLst>
                                  <p:childTnLst>
                                    <p:set>
                                      <p:cBhvr>
                                        <p:cTn id="37" dur="1" fill="hold">
                                          <p:stCondLst>
                                            <p:cond delay="0"/>
                                          </p:stCondLst>
                                        </p:cTn>
                                        <p:tgtEl>
                                          <p:spTgt spid="3">
                                            <p:txEl>
                                              <p:pRg st="0" end="0"/>
                                            </p:txEl>
                                          </p:spTgt>
                                        </p:tgtEl>
                                        <p:attrNameLst>
                                          <p:attrName>style.visibility</p:attrName>
                                        </p:attrNameLst>
                                      </p:cBhvr>
                                      <p:to>
                                        <p:strVal val="visible"/>
                                      </p:to>
                                    </p:set>
                                    <p:animEffect transition="in" filter="strips(downLeft)">
                                      <p:cBhvr>
                                        <p:cTn id="38" dur="500"/>
                                        <p:tgtEl>
                                          <p:spTgt spid="3">
                                            <p:txEl>
                                              <p:pRg st="0" end="0"/>
                                            </p:txEl>
                                          </p:spTgt>
                                        </p:tgtEl>
                                      </p:cBhvr>
                                    </p:animEffect>
                                  </p:childTnLst>
                                </p:cTn>
                              </p:par>
                              <p:par>
                                <p:cTn id="39" presetID="18" presetClass="entr" presetSubtype="12" fill="hold" grpId="0" nodeType="withEffect">
                                  <p:stCondLst>
                                    <p:cond delay="0"/>
                                  </p:stCondLst>
                                  <p:childTnLst>
                                    <p:set>
                                      <p:cBhvr>
                                        <p:cTn id="40" dur="1" fill="hold">
                                          <p:stCondLst>
                                            <p:cond delay="0"/>
                                          </p:stCondLst>
                                        </p:cTn>
                                        <p:tgtEl>
                                          <p:spTgt spid="4">
                                            <p:txEl>
                                              <p:pRg st="0" end="0"/>
                                            </p:txEl>
                                          </p:spTgt>
                                        </p:tgtEl>
                                        <p:attrNameLst>
                                          <p:attrName>style.visibility</p:attrName>
                                        </p:attrNameLst>
                                      </p:cBhvr>
                                      <p:to>
                                        <p:strVal val="visible"/>
                                      </p:to>
                                    </p:set>
                                    <p:animEffect transition="in" filter="strips(downLeft)">
                                      <p:cBhvr>
                                        <p:cTn id="41" dur="500"/>
                                        <p:tgtEl>
                                          <p:spTgt spid="4">
                                            <p:txEl>
                                              <p:pRg st="0" end="0"/>
                                            </p:txEl>
                                          </p:spTgt>
                                        </p:tgtEl>
                                      </p:cBhvr>
                                    </p:animEffect>
                                  </p:childTnLst>
                                </p:cTn>
                              </p:par>
                            </p:childTnLst>
                          </p:cTn>
                        </p:par>
                        <p:par>
                          <p:cTn id="42" fill="hold">
                            <p:stCondLst>
                              <p:cond delay="3350"/>
                            </p:stCondLst>
                            <p:childTnLst>
                              <p:par>
                                <p:cTn id="43" presetID="10" presetClass="entr" presetSubtype="0" fill="hold" grpId="0" nodeType="after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par>
                          <p:cTn id="46" fill="hold">
                            <p:stCondLst>
                              <p:cond delay="3850"/>
                            </p:stCondLst>
                            <p:childTnLst>
                              <p:par>
                                <p:cTn id="47" presetID="22" presetClass="entr" presetSubtype="4" fill="hold" grpId="0" nodeType="after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wipe(down)">
                                      <p:cBhvr>
                                        <p:cTn id="49" dur="500"/>
                                        <p:tgtEl>
                                          <p:spTgt spid="6"/>
                                        </p:tgtEl>
                                      </p:cBhvr>
                                    </p:animEffect>
                                  </p:childTnLst>
                                </p:cTn>
                              </p:par>
                            </p:childTnLst>
                          </p:cTn>
                        </p:par>
                        <p:par>
                          <p:cTn id="50" fill="hold">
                            <p:stCondLst>
                              <p:cond delay="4350"/>
                            </p:stCondLst>
                            <p:childTnLst>
                              <p:par>
                                <p:cTn id="51" presetID="53" presetClass="entr" presetSubtype="16" fill="hold" grpId="0" nodeType="after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p:cTn id="53" dur="500" fill="hold"/>
                                        <p:tgtEl>
                                          <p:spTgt spid="10"/>
                                        </p:tgtEl>
                                        <p:attrNameLst>
                                          <p:attrName>ppt_w</p:attrName>
                                        </p:attrNameLst>
                                      </p:cBhvr>
                                      <p:tavLst>
                                        <p:tav tm="0">
                                          <p:val>
                                            <p:fltVal val="0"/>
                                          </p:val>
                                        </p:tav>
                                        <p:tav tm="100000">
                                          <p:val>
                                            <p:strVal val="#ppt_w"/>
                                          </p:val>
                                        </p:tav>
                                      </p:tavLst>
                                    </p:anim>
                                    <p:anim calcmode="lin" valueType="num">
                                      <p:cBhvr>
                                        <p:cTn id="54" dur="500" fill="hold"/>
                                        <p:tgtEl>
                                          <p:spTgt spid="10"/>
                                        </p:tgtEl>
                                        <p:attrNameLst>
                                          <p:attrName>ppt_h</p:attrName>
                                        </p:attrNameLst>
                                      </p:cBhvr>
                                      <p:tavLst>
                                        <p:tav tm="0">
                                          <p:val>
                                            <p:fltVal val="0"/>
                                          </p:val>
                                        </p:tav>
                                        <p:tav tm="100000">
                                          <p:val>
                                            <p:strVal val="#ppt_h"/>
                                          </p:val>
                                        </p:tav>
                                      </p:tavLst>
                                    </p:anim>
                                    <p:animEffect transition="in" filter="fade">
                                      <p:cBhvr>
                                        <p:cTn id="55" dur="500"/>
                                        <p:tgtEl>
                                          <p:spTgt spid="10"/>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25"/>
                                        </p:tgtEl>
                                        <p:attrNameLst>
                                          <p:attrName>style.visibility</p:attrName>
                                        </p:attrNameLst>
                                      </p:cBhvr>
                                      <p:to>
                                        <p:strVal val="visible"/>
                                      </p:to>
                                    </p:set>
                                    <p:anim calcmode="lin" valueType="num">
                                      <p:cBhvr>
                                        <p:cTn id="58" dur="500" fill="hold"/>
                                        <p:tgtEl>
                                          <p:spTgt spid="25"/>
                                        </p:tgtEl>
                                        <p:attrNameLst>
                                          <p:attrName>ppt_w</p:attrName>
                                        </p:attrNameLst>
                                      </p:cBhvr>
                                      <p:tavLst>
                                        <p:tav tm="0">
                                          <p:val>
                                            <p:fltVal val="0"/>
                                          </p:val>
                                        </p:tav>
                                        <p:tav tm="100000">
                                          <p:val>
                                            <p:strVal val="#ppt_w"/>
                                          </p:val>
                                        </p:tav>
                                      </p:tavLst>
                                    </p:anim>
                                    <p:anim calcmode="lin" valueType="num">
                                      <p:cBhvr>
                                        <p:cTn id="59" dur="500" fill="hold"/>
                                        <p:tgtEl>
                                          <p:spTgt spid="25"/>
                                        </p:tgtEl>
                                        <p:attrNameLst>
                                          <p:attrName>ppt_h</p:attrName>
                                        </p:attrNameLst>
                                      </p:cBhvr>
                                      <p:tavLst>
                                        <p:tav tm="0">
                                          <p:val>
                                            <p:fltVal val="0"/>
                                          </p:val>
                                        </p:tav>
                                        <p:tav tm="100000">
                                          <p:val>
                                            <p:strVal val="#ppt_h"/>
                                          </p:val>
                                        </p:tav>
                                      </p:tavLst>
                                    </p:anim>
                                    <p:animEffect transition="in" filter="fade">
                                      <p:cBhvr>
                                        <p:cTn id="60" dur="500"/>
                                        <p:tgtEl>
                                          <p:spTgt spid="25"/>
                                        </p:tgtEl>
                                      </p:cBhvr>
                                    </p:animEffect>
                                  </p:childTnLst>
                                </p:cTn>
                              </p:par>
                            </p:childTnLst>
                          </p:cTn>
                        </p:par>
                        <p:par>
                          <p:cTn id="61" fill="hold">
                            <p:stCondLst>
                              <p:cond delay="4850"/>
                            </p:stCondLst>
                            <p:childTnLst>
                              <p:par>
                                <p:cTn id="62" presetID="18" presetClass="entr" presetSubtype="12"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strips(downLeft)">
                                      <p:cBhvr>
                                        <p:cTn id="64" dur="500"/>
                                        <p:tgtEl>
                                          <p:spTgt spid="18"/>
                                        </p:tgtEl>
                                      </p:cBhvr>
                                    </p:animEffect>
                                  </p:childTnLst>
                                </p:cTn>
                              </p:par>
                              <p:par>
                                <p:cTn id="65" presetID="18" presetClass="entr" presetSubtype="12"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strips(downLeft)">
                                      <p:cBhvr>
                                        <p:cTn id="67" dur="500"/>
                                        <p:tgtEl>
                                          <p:spTgt spid="19"/>
                                        </p:tgtEl>
                                      </p:cBhvr>
                                    </p:animEffect>
                                  </p:childTnLst>
                                </p:cTn>
                              </p:par>
                            </p:childTnLst>
                          </p:cTn>
                        </p:par>
                        <p:par>
                          <p:cTn id="68" fill="hold">
                            <p:stCondLst>
                              <p:cond delay="5350"/>
                            </p:stCondLst>
                            <p:childTnLst>
                              <p:par>
                                <p:cTn id="69" presetID="10" presetClass="entr" presetSubtype="0" fill="hold" grpId="0" nodeType="afterEffect">
                                  <p:stCondLst>
                                    <p:cond delay="0"/>
                                  </p:stCondLst>
                                  <p:childTnLst>
                                    <p:set>
                                      <p:cBhvr>
                                        <p:cTn id="70" dur="1" fill="hold">
                                          <p:stCondLst>
                                            <p:cond delay="0"/>
                                          </p:stCondLst>
                                        </p:cTn>
                                        <p:tgtEl>
                                          <p:spTgt spid="15"/>
                                        </p:tgtEl>
                                        <p:attrNameLst>
                                          <p:attrName>style.visibility</p:attrName>
                                        </p:attrNameLst>
                                      </p:cBhvr>
                                      <p:to>
                                        <p:strVal val="visible"/>
                                      </p:to>
                                    </p:set>
                                    <p:animEffect transition="in" filter="fade">
                                      <p:cBhvr>
                                        <p:cTn id="71" dur="500"/>
                                        <p:tgtEl>
                                          <p:spTgt spid="15"/>
                                        </p:tgtEl>
                                      </p:cBhvr>
                                    </p:animEffect>
                                  </p:childTnLst>
                                </p:cTn>
                              </p:par>
                            </p:childTnLst>
                          </p:cTn>
                        </p:par>
                        <p:par>
                          <p:cTn id="72" fill="hold">
                            <p:stCondLst>
                              <p:cond delay="5850"/>
                            </p:stCondLst>
                            <p:childTnLst>
                              <p:par>
                                <p:cTn id="73" presetID="22" presetClass="entr" presetSubtype="4" fill="hold" grpId="0" nodeType="afterEffect">
                                  <p:stCondLst>
                                    <p:cond delay="0"/>
                                  </p:stCondLst>
                                  <p:childTnLst>
                                    <p:set>
                                      <p:cBhvr>
                                        <p:cTn id="74" dur="1" fill="hold">
                                          <p:stCondLst>
                                            <p:cond delay="0"/>
                                          </p:stCondLst>
                                        </p:cTn>
                                        <p:tgtEl>
                                          <p:spTgt spid="7"/>
                                        </p:tgtEl>
                                        <p:attrNameLst>
                                          <p:attrName>style.visibility</p:attrName>
                                        </p:attrNameLst>
                                      </p:cBhvr>
                                      <p:to>
                                        <p:strVal val="visible"/>
                                      </p:to>
                                    </p:set>
                                    <p:animEffect transition="in" filter="wipe(down)">
                                      <p:cBhvr>
                                        <p:cTn id="75" dur="500"/>
                                        <p:tgtEl>
                                          <p:spTgt spid="7"/>
                                        </p:tgtEl>
                                      </p:cBhvr>
                                    </p:animEffect>
                                  </p:childTnLst>
                                </p:cTn>
                              </p:par>
                            </p:childTnLst>
                          </p:cTn>
                        </p:par>
                        <p:par>
                          <p:cTn id="76" fill="hold">
                            <p:stCondLst>
                              <p:cond delay="6350"/>
                            </p:stCondLst>
                            <p:childTnLst>
                              <p:par>
                                <p:cTn id="77" presetID="53" presetClass="entr" presetSubtype="16" fill="hold" grpId="0" nodeType="afterEffect">
                                  <p:stCondLst>
                                    <p:cond delay="0"/>
                                  </p:stCondLst>
                                  <p:childTnLst>
                                    <p:set>
                                      <p:cBhvr>
                                        <p:cTn id="78" dur="1" fill="hold">
                                          <p:stCondLst>
                                            <p:cond delay="0"/>
                                          </p:stCondLst>
                                        </p:cTn>
                                        <p:tgtEl>
                                          <p:spTgt spid="11"/>
                                        </p:tgtEl>
                                        <p:attrNameLst>
                                          <p:attrName>style.visibility</p:attrName>
                                        </p:attrNameLst>
                                      </p:cBhvr>
                                      <p:to>
                                        <p:strVal val="visible"/>
                                      </p:to>
                                    </p:set>
                                    <p:anim calcmode="lin" valueType="num">
                                      <p:cBhvr>
                                        <p:cTn id="79" dur="500" fill="hold"/>
                                        <p:tgtEl>
                                          <p:spTgt spid="11"/>
                                        </p:tgtEl>
                                        <p:attrNameLst>
                                          <p:attrName>ppt_w</p:attrName>
                                        </p:attrNameLst>
                                      </p:cBhvr>
                                      <p:tavLst>
                                        <p:tav tm="0">
                                          <p:val>
                                            <p:fltVal val="0"/>
                                          </p:val>
                                        </p:tav>
                                        <p:tav tm="100000">
                                          <p:val>
                                            <p:strVal val="#ppt_w"/>
                                          </p:val>
                                        </p:tav>
                                      </p:tavLst>
                                    </p:anim>
                                    <p:anim calcmode="lin" valueType="num">
                                      <p:cBhvr>
                                        <p:cTn id="80" dur="500" fill="hold"/>
                                        <p:tgtEl>
                                          <p:spTgt spid="11"/>
                                        </p:tgtEl>
                                        <p:attrNameLst>
                                          <p:attrName>ppt_h</p:attrName>
                                        </p:attrNameLst>
                                      </p:cBhvr>
                                      <p:tavLst>
                                        <p:tav tm="0">
                                          <p:val>
                                            <p:fltVal val="0"/>
                                          </p:val>
                                        </p:tav>
                                        <p:tav tm="100000">
                                          <p:val>
                                            <p:strVal val="#ppt_h"/>
                                          </p:val>
                                        </p:tav>
                                      </p:tavLst>
                                    </p:anim>
                                    <p:animEffect transition="in" filter="fade">
                                      <p:cBhvr>
                                        <p:cTn id="81" dur="500"/>
                                        <p:tgtEl>
                                          <p:spTgt spid="11"/>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26"/>
                                        </p:tgtEl>
                                        <p:attrNameLst>
                                          <p:attrName>style.visibility</p:attrName>
                                        </p:attrNameLst>
                                      </p:cBhvr>
                                      <p:to>
                                        <p:strVal val="visible"/>
                                      </p:to>
                                    </p:set>
                                    <p:anim calcmode="lin" valueType="num">
                                      <p:cBhvr>
                                        <p:cTn id="84" dur="500" fill="hold"/>
                                        <p:tgtEl>
                                          <p:spTgt spid="26"/>
                                        </p:tgtEl>
                                        <p:attrNameLst>
                                          <p:attrName>ppt_w</p:attrName>
                                        </p:attrNameLst>
                                      </p:cBhvr>
                                      <p:tavLst>
                                        <p:tav tm="0">
                                          <p:val>
                                            <p:fltVal val="0"/>
                                          </p:val>
                                        </p:tav>
                                        <p:tav tm="100000">
                                          <p:val>
                                            <p:strVal val="#ppt_w"/>
                                          </p:val>
                                        </p:tav>
                                      </p:tavLst>
                                    </p:anim>
                                    <p:anim calcmode="lin" valueType="num">
                                      <p:cBhvr>
                                        <p:cTn id="85" dur="500" fill="hold"/>
                                        <p:tgtEl>
                                          <p:spTgt spid="26"/>
                                        </p:tgtEl>
                                        <p:attrNameLst>
                                          <p:attrName>ppt_h</p:attrName>
                                        </p:attrNameLst>
                                      </p:cBhvr>
                                      <p:tavLst>
                                        <p:tav tm="0">
                                          <p:val>
                                            <p:fltVal val="0"/>
                                          </p:val>
                                        </p:tav>
                                        <p:tav tm="100000">
                                          <p:val>
                                            <p:strVal val="#ppt_h"/>
                                          </p:val>
                                        </p:tav>
                                      </p:tavLst>
                                    </p:anim>
                                    <p:animEffect transition="in" filter="fade">
                                      <p:cBhvr>
                                        <p:cTn id="86" dur="500"/>
                                        <p:tgtEl>
                                          <p:spTgt spid="26"/>
                                        </p:tgtEl>
                                      </p:cBhvr>
                                    </p:animEffect>
                                  </p:childTnLst>
                                </p:cTn>
                              </p:par>
                            </p:childTnLst>
                          </p:cTn>
                        </p:par>
                        <p:par>
                          <p:cTn id="87" fill="hold">
                            <p:stCondLst>
                              <p:cond delay="6850"/>
                            </p:stCondLst>
                            <p:childTnLst>
                              <p:par>
                                <p:cTn id="88" presetID="18" presetClass="entr" presetSubtype="6" fill="hold" grpId="0" nodeType="afterEffect">
                                  <p:stCondLst>
                                    <p:cond delay="0"/>
                                  </p:stCondLst>
                                  <p:childTnLst>
                                    <p:set>
                                      <p:cBhvr>
                                        <p:cTn id="89" dur="1" fill="hold">
                                          <p:stCondLst>
                                            <p:cond delay="0"/>
                                          </p:stCondLst>
                                        </p:cTn>
                                        <p:tgtEl>
                                          <p:spTgt spid="20"/>
                                        </p:tgtEl>
                                        <p:attrNameLst>
                                          <p:attrName>style.visibility</p:attrName>
                                        </p:attrNameLst>
                                      </p:cBhvr>
                                      <p:to>
                                        <p:strVal val="visible"/>
                                      </p:to>
                                    </p:set>
                                    <p:animEffect transition="in" filter="strips(downRight)">
                                      <p:cBhvr>
                                        <p:cTn id="90" dur="500"/>
                                        <p:tgtEl>
                                          <p:spTgt spid="20"/>
                                        </p:tgtEl>
                                      </p:cBhvr>
                                    </p:animEffect>
                                  </p:childTnLst>
                                </p:cTn>
                              </p:par>
                              <p:par>
                                <p:cTn id="91" presetID="18" presetClass="entr" presetSubtype="6" fill="hold" grpId="0" nodeType="withEffect">
                                  <p:stCondLst>
                                    <p:cond delay="0"/>
                                  </p:stCondLst>
                                  <p:childTnLst>
                                    <p:set>
                                      <p:cBhvr>
                                        <p:cTn id="92" dur="1" fill="hold">
                                          <p:stCondLst>
                                            <p:cond delay="0"/>
                                          </p:stCondLst>
                                        </p:cTn>
                                        <p:tgtEl>
                                          <p:spTgt spid="21"/>
                                        </p:tgtEl>
                                        <p:attrNameLst>
                                          <p:attrName>style.visibility</p:attrName>
                                        </p:attrNameLst>
                                      </p:cBhvr>
                                      <p:to>
                                        <p:strVal val="visible"/>
                                      </p:to>
                                    </p:set>
                                    <p:animEffect transition="in" filter="strips(downRight)">
                                      <p:cBhvr>
                                        <p:cTn id="93" dur="500"/>
                                        <p:tgtEl>
                                          <p:spTgt spid="21"/>
                                        </p:tgtEl>
                                      </p:cBhvr>
                                    </p:animEffect>
                                  </p:childTnLst>
                                </p:cTn>
                              </p:par>
                            </p:childTnLst>
                          </p:cTn>
                        </p:par>
                        <p:par>
                          <p:cTn id="94" fill="hold">
                            <p:stCondLst>
                              <p:cond delay="7350"/>
                            </p:stCondLst>
                            <p:childTnLst>
                              <p:par>
                                <p:cTn id="95" presetID="10" presetClass="entr" presetSubtype="0" fill="hold" grpId="0" nodeType="afterEffect">
                                  <p:stCondLst>
                                    <p:cond delay="0"/>
                                  </p:stCondLst>
                                  <p:childTnLst>
                                    <p:set>
                                      <p:cBhvr>
                                        <p:cTn id="96" dur="1" fill="hold">
                                          <p:stCondLst>
                                            <p:cond delay="0"/>
                                          </p:stCondLst>
                                        </p:cTn>
                                        <p:tgtEl>
                                          <p:spTgt spid="16"/>
                                        </p:tgtEl>
                                        <p:attrNameLst>
                                          <p:attrName>style.visibility</p:attrName>
                                        </p:attrNameLst>
                                      </p:cBhvr>
                                      <p:to>
                                        <p:strVal val="visible"/>
                                      </p:to>
                                    </p:set>
                                    <p:animEffect transition="in" filter="fade">
                                      <p:cBhvr>
                                        <p:cTn id="97" dur="500"/>
                                        <p:tgtEl>
                                          <p:spTgt spid="16"/>
                                        </p:tgtEl>
                                      </p:cBhvr>
                                    </p:animEffect>
                                  </p:childTnLst>
                                </p:cTn>
                              </p:par>
                            </p:childTnLst>
                          </p:cTn>
                        </p:par>
                        <p:par>
                          <p:cTn id="98" fill="hold">
                            <p:stCondLst>
                              <p:cond delay="7850"/>
                            </p:stCondLst>
                            <p:childTnLst>
                              <p:par>
                                <p:cTn id="99" presetID="22" presetClass="entr" presetSubtype="1" fill="hold" grpId="0" nodeType="afterEffect">
                                  <p:stCondLst>
                                    <p:cond delay="0"/>
                                  </p:stCondLst>
                                  <p:childTnLst>
                                    <p:set>
                                      <p:cBhvr>
                                        <p:cTn id="100" dur="1" fill="hold">
                                          <p:stCondLst>
                                            <p:cond delay="0"/>
                                          </p:stCondLst>
                                        </p:cTn>
                                        <p:tgtEl>
                                          <p:spTgt spid="8"/>
                                        </p:tgtEl>
                                        <p:attrNameLst>
                                          <p:attrName>style.visibility</p:attrName>
                                        </p:attrNameLst>
                                      </p:cBhvr>
                                      <p:to>
                                        <p:strVal val="visible"/>
                                      </p:to>
                                    </p:set>
                                    <p:animEffect transition="in" filter="wipe(up)">
                                      <p:cBhvr>
                                        <p:cTn id="101" dur="500"/>
                                        <p:tgtEl>
                                          <p:spTgt spid="8"/>
                                        </p:tgtEl>
                                      </p:cBhvr>
                                    </p:animEffect>
                                  </p:childTnLst>
                                </p:cTn>
                              </p:par>
                            </p:childTnLst>
                          </p:cTn>
                        </p:par>
                        <p:par>
                          <p:cTn id="102" fill="hold">
                            <p:stCondLst>
                              <p:cond delay="8350"/>
                            </p:stCondLst>
                            <p:childTnLst>
                              <p:par>
                                <p:cTn id="103" presetID="53" presetClass="entr" presetSubtype="16" fill="hold" grpId="0" nodeType="afterEffect">
                                  <p:stCondLst>
                                    <p:cond delay="0"/>
                                  </p:stCondLst>
                                  <p:childTnLst>
                                    <p:set>
                                      <p:cBhvr>
                                        <p:cTn id="104" dur="1" fill="hold">
                                          <p:stCondLst>
                                            <p:cond delay="0"/>
                                          </p:stCondLst>
                                        </p:cTn>
                                        <p:tgtEl>
                                          <p:spTgt spid="12"/>
                                        </p:tgtEl>
                                        <p:attrNameLst>
                                          <p:attrName>style.visibility</p:attrName>
                                        </p:attrNameLst>
                                      </p:cBhvr>
                                      <p:to>
                                        <p:strVal val="visible"/>
                                      </p:to>
                                    </p:set>
                                    <p:anim calcmode="lin" valueType="num">
                                      <p:cBhvr>
                                        <p:cTn id="105" dur="500" fill="hold"/>
                                        <p:tgtEl>
                                          <p:spTgt spid="12"/>
                                        </p:tgtEl>
                                        <p:attrNameLst>
                                          <p:attrName>ppt_w</p:attrName>
                                        </p:attrNameLst>
                                      </p:cBhvr>
                                      <p:tavLst>
                                        <p:tav tm="0">
                                          <p:val>
                                            <p:fltVal val="0"/>
                                          </p:val>
                                        </p:tav>
                                        <p:tav tm="100000">
                                          <p:val>
                                            <p:strVal val="#ppt_w"/>
                                          </p:val>
                                        </p:tav>
                                      </p:tavLst>
                                    </p:anim>
                                    <p:anim calcmode="lin" valueType="num">
                                      <p:cBhvr>
                                        <p:cTn id="106" dur="500" fill="hold"/>
                                        <p:tgtEl>
                                          <p:spTgt spid="12"/>
                                        </p:tgtEl>
                                        <p:attrNameLst>
                                          <p:attrName>ppt_h</p:attrName>
                                        </p:attrNameLst>
                                      </p:cBhvr>
                                      <p:tavLst>
                                        <p:tav tm="0">
                                          <p:val>
                                            <p:fltVal val="0"/>
                                          </p:val>
                                        </p:tav>
                                        <p:tav tm="100000">
                                          <p:val>
                                            <p:strVal val="#ppt_h"/>
                                          </p:val>
                                        </p:tav>
                                      </p:tavLst>
                                    </p:anim>
                                    <p:animEffect transition="in" filter="fade">
                                      <p:cBhvr>
                                        <p:cTn id="107" dur="500"/>
                                        <p:tgtEl>
                                          <p:spTgt spid="12"/>
                                        </p:tgtEl>
                                      </p:cBhvr>
                                    </p:animEffect>
                                  </p:childTnLst>
                                </p:cTn>
                              </p:par>
                              <p:par>
                                <p:cTn id="108" presetID="53" presetClass="entr" presetSubtype="16" fill="hold" grpId="0" nodeType="withEffect">
                                  <p:stCondLst>
                                    <p:cond delay="0"/>
                                  </p:stCondLst>
                                  <p:childTnLst>
                                    <p:set>
                                      <p:cBhvr>
                                        <p:cTn id="109" dur="1" fill="hold">
                                          <p:stCondLst>
                                            <p:cond delay="0"/>
                                          </p:stCondLst>
                                        </p:cTn>
                                        <p:tgtEl>
                                          <p:spTgt spid="27"/>
                                        </p:tgtEl>
                                        <p:attrNameLst>
                                          <p:attrName>style.visibility</p:attrName>
                                        </p:attrNameLst>
                                      </p:cBhvr>
                                      <p:to>
                                        <p:strVal val="visible"/>
                                      </p:to>
                                    </p:set>
                                    <p:anim calcmode="lin" valueType="num">
                                      <p:cBhvr>
                                        <p:cTn id="110" dur="500" fill="hold"/>
                                        <p:tgtEl>
                                          <p:spTgt spid="27"/>
                                        </p:tgtEl>
                                        <p:attrNameLst>
                                          <p:attrName>ppt_w</p:attrName>
                                        </p:attrNameLst>
                                      </p:cBhvr>
                                      <p:tavLst>
                                        <p:tav tm="0">
                                          <p:val>
                                            <p:fltVal val="0"/>
                                          </p:val>
                                        </p:tav>
                                        <p:tav tm="100000">
                                          <p:val>
                                            <p:strVal val="#ppt_w"/>
                                          </p:val>
                                        </p:tav>
                                      </p:tavLst>
                                    </p:anim>
                                    <p:anim calcmode="lin" valueType="num">
                                      <p:cBhvr>
                                        <p:cTn id="111" dur="500" fill="hold"/>
                                        <p:tgtEl>
                                          <p:spTgt spid="27"/>
                                        </p:tgtEl>
                                        <p:attrNameLst>
                                          <p:attrName>ppt_h</p:attrName>
                                        </p:attrNameLst>
                                      </p:cBhvr>
                                      <p:tavLst>
                                        <p:tav tm="0">
                                          <p:val>
                                            <p:fltVal val="0"/>
                                          </p:val>
                                        </p:tav>
                                        <p:tav tm="100000">
                                          <p:val>
                                            <p:strVal val="#ppt_h"/>
                                          </p:val>
                                        </p:tav>
                                      </p:tavLst>
                                    </p:anim>
                                    <p:animEffect transition="in" filter="fade">
                                      <p:cBhvr>
                                        <p:cTn id="112" dur="500"/>
                                        <p:tgtEl>
                                          <p:spTgt spid="27"/>
                                        </p:tgtEl>
                                      </p:cBhvr>
                                    </p:animEffect>
                                  </p:childTnLst>
                                </p:cTn>
                              </p:par>
                            </p:childTnLst>
                          </p:cTn>
                        </p:par>
                        <p:par>
                          <p:cTn id="113" fill="hold">
                            <p:stCondLst>
                              <p:cond delay="8850"/>
                            </p:stCondLst>
                            <p:childTnLst>
                              <p:par>
                                <p:cTn id="114" presetID="18" presetClass="entr" presetSubtype="6" fill="hold" grpId="0" nodeType="afterEffect">
                                  <p:stCondLst>
                                    <p:cond delay="0"/>
                                  </p:stCondLst>
                                  <p:childTnLst>
                                    <p:set>
                                      <p:cBhvr>
                                        <p:cTn id="115" dur="1" fill="hold">
                                          <p:stCondLst>
                                            <p:cond delay="0"/>
                                          </p:stCondLst>
                                        </p:cTn>
                                        <p:tgtEl>
                                          <p:spTgt spid="22"/>
                                        </p:tgtEl>
                                        <p:attrNameLst>
                                          <p:attrName>style.visibility</p:attrName>
                                        </p:attrNameLst>
                                      </p:cBhvr>
                                      <p:to>
                                        <p:strVal val="visible"/>
                                      </p:to>
                                    </p:set>
                                    <p:animEffect transition="in" filter="strips(downRight)">
                                      <p:cBhvr>
                                        <p:cTn id="116" dur="500"/>
                                        <p:tgtEl>
                                          <p:spTgt spid="22"/>
                                        </p:tgtEl>
                                      </p:cBhvr>
                                    </p:animEffect>
                                  </p:childTnLst>
                                </p:cTn>
                              </p:par>
                              <p:par>
                                <p:cTn id="117" presetID="18" presetClass="entr" presetSubtype="6" fill="hold" grpId="0" nodeType="withEffect">
                                  <p:stCondLst>
                                    <p:cond delay="0"/>
                                  </p:stCondLst>
                                  <p:childTnLst>
                                    <p:set>
                                      <p:cBhvr>
                                        <p:cTn id="118" dur="1" fill="hold">
                                          <p:stCondLst>
                                            <p:cond delay="0"/>
                                          </p:stCondLst>
                                        </p:cTn>
                                        <p:tgtEl>
                                          <p:spTgt spid="23"/>
                                        </p:tgtEl>
                                        <p:attrNameLst>
                                          <p:attrName>style.visibility</p:attrName>
                                        </p:attrNameLst>
                                      </p:cBhvr>
                                      <p:to>
                                        <p:strVal val="visible"/>
                                      </p:to>
                                    </p:set>
                                    <p:animEffect transition="in" filter="strips(downRight)">
                                      <p:cBhvr>
                                        <p:cTn id="119" dur="500"/>
                                        <p:tgtEl>
                                          <p:spTgt spid="23"/>
                                        </p:tgtEl>
                                      </p:cBhvr>
                                    </p:animEffect>
                                  </p:childTnLst>
                                </p:cTn>
                              </p:par>
                            </p:childTnLst>
                          </p:cTn>
                        </p:par>
                        <p:par>
                          <p:cTn id="120" fill="hold">
                            <p:stCondLst>
                              <p:cond delay="9350"/>
                            </p:stCondLst>
                            <p:childTnLst>
                              <p:par>
                                <p:cTn id="121" presetID="1" presetClass="entr" presetSubtype="0" fill="hold" grpId="0" nodeType="afterEffect">
                                  <p:stCondLst>
                                    <p:cond delay="0"/>
                                  </p:stCondLst>
                                  <p:childTnLst>
                                    <p:set>
                                      <p:cBhvr>
                                        <p:cTn id="122" dur="1" fill="hold">
                                          <p:stCondLst>
                                            <p:cond delay="0"/>
                                          </p:stCondLst>
                                        </p:cTn>
                                        <p:tgtEl>
                                          <p:spTgt spid="28"/>
                                        </p:tgtEl>
                                        <p:attrNameLst>
                                          <p:attrName>style.visibility</p:attrName>
                                        </p:attrNameLst>
                                      </p:cBhvr>
                                      <p:to>
                                        <p:strVal val="visible"/>
                                      </p:to>
                                    </p:set>
                                  </p:childTnLst>
                                </p:cTn>
                              </p:par>
                              <p:par>
                                <p:cTn id="123" presetID="27" presetClass="emph" presetSubtype="0" fill="remove" grpId="1" nodeType="withEffect">
                                  <p:stCondLst>
                                    <p:cond delay="0"/>
                                  </p:stCondLst>
                                  <p:childTnLst>
                                    <p:animClr clrSpc="rgb" dir="cw">
                                      <p:cBhvr override="childStyle">
                                        <p:cTn id="124" dur="250" autoRev="1" fill="remove"/>
                                        <p:tgtEl>
                                          <p:spTgt spid="28"/>
                                        </p:tgtEl>
                                        <p:attrNameLst>
                                          <p:attrName>style.color</p:attrName>
                                        </p:attrNameLst>
                                      </p:cBhvr>
                                      <p:to>
                                        <a:schemeClr val="bg1"/>
                                      </p:to>
                                    </p:animClr>
                                    <p:animClr clrSpc="rgb" dir="cw">
                                      <p:cBhvr>
                                        <p:cTn id="125" dur="250" autoRev="1" fill="remove"/>
                                        <p:tgtEl>
                                          <p:spTgt spid="28"/>
                                        </p:tgtEl>
                                        <p:attrNameLst>
                                          <p:attrName>fillcolor</p:attrName>
                                        </p:attrNameLst>
                                      </p:cBhvr>
                                      <p:to>
                                        <a:schemeClr val="bg1"/>
                                      </p:to>
                                    </p:animClr>
                                    <p:set>
                                      <p:cBhvr>
                                        <p:cTn id="126" dur="250" autoRev="1" fill="remove"/>
                                        <p:tgtEl>
                                          <p:spTgt spid="28"/>
                                        </p:tgtEl>
                                        <p:attrNameLst>
                                          <p:attrName>fill.type</p:attrName>
                                        </p:attrNameLst>
                                      </p:cBhvr>
                                      <p:to>
                                        <p:strVal val="solid"/>
                                      </p:to>
                                    </p:set>
                                    <p:set>
                                      <p:cBhvr>
                                        <p:cTn id="127" dur="250" autoRev="1" fill="remove"/>
                                        <p:tgtEl>
                                          <p:spTgt spid="28"/>
                                        </p:tgtEl>
                                        <p:attrNameLst>
                                          <p:attrName>fill.on</p:attrName>
                                        </p:attrNameLst>
                                      </p:cBhvr>
                                      <p:to>
                                        <p:strVal val="true"/>
                                      </p:to>
                                    </p:set>
                                  </p:childTnLst>
                                </p:cTn>
                              </p:par>
                            </p:childTnLst>
                          </p:cTn>
                        </p:par>
                        <p:par>
                          <p:cTn id="128" fill="hold">
                            <p:stCondLst>
                              <p:cond delay="9850"/>
                            </p:stCondLst>
                            <p:childTnLst>
                              <p:par>
                                <p:cTn id="129" presetID="10" presetClass="entr" presetSubtype="0" fill="hold" grpId="0" nodeType="afterEffect">
                                  <p:stCondLst>
                                    <p:cond delay="0"/>
                                  </p:stCondLst>
                                  <p:childTnLst>
                                    <p:set>
                                      <p:cBhvr>
                                        <p:cTn id="130" dur="1" fill="hold">
                                          <p:stCondLst>
                                            <p:cond delay="0"/>
                                          </p:stCondLst>
                                        </p:cTn>
                                        <p:tgtEl>
                                          <p:spTgt spid="29"/>
                                        </p:tgtEl>
                                        <p:attrNameLst>
                                          <p:attrName>style.visibility</p:attrName>
                                        </p:attrNameLst>
                                      </p:cBhvr>
                                      <p:to>
                                        <p:strVal val="visible"/>
                                      </p:to>
                                    </p:set>
                                    <p:animEffect transition="in" filter="fade">
                                      <p:cBhvr>
                                        <p:cTn id="131" dur="500"/>
                                        <p:tgtEl>
                                          <p:spTgt spid="29"/>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30"/>
                                        </p:tgtEl>
                                        <p:attrNameLst>
                                          <p:attrName>style.visibility</p:attrName>
                                        </p:attrNameLst>
                                      </p:cBhvr>
                                      <p:to>
                                        <p:strVal val="visible"/>
                                      </p:to>
                                    </p:set>
                                    <p:animEffect transition="in" filter="fade">
                                      <p:cBhvr>
                                        <p:cTn id="13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p:bldP spid="4" grpId="0" build="p"/>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8" grpId="0"/>
      <p:bldP spid="19" grpId="0"/>
      <p:bldP spid="20" grpId="0"/>
      <p:bldP spid="21" grpId="0"/>
      <p:bldP spid="22" grpId="0"/>
      <p:bldP spid="23" grpId="0"/>
      <p:bldP spid="24" grpId="0"/>
      <p:bldP spid="25" grpId="0"/>
      <p:bldP spid="26" grpId="0"/>
      <p:bldP spid="27" grpId="0"/>
      <p:bldP spid="28" grpId="0" animBg="1"/>
      <p:bldP spid="28" grpId="1" animBg="1"/>
      <p:bldP spid="29" grpId="0" animBg="1"/>
      <p:bldP spid="30" grpId="0"/>
      <p:bldP spid="3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37"/>
          <p:cNvGrpSpPr/>
          <p:nvPr/>
        </p:nvGrpSpPr>
        <p:grpSpPr>
          <a:xfrm>
            <a:off x="827584" y="1500501"/>
            <a:ext cx="1647323" cy="1077093"/>
            <a:chOff x="1" y="0"/>
            <a:chExt cx="4392858" cy="2872248"/>
          </a:xfrm>
        </p:grpSpPr>
        <p:sp>
          <p:nvSpPr>
            <p:cNvPr id="3" name="Shape 333"/>
            <p:cNvSpPr/>
            <p:nvPr/>
          </p:nvSpPr>
          <p:spPr>
            <a:xfrm>
              <a:off x="1" y="0"/>
              <a:ext cx="4392858" cy="28722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accent1"/>
            </a:solidFill>
            <a:ln w="12700" cap="flat">
              <a:noFill/>
              <a:miter lim="400000"/>
            </a:ln>
            <a:effectLst/>
          </p:spPr>
          <p:txBody>
            <a:bodyPr wrap="square" lIns="0" tIns="0" rIns="0" bIns="0" numCol="1" anchor="ctr">
              <a:noAutofit/>
            </a:bodyPr>
            <a:lstStyle/>
            <a:p>
              <a:pPr lvl="0">
                <a:defRPr sz="11200"/>
              </a:pPr>
              <a:endParaRPr sz="1200">
                <a:solidFill>
                  <a:schemeClr val="bg1"/>
                </a:solidFill>
                <a:latin typeface="Arial" panose="020B0604020202020204" pitchFamily="34" charset="0"/>
                <a:cs typeface="Arial" panose="020B0604020202020204" pitchFamily="34" charset="0"/>
              </a:endParaRPr>
            </a:p>
          </p:txBody>
        </p:sp>
        <p:sp>
          <p:nvSpPr>
            <p:cNvPr id="6" name="Shape 335"/>
            <p:cNvSpPr/>
            <p:nvPr/>
          </p:nvSpPr>
          <p:spPr>
            <a:xfrm>
              <a:off x="1288917" y="1207643"/>
              <a:ext cx="2462211" cy="49244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2000">
                  <a:solidFill>
                    <a:srgbClr val="FAF9FC"/>
                  </a:solidFill>
                  <a:latin typeface="STIXGeneral-Bold"/>
                  <a:ea typeface="STIXGeneral-Bold"/>
                  <a:cs typeface="STIXGeneral-Bold"/>
                  <a:sym typeface="STIXGeneral-Bold"/>
                </a:defRPr>
              </a:lvl1pPr>
            </a:lstStyle>
            <a:p>
              <a:pPr algn="ctr"/>
              <a:r>
                <a:rPr lang="zh-CN" altLang="en-US" sz="1200" b="1" dirty="0" smtClean="0">
                  <a:solidFill>
                    <a:schemeClr val="bg1"/>
                  </a:solidFill>
                  <a:latin typeface="微软雅黑" panose="020B0503020204020204" pitchFamily="34" charset="-122"/>
                  <a:ea typeface="微软雅黑" panose="020B0503020204020204" pitchFamily="34" charset="-122"/>
                  <a:cs typeface="Lato Regular"/>
                </a:rPr>
                <a:t>输入</a:t>
              </a:r>
              <a:r>
                <a:rPr lang="zh-CN" altLang="en-US" sz="1200" b="1" dirty="0">
                  <a:solidFill>
                    <a:schemeClr val="bg1"/>
                  </a:solidFill>
                  <a:latin typeface="微软雅黑" panose="020B0503020204020204" pitchFamily="34" charset="-122"/>
                  <a:ea typeface="微软雅黑" panose="020B0503020204020204" pitchFamily="34" charset="-122"/>
                  <a:cs typeface="Lato Regular"/>
                </a:rPr>
                <a:t>文本内容</a:t>
              </a:r>
              <a:endParaRPr lang="id-ID" altLang="zh-CN" sz="1200" b="1" dirty="0">
                <a:solidFill>
                  <a:schemeClr val="bg1"/>
                </a:solidFill>
                <a:latin typeface="微软雅黑" panose="020B0503020204020204" pitchFamily="34" charset="-122"/>
                <a:ea typeface="微软雅黑" panose="020B0503020204020204" pitchFamily="34" charset="-122"/>
                <a:cs typeface="Lato Regular"/>
              </a:endParaRPr>
            </a:p>
          </p:txBody>
        </p:sp>
      </p:grpSp>
      <p:grpSp>
        <p:nvGrpSpPr>
          <p:cNvPr id="7" name="Group 342"/>
          <p:cNvGrpSpPr/>
          <p:nvPr/>
        </p:nvGrpSpPr>
        <p:grpSpPr>
          <a:xfrm>
            <a:off x="2262318" y="1500501"/>
            <a:ext cx="1647323" cy="1077093"/>
            <a:chOff x="0" y="0"/>
            <a:chExt cx="4392859" cy="2872248"/>
          </a:xfrm>
        </p:grpSpPr>
        <p:sp>
          <p:nvSpPr>
            <p:cNvPr id="8" name="Shape 338"/>
            <p:cNvSpPr/>
            <p:nvPr/>
          </p:nvSpPr>
          <p:spPr>
            <a:xfrm>
              <a:off x="0" y="0"/>
              <a:ext cx="4392859" cy="28722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accent2"/>
            </a:solidFill>
            <a:ln w="12700" cap="flat">
              <a:noFill/>
              <a:miter lim="400000"/>
            </a:ln>
            <a:effectLst/>
          </p:spPr>
          <p:txBody>
            <a:bodyPr wrap="square" lIns="0" tIns="0" rIns="0" bIns="0" numCol="1" anchor="ctr">
              <a:noAutofit/>
            </a:bodyPr>
            <a:lstStyle/>
            <a:p>
              <a:pPr lvl="0">
                <a:defRPr sz="11200"/>
              </a:pPr>
              <a:endParaRPr sz="1200">
                <a:latin typeface="Arial" panose="020B0604020202020204" pitchFamily="34" charset="0"/>
                <a:cs typeface="Arial" panose="020B0604020202020204" pitchFamily="34" charset="0"/>
              </a:endParaRPr>
            </a:p>
          </p:txBody>
        </p:sp>
        <p:sp>
          <p:nvSpPr>
            <p:cNvPr id="11" name="Shape 340"/>
            <p:cNvSpPr/>
            <p:nvPr/>
          </p:nvSpPr>
          <p:spPr>
            <a:xfrm>
              <a:off x="1194479" y="1289712"/>
              <a:ext cx="2852436" cy="43180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defRPr sz="2000">
                  <a:solidFill>
                    <a:srgbClr val="FAF9FC"/>
                  </a:solidFill>
                  <a:latin typeface="STIXGeneral-Bold"/>
                  <a:ea typeface="STIXGeneral-Bold"/>
                  <a:cs typeface="STIXGeneral-Bold"/>
                  <a:sym typeface="STIXGeneral-Bold"/>
                </a:defRPr>
              </a:lvl1pPr>
            </a:lstStyle>
            <a:p>
              <a:pPr algn="ct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cs typeface="Lato Regular"/>
                </a:rPr>
                <a:t>输入</a:t>
              </a: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rPr>
                <a:t>文本内容</a:t>
              </a:r>
              <a:endParaRPr lang="id-ID" altLang="zh-CN" sz="12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endParaRPr>
            </a:p>
          </p:txBody>
        </p:sp>
      </p:grpSp>
      <p:grpSp>
        <p:nvGrpSpPr>
          <p:cNvPr id="12" name="Group 347"/>
          <p:cNvGrpSpPr/>
          <p:nvPr/>
        </p:nvGrpSpPr>
        <p:grpSpPr>
          <a:xfrm>
            <a:off x="3732499" y="1500501"/>
            <a:ext cx="1647323" cy="1077093"/>
            <a:chOff x="0" y="0"/>
            <a:chExt cx="4392859" cy="2872248"/>
          </a:xfrm>
        </p:grpSpPr>
        <p:sp>
          <p:nvSpPr>
            <p:cNvPr id="13" name="Shape 343"/>
            <p:cNvSpPr/>
            <p:nvPr/>
          </p:nvSpPr>
          <p:spPr>
            <a:xfrm>
              <a:off x="0" y="0"/>
              <a:ext cx="4392859" cy="28722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accent1"/>
            </a:solidFill>
            <a:ln w="12700" cap="flat">
              <a:noFill/>
              <a:miter lim="400000"/>
            </a:ln>
            <a:effectLst/>
          </p:spPr>
          <p:txBody>
            <a:bodyPr wrap="square" lIns="0" tIns="0" rIns="0" bIns="0" numCol="1" anchor="ctr">
              <a:noAutofit/>
            </a:bodyPr>
            <a:lstStyle/>
            <a:p>
              <a:pPr lvl="0">
                <a:defRPr sz="11200"/>
              </a:pPr>
              <a:endParaRPr sz="1200">
                <a:solidFill>
                  <a:schemeClr val="bg1"/>
                </a:solidFill>
                <a:latin typeface="Arial" panose="020B0604020202020204" pitchFamily="34" charset="0"/>
                <a:cs typeface="Arial" panose="020B0604020202020204" pitchFamily="34" charset="0"/>
              </a:endParaRPr>
            </a:p>
          </p:txBody>
        </p:sp>
        <p:sp>
          <p:nvSpPr>
            <p:cNvPr id="16" name="Shape 345"/>
            <p:cNvSpPr/>
            <p:nvPr/>
          </p:nvSpPr>
          <p:spPr>
            <a:xfrm>
              <a:off x="1086541" y="1289712"/>
              <a:ext cx="2972476" cy="43180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defRPr sz="2000">
                  <a:solidFill>
                    <a:srgbClr val="FAF9FC"/>
                  </a:solidFill>
                  <a:latin typeface="STIXGeneral-Bold"/>
                  <a:ea typeface="STIXGeneral-Bold"/>
                  <a:cs typeface="STIXGeneral-Bold"/>
                  <a:sym typeface="STIXGeneral-Bold"/>
                </a:defRPr>
              </a:lvl1pPr>
            </a:lstStyle>
            <a:p>
              <a:pPr algn="ctr"/>
              <a:r>
                <a:rPr lang="zh-CN" altLang="en-US" sz="1200" b="1" dirty="0" smtClean="0">
                  <a:solidFill>
                    <a:schemeClr val="bg1"/>
                  </a:solidFill>
                  <a:latin typeface="微软雅黑" panose="020B0503020204020204" pitchFamily="34" charset="-122"/>
                  <a:ea typeface="微软雅黑" panose="020B0503020204020204" pitchFamily="34" charset="-122"/>
                  <a:cs typeface="Lato Regular"/>
                </a:rPr>
                <a:t>输入</a:t>
              </a:r>
              <a:r>
                <a:rPr lang="zh-CN" altLang="en-US" sz="1200" b="1" dirty="0">
                  <a:solidFill>
                    <a:schemeClr val="bg1"/>
                  </a:solidFill>
                  <a:latin typeface="微软雅黑" panose="020B0503020204020204" pitchFamily="34" charset="-122"/>
                  <a:ea typeface="微软雅黑" panose="020B0503020204020204" pitchFamily="34" charset="-122"/>
                  <a:cs typeface="Lato Regular"/>
                </a:rPr>
                <a:t>文本内容</a:t>
              </a:r>
              <a:endParaRPr lang="id-ID" altLang="zh-CN" sz="1200" b="1" dirty="0">
                <a:solidFill>
                  <a:schemeClr val="bg1"/>
                </a:solidFill>
                <a:latin typeface="微软雅黑" panose="020B0503020204020204" pitchFamily="34" charset="-122"/>
                <a:ea typeface="微软雅黑" panose="020B0503020204020204" pitchFamily="34" charset="-122"/>
                <a:cs typeface="Lato Regular"/>
              </a:endParaRPr>
            </a:p>
          </p:txBody>
        </p:sp>
      </p:grpSp>
      <p:grpSp>
        <p:nvGrpSpPr>
          <p:cNvPr id="17" name="Group 352"/>
          <p:cNvGrpSpPr/>
          <p:nvPr/>
        </p:nvGrpSpPr>
        <p:grpSpPr>
          <a:xfrm>
            <a:off x="5190569" y="1500501"/>
            <a:ext cx="1647322" cy="1077093"/>
            <a:chOff x="0" y="0"/>
            <a:chExt cx="4392859" cy="2872248"/>
          </a:xfrm>
        </p:grpSpPr>
        <p:sp>
          <p:nvSpPr>
            <p:cNvPr id="18" name="Shape 348"/>
            <p:cNvSpPr/>
            <p:nvPr/>
          </p:nvSpPr>
          <p:spPr>
            <a:xfrm>
              <a:off x="0" y="0"/>
              <a:ext cx="4392859" cy="28722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accent2"/>
            </a:solidFill>
            <a:ln w="12700" cap="flat">
              <a:noFill/>
              <a:miter lim="400000"/>
            </a:ln>
            <a:effectLst/>
          </p:spPr>
          <p:txBody>
            <a:bodyPr wrap="square" lIns="0" tIns="0" rIns="0" bIns="0" numCol="1" anchor="ctr">
              <a:noAutofit/>
            </a:bodyPr>
            <a:lstStyle/>
            <a:p>
              <a:pPr lvl="0">
                <a:defRPr sz="11200"/>
              </a:pPr>
              <a:endParaRPr sz="1200">
                <a:latin typeface="Arial" panose="020B0604020202020204" pitchFamily="34" charset="0"/>
                <a:cs typeface="Arial" panose="020B0604020202020204" pitchFamily="34" charset="0"/>
              </a:endParaRPr>
            </a:p>
          </p:txBody>
        </p:sp>
        <p:sp>
          <p:nvSpPr>
            <p:cNvPr id="21" name="Shape 350"/>
            <p:cNvSpPr/>
            <p:nvPr/>
          </p:nvSpPr>
          <p:spPr>
            <a:xfrm>
              <a:off x="1186403" y="1289712"/>
              <a:ext cx="2924718" cy="43180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defRPr sz="2000">
                  <a:solidFill>
                    <a:srgbClr val="FAF9FC"/>
                  </a:solidFill>
                  <a:latin typeface="STIXGeneral-Bold"/>
                  <a:ea typeface="STIXGeneral-Bold"/>
                  <a:cs typeface="STIXGeneral-Bold"/>
                  <a:sym typeface="STIXGeneral-Bold"/>
                </a:defRPr>
              </a:lvl1pPr>
            </a:lstStyle>
            <a:p>
              <a:pPr algn="ct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cs typeface="Lato Regular"/>
                </a:rPr>
                <a:t>输入</a:t>
              </a: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rPr>
                <a:t>文本内容</a:t>
              </a:r>
              <a:endParaRPr lang="id-ID" altLang="zh-CN" sz="12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endParaRPr>
            </a:p>
          </p:txBody>
        </p:sp>
      </p:grpSp>
      <p:grpSp>
        <p:nvGrpSpPr>
          <p:cNvPr id="22" name="Group 357"/>
          <p:cNvGrpSpPr/>
          <p:nvPr/>
        </p:nvGrpSpPr>
        <p:grpSpPr>
          <a:xfrm>
            <a:off x="6669094" y="1500501"/>
            <a:ext cx="1647322" cy="1077093"/>
            <a:chOff x="0" y="0"/>
            <a:chExt cx="4392859" cy="2872248"/>
          </a:xfrm>
        </p:grpSpPr>
        <p:sp>
          <p:nvSpPr>
            <p:cNvPr id="23" name="Shape 353"/>
            <p:cNvSpPr/>
            <p:nvPr/>
          </p:nvSpPr>
          <p:spPr>
            <a:xfrm>
              <a:off x="0" y="0"/>
              <a:ext cx="4392859" cy="28722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accent1"/>
            </a:solidFill>
            <a:ln w="12700" cap="flat">
              <a:noFill/>
              <a:miter lim="400000"/>
            </a:ln>
            <a:effectLst/>
          </p:spPr>
          <p:txBody>
            <a:bodyPr wrap="square" lIns="0" tIns="0" rIns="0" bIns="0" numCol="1" anchor="ctr">
              <a:noAutofit/>
            </a:bodyPr>
            <a:lstStyle/>
            <a:p>
              <a:pPr lvl="0">
                <a:defRPr sz="11200"/>
              </a:pPr>
              <a:endParaRPr sz="1200">
                <a:solidFill>
                  <a:schemeClr val="bg1"/>
                </a:solidFill>
                <a:latin typeface="Arial" panose="020B0604020202020204" pitchFamily="34" charset="0"/>
                <a:cs typeface="Arial" panose="020B0604020202020204" pitchFamily="34" charset="0"/>
              </a:endParaRPr>
            </a:p>
          </p:txBody>
        </p:sp>
        <p:sp>
          <p:nvSpPr>
            <p:cNvPr id="26" name="Shape 355"/>
            <p:cNvSpPr/>
            <p:nvPr/>
          </p:nvSpPr>
          <p:spPr>
            <a:xfrm>
              <a:off x="1186405" y="1289715"/>
              <a:ext cx="3014432" cy="3693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defRPr sz="2000">
                  <a:solidFill>
                    <a:srgbClr val="FAF9FC"/>
                  </a:solidFill>
                  <a:latin typeface="STIXGeneral-Bold"/>
                  <a:ea typeface="STIXGeneral-Bold"/>
                  <a:cs typeface="STIXGeneral-Bold"/>
                  <a:sym typeface="STIXGeneral-Bold"/>
                </a:defRPr>
              </a:lvl1pPr>
            </a:lstStyle>
            <a:p>
              <a:pPr algn="ctr"/>
              <a:r>
                <a:rPr lang="zh-CN" altLang="en-US" sz="1200" b="1" dirty="0" smtClean="0">
                  <a:solidFill>
                    <a:schemeClr val="bg1"/>
                  </a:solidFill>
                  <a:latin typeface="微软雅黑" panose="020B0503020204020204" pitchFamily="34" charset="-122"/>
                  <a:ea typeface="微软雅黑" panose="020B0503020204020204" pitchFamily="34" charset="-122"/>
                  <a:cs typeface="Lato Regular"/>
                </a:rPr>
                <a:t>输入</a:t>
              </a:r>
              <a:r>
                <a:rPr lang="zh-CN" altLang="en-US" sz="1200" b="1" dirty="0">
                  <a:solidFill>
                    <a:schemeClr val="bg1"/>
                  </a:solidFill>
                  <a:latin typeface="微软雅黑" panose="020B0503020204020204" pitchFamily="34" charset="-122"/>
                  <a:ea typeface="微软雅黑" panose="020B0503020204020204" pitchFamily="34" charset="-122"/>
                  <a:cs typeface="Lato Regular"/>
                </a:rPr>
                <a:t>文本内容</a:t>
              </a:r>
              <a:endParaRPr lang="id-ID" altLang="zh-CN" sz="1200" b="1" dirty="0">
                <a:solidFill>
                  <a:schemeClr val="bg1"/>
                </a:solidFill>
                <a:latin typeface="微软雅黑" panose="020B0503020204020204" pitchFamily="34" charset="-122"/>
                <a:ea typeface="微软雅黑" panose="020B0503020204020204" pitchFamily="34" charset="-122"/>
                <a:cs typeface="Lato Regular"/>
              </a:endParaRPr>
            </a:p>
          </p:txBody>
        </p:sp>
      </p:grpSp>
      <p:grpSp>
        <p:nvGrpSpPr>
          <p:cNvPr id="27" name="Group 360"/>
          <p:cNvGrpSpPr/>
          <p:nvPr/>
        </p:nvGrpSpPr>
        <p:grpSpPr>
          <a:xfrm>
            <a:off x="1491759" y="2423657"/>
            <a:ext cx="318973" cy="318973"/>
            <a:chOff x="0" y="0"/>
            <a:chExt cx="850594" cy="850594"/>
          </a:xfrm>
        </p:grpSpPr>
        <p:sp>
          <p:nvSpPr>
            <p:cNvPr id="28" name="Shape 358"/>
            <p:cNvSpPr/>
            <p:nvPr/>
          </p:nvSpPr>
          <p:spPr>
            <a:xfrm>
              <a:off x="0" y="0"/>
              <a:ext cx="850594" cy="8505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50800" cap="flat">
              <a:solidFill>
                <a:srgbClr val="FBF9FC"/>
              </a:solidFill>
              <a:prstDash val="solid"/>
              <a:miter lim="400000"/>
            </a:ln>
            <a:effectLst/>
          </p:spPr>
          <p:txBody>
            <a:bodyPr wrap="square" lIns="0" tIns="0" rIns="0" bIns="0" numCol="1" anchor="ctr">
              <a:noAutofit/>
            </a:bodyPr>
            <a:lstStyle/>
            <a:p>
              <a:pPr lvl="0">
                <a:defRPr sz="11200"/>
              </a:pPr>
              <a:endParaRPr>
                <a:solidFill>
                  <a:schemeClr val="bg1"/>
                </a:solidFill>
                <a:latin typeface="Arial" panose="020B0604020202020204" pitchFamily="34" charset="0"/>
                <a:cs typeface="Arial" panose="020B0604020202020204" pitchFamily="34" charset="0"/>
              </a:endParaRPr>
            </a:p>
          </p:txBody>
        </p:sp>
        <p:sp>
          <p:nvSpPr>
            <p:cNvPr id="29" name="Shape 359"/>
            <p:cNvSpPr/>
            <p:nvPr/>
          </p:nvSpPr>
          <p:spPr>
            <a:xfrm>
              <a:off x="300082" y="114147"/>
              <a:ext cx="250430" cy="6223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defRPr sz="3200" b="1">
                  <a:solidFill>
                    <a:srgbClr val="FAF9FC"/>
                  </a:solidFill>
                  <a:latin typeface="Oxygen"/>
                  <a:ea typeface="Oxygen"/>
                  <a:cs typeface="Oxygen"/>
                  <a:sym typeface="Oxygen"/>
                </a:defRPr>
              </a:lvl1pPr>
            </a:lstStyle>
            <a:p>
              <a:pPr lvl="0">
                <a:defRPr sz="1800" b="0">
                  <a:solidFill>
                    <a:srgbClr val="000000"/>
                  </a:solidFill>
                </a:defRPr>
              </a:pPr>
              <a:r>
                <a:rPr sz="1200">
                  <a:solidFill>
                    <a:schemeClr val="bg1"/>
                  </a:solidFill>
                  <a:latin typeface="Arial" panose="020B0604020202020204" pitchFamily="34" charset="0"/>
                  <a:cs typeface="Arial" panose="020B0604020202020204" pitchFamily="34" charset="0"/>
                </a:rPr>
                <a:t>1</a:t>
              </a:r>
            </a:p>
          </p:txBody>
        </p:sp>
      </p:grpSp>
      <p:grpSp>
        <p:nvGrpSpPr>
          <p:cNvPr id="30" name="Group 363"/>
          <p:cNvGrpSpPr/>
          <p:nvPr/>
        </p:nvGrpSpPr>
        <p:grpSpPr>
          <a:xfrm>
            <a:off x="2929521" y="2423657"/>
            <a:ext cx="318973" cy="318973"/>
            <a:chOff x="0" y="0"/>
            <a:chExt cx="850594" cy="850594"/>
          </a:xfrm>
        </p:grpSpPr>
        <p:sp>
          <p:nvSpPr>
            <p:cNvPr id="31" name="Shape 361"/>
            <p:cNvSpPr/>
            <p:nvPr/>
          </p:nvSpPr>
          <p:spPr>
            <a:xfrm>
              <a:off x="0" y="0"/>
              <a:ext cx="850594" cy="8505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50800" cap="flat">
              <a:solidFill>
                <a:srgbClr val="FBF9FC"/>
              </a:solidFill>
              <a:prstDash val="solid"/>
              <a:miter lim="400000"/>
            </a:ln>
            <a:effectLst/>
          </p:spPr>
          <p:txBody>
            <a:bodyPr wrap="square" lIns="0" tIns="0" rIns="0" bIns="0" numCol="1" anchor="ctr">
              <a:noAutofit/>
            </a:bodyPr>
            <a:lstStyle/>
            <a:p>
              <a:pPr lvl="0">
                <a:defRPr sz="11200"/>
              </a:pPr>
              <a:endParaRPr>
                <a:latin typeface="Arial" panose="020B0604020202020204" pitchFamily="34" charset="0"/>
                <a:cs typeface="Arial" panose="020B0604020202020204" pitchFamily="34" charset="0"/>
              </a:endParaRPr>
            </a:p>
          </p:txBody>
        </p:sp>
        <p:sp>
          <p:nvSpPr>
            <p:cNvPr id="32" name="Shape 362"/>
            <p:cNvSpPr/>
            <p:nvPr/>
          </p:nvSpPr>
          <p:spPr>
            <a:xfrm>
              <a:off x="311484" y="179076"/>
              <a:ext cx="227626" cy="49244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200" b="1">
                  <a:solidFill>
                    <a:srgbClr val="FAF9FC"/>
                  </a:solidFill>
                  <a:latin typeface="Oxygen"/>
                  <a:ea typeface="Oxygen"/>
                  <a:cs typeface="Oxygen"/>
                  <a:sym typeface="Oxygen"/>
                </a:defRPr>
              </a:lvl1pPr>
            </a:lstStyle>
            <a:p>
              <a:pPr lvl="0">
                <a:defRPr sz="1800" b="0">
                  <a:solidFill>
                    <a:srgbClr val="000000"/>
                  </a:solidFill>
                </a:defRPr>
              </a:pPr>
              <a:r>
                <a:rPr sz="1200">
                  <a:latin typeface="Arial" panose="020B0604020202020204" pitchFamily="34" charset="0"/>
                  <a:cs typeface="Arial" panose="020B0604020202020204" pitchFamily="34" charset="0"/>
                </a:rPr>
                <a:t>2</a:t>
              </a:r>
            </a:p>
          </p:txBody>
        </p:sp>
      </p:grpSp>
      <p:grpSp>
        <p:nvGrpSpPr>
          <p:cNvPr id="33" name="Group 366"/>
          <p:cNvGrpSpPr/>
          <p:nvPr/>
        </p:nvGrpSpPr>
        <p:grpSpPr>
          <a:xfrm>
            <a:off x="4396674" y="2423657"/>
            <a:ext cx="318973" cy="318973"/>
            <a:chOff x="0" y="0"/>
            <a:chExt cx="850594" cy="850594"/>
          </a:xfrm>
        </p:grpSpPr>
        <p:sp>
          <p:nvSpPr>
            <p:cNvPr id="34" name="Shape 364"/>
            <p:cNvSpPr/>
            <p:nvPr/>
          </p:nvSpPr>
          <p:spPr>
            <a:xfrm>
              <a:off x="0" y="0"/>
              <a:ext cx="850594" cy="8505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50800" cap="flat">
              <a:solidFill>
                <a:srgbClr val="FBF9FC"/>
              </a:solidFill>
              <a:prstDash val="solid"/>
              <a:miter lim="400000"/>
            </a:ln>
            <a:effectLst/>
          </p:spPr>
          <p:txBody>
            <a:bodyPr wrap="square" lIns="0" tIns="0" rIns="0" bIns="0" numCol="1" anchor="ctr">
              <a:noAutofit/>
            </a:bodyPr>
            <a:lstStyle/>
            <a:p>
              <a:pPr lvl="0">
                <a:defRPr sz="11200"/>
              </a:pPr>
              <a:endParaRPr>
                <a:solidFill>
                  <a:schemeClr val="bg1"/>
                </a:solidFill>
                <a:latin typeface="Arial" panose="020B0604020202020204" pitchFamily="34" charset="0"/>
                <a:cs typeface="Arial" panose="020B0604020202020204" pitchFamily="34" charset="0"/>
              </a:endParaRPr>
            </a:p>
          </p:txBody>
        </p:sp>
        <p:sp>
          <p:nvSpPr>
            <p:cNvPr id="35" name="Shape 365"/>
            <p:cNvSpPr/>
            <p:nvPr/>
          </p:nvSpPr>
          <p:spPr>
            <a:xfrm>
              <a:off x="311484" y="179076"/>
              <a:ext cx="227626" cy="49244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200" b="1">
                  <a:solidFill>
                    <a:srgbClr val="FAF9FC"/>
                  </a:solidFill>
                  <a:latin typeface="Oxygen"/>
                  <a:ea typeface="Oxygen"/>
                  <a:cs typeface="Oxygen"/>
                  <a:sym typeface="Oxygen"/>
                </a:defRPr>
              </a:lvl1pPr>
            </a:lstStyle>
            <a:p>
              <a:pPr lvl="0">
                <a:defRPr sz="1800" b="0">
                  <a:solidFill>
                    <a:srgbClr val="000000"/>
                  </a:solidFill>
                </a:defRPr>
              </a:pPr>
              <a:r>
                <a:rPr sz="1200">
                  <a:solidFill>
                    <a:schemeClr val="bg1"/>
                  </a:solidFill>
                  <a:latin typeface="Arial" panose="020B0604020202020204" pitchFamily="34" charset="0"/>
                  <a:cs typeface="Arial" panose="020B0604020202020204" pitchFamily="34" charset="0"/>
                </a:rPr>
                <a:t>3</a:t>
              </a:r>
            </a:p>
          </p:txBody>
        </p:sp>
      </p:grpSp>
      <p:grpSp>
        <p:nvGrpSpPr>
          <p:cNvPr id="36" name="Group 369"/>
          <p:cNvGrpSpPr/>
          <p:nvPr/>
        </p:nvGrpSpPr>
        <p:grpSpPr>
          <a:xfrm>
            <a:off x="5854743" y="2423657"/>
            <a:ext cx="318973" cy="318973"/>
            <a:chOff x="0" y="0"/>
            <a:chExt cx="850594" cy="850594"/>
          </a:xfrm>
        </p:grpSpPr>
        <p:sp>
          <p:nvSpPr>
            <p:cNvPr id="37" name="Shape 367"/>
            <p:cNvSpPr/>
            <p:nvPr/>
          </p:nvSpPr>
          <p:spPr>
            <a:xfrm>
              <a:off x="0" y="0"/>
              <a:ext cx="850594" cy="8505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50800" cap="flat">
              <a:solidFill>
                <a:srgbClr val="FBF9FC"/>
              </a:solidFill>
              <a:prstDash val="solid"/>
              <a:miter lim="400000"/>
            </a:ln>
            <a:effectLst/>
          </p:spPr>
          <p:txBody>
            <a:bodyPr wrap="square" lIns="0" tIns="0" rIns="0" bIns="0" numCol="1" anchor="ctr">
              <a:noAutofit/>
            </a:bodyPr>
            <a:lstStyle/>
            <a:p>
              <a:pPr lvl="0">
                <a:defRPr sz="11200"/>
              </a:pPr>
              <a:endParaRPr>
                <a:latin typeface="Arial" panose="020B0604020202020204" pitchFamily="34" charset="0"/>
                <a:cs typeface="Arial" panose="020B0604020202020204" pitchFamily="34" charset="0"/>
              </a:endParaRPr>
            </a:p>
          </p:txBody>
        </p:sp>
        <p:sp>
          <p:nvSpPr>
            <p:cNvPr id="38" name="Shape 368"/>
            <p:cNvSpPr/>
            <p:nvPr/>
          </p:nvSpPr>
          <p:spPr>
            <a:xfrm>
              <a:off x="243825" y="114147"/>
              <a:ext cx="362944" cy="6223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defRPr sz="3200" b="1">
                  <a:solidFill>
                    <a:srgbClr val="FAF9FC"/>
                  </a:solidFill>
                  <a:latin typeface="Oxygen"/>
                  <a:ea typeface="Oxygen"/>
                  <a:cs typeface="Oxygen"/>
                  <a:sym typeface="Oxygen"/>
                </a:defRPr>
              </a:lvl1pPr>
            </a:lstStyle>
            <a:p>
              <a:pPr lvl="0">
                <a:defRPr sz="1800" b="0">
                  <a:solidFill>
                    <a:srgbClr val="000000"/>
                  </a:solidFill>
                </a:defRPr>
              </a:pPr>
              <a:r>
                <a:rPr sz="1200">
                  <a:latin typeface="Arial" panose="020B0604020202020204" pitchFamily="34" charset="0"/>
                  <a:cs typeface="Arial" panose="020B0604020202020204" pitchFamily="34" charset="0"/>
                </a:rPr>
                <a:t>4</a:t>
              </a:r>
            </a:p>
          </p:txBody>
        </p:sp>
      </p:grpSp>
      <p:grpSp>
        <p:nvGrpSpPr>
          <p:cNvPr id="39" name="Group 372"/>
          <p:cNvGrpSpPr/>
          <p:nvPr/>
        </p:nvGrpSpPr>
        <p:grpSpPr>
          <a:xfrm>
            <a:off x="7333269" y="2423657"/>
            <a:ext cx="318973" cy="318973"/>
            <a:chOff x="0" y="0"/>
            <a:chExt cx="850594" cy="850594"/>
          </a:xfrm>
        </p:grpSpPr>
        <p:sp>
          <p:nvSpPr>
            <p:cNvPr id="40" name="Shape 370"/>
            <p:cNvSpPr/>
            <p:nvPr/>
          </p:nvSpPr>
          <p:spPr>
            <a:xfrm>
              <a:off x="0" y="0"/>
              <a:ext cx="850594" cy="8505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50800" cap="flat">
              <a:solidFill>
                <a:srgbClr val="FBF9FC"/>
              </a:solidFill>
              <a:prstDash val="solid"/>
              <a:miter lim="400000"/>
            </a:ln>
            <a:effectLst/>
          </p:spPr>
          <p:txBody>
            <a:bodyPr wrap="square" lIns="0" tIns="0" rIns="0" bIns="0" numCol="1" anchor="ctr">
              <a:noAutofit/>
            </a:bodyPr>
            <a:lstStyle/>
            <a:p>
              <a:pPr lvl="0">
                <a:defRPr sz="11200"/>
              </a:pPr>
              <a:endParaRPr>
                <a:solidFill>
                  <a:schemeClr val="bg1"/>
                </a:solidFill>
                <a:latin typeface="Arial" panose="020B0604020202020204" pitchFamily="34" charset="0"/>
                <a:cs typeface="Arial" panose="020B0604020202020204" pitchFamily="34" charset="0"/>
              </a:endParaRPr>
            </a:p>
          </p:txBody>
        </p:sp>
        <p:sp>
          <p:nvSpPr>
            <p:cNvPr id="41" name="Shape 371"/>
            <p:cNvSpPr/>
            <p:nvPr/>
          </p:nvSpPr>
          <p:spPr>
            <a:xfrm>
              <a:off x="311484" y="179076"/>
              <a:ext cx="227626" cy="49244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ctr">
              <a:spAutoFit/>
            </a:bodyPr>
            <a:lstStyle>
              <a:lvl1pPr>
                <a:defRPr sz="3200" b="1">
                  <a:solidFill>
                    <a:srgbClr val="FAF9FC"/>
                  </a:solidFill>
                  <a:latin typeface="Oxygen"/>
                  <a:ea typeface="Oxygen"/>
                  <a:cs typeface="Oxygen"/>
                  <a:sym typeface="Oxygen"/>
                </a:defRPr>
              </a:lvl1pPr>
            </a:lstStyle>
            <a:p>
              <a:pPr lvl="0">
                <a:defRPr sz="1800" b="0">
                  <a:solidFill>
                    <a:srgbClr val="000000"/>
                  </a:solidFill>
                </a:defRPr>
              </a:pPr>
              <a:r>
                <a:rPr sz="1200">
                  <a:solidFill>
                    <a:schemeClr val="bg1"/>
                  </a:solidFill>
                  <a:latin typeface="Arial" panose="020B0604020202020204" pitchFamily="34" charset="0"/>
                  <a:cs typeface="Arial" panose="020B0604020202020204" pitchFamily="34" charset="0"/>
                </a:rPr>
                <a:t>5</a:t>
              </a:r>
            </a:p>
          </p:txBody>
        </p:sp>
      </p:grpSp>
      <p:sp>
        <p:nvSpPr>
          <p:cNvPr id="43" name="Shape 373"/>
          <p:cNvSpPr/>
          <p:nvPr/>
        </p:nvSpPr>
        <p:spPr>
          <a:xfrm>
            <a:off x="1043608" y="3003798"/>
            <a:ext cx="1177714" cy="109235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defRPr sz="2000">
                <a:solidFill>
                  <a:srgbClr val="828589"/>
                </a:solidFill>
                <a:latin typeface="STIXGeneral-Bold"/>
                <a:ea typeface="STIXGeneral-Bold"/>
                <a:cs typeface="STIXGeneral-Bold"/>
                <a:sym typeface="STIXGeneral-Bold"/>
              </a:defRPr>
            </a:lvl1pPr>
          </a:lstStyle>
          <a:p>
            <a:pPr algn="just">
              <a:lnSpc>
                <a:spcPct val="120000"/>
              </a:lnSpc>
            </a:pPr>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46" name="Shape 376"/>
          <p:cNvSpPr/>
          <p:nvPr/>
        </p:nvSpPr>
        <p:spPr>
          <a:xfrm>
            <a:off x="2509354" y="3003798"/>
            <a:ext cx="1177713" cy="109235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defRPr sz="2000">
                <a:solidFill>
                  <a:srgbClr val="828589"/>
                </a:solidFill>
                <a:latin typeface="STIXGeneral-Bold"/>
                <a:ea typeface="STIXGeneral-Bold"/>
                <a:cs typeface="STIXGeneral-Bold"/>
                <a:sym typeface="STIXGeneral-Bold"/>
              </a:defRPr>
            </a:lvl1pPr>
          </a:lstStyle>
          <a:p>
            <a:pPr algn="just">
              <a:lnSpc>
                <a:spcPct val="120000"/>
              </a:lnSpc>
            </a:pPr>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49" name="Shape 379"/>
          <p:cNvSpPr/>
          <p:nvPr/>
        </p:nvSpPr>
        <p:spPr>
          <a:xfrm>
            <a:off x="3949514" y="3003798"/>
            <a:ext cx="1177713" cy="109235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defRPr sz="2000">
                <a:solidFill>
                  <a:srgbClr val="828589"/>
                </a:solidFill>
                <a:latin typeface="STIXGeneral-Bold"/>
                <a:ea typeface="STIXGeneral-Bold"/>
                <a:cs typeface="STIXGeneral-Bold"/>
                <a:sym typeface="STIXGeneral-Bold"/>
              </a:defRPr>
            </a:lvl1pPr>
          </a:lstStyle>
          <a:p>
            <a:pPr algn="just">
              <a:lnSpc>
                <a:spcPct val="120000"/>
              </a:lnSpc>
            </a:pPr>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52" name="Shape 382"/>
          <p:cNvSpPr/>
          <p:nvPr/>
        </p:nvSpPr>
        <p:spPr>
          <a:xfrm>
            <a:off x="5436096" y="3003798"/>
            <a:ext cx="1177714" cy="109235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defRPr sz="2000">
                <a:solidFill>
                  <a:srgbClr val="606B83"/>
                </a:solidFill>
                <a:latin typeface="STIXGeneral-Bold"/>
                <a:ea typeface="STIXGeneral-Bold"/>
                <a:cs typeface="STIXGeneral-Bold"/>
                <a:sym typeface="STIXGeneral-Bold"/>
              </a:defRPr>
            </a:lvl1pPr>
          </a:lstStyle>
          <a:p>
            <a:pPr algn="just">
              <a:lnSpc>
                <a:spcPct val="120000"/>
              </a:lnSpc>
            </a:pPr>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55" name="Shape 385"/>
          <p:cNvSpPr/>
          <p:nvPr/>
        </p:nvSpPr>
        <p:spPr>
          <a:xfrm>
            <a:off x="6901842" y="3003798"/>
            <a:ext cx="1177713" cy="109235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defRPr sz="2000">
                <a:solidFill>
                  <a:srgbClr val="828589"/>
                </a:solidFill>
                <a:latin typeface="STIXGeneral-Bold"/>
                <a:ea typeface="STIXGeneral-Bold"/>
                <a:cs typeface="STIXGeneral-Bold"/>
                <a:sym typeface="STIXGeneral-Bold"/>
              </a:defRPr>
            </a:lvl1pPr>
          </a:lstStyle>
          <a:p>
            <a:pPr algn="just">
              <a:lnSpc>
                <a:spcPct val="120000"/>
              </a:lnSpc>
            </a:pPr>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58"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5551502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58"/>
                                        </p:tgtEl>
                                        <p:attrNameLst>
                                          <p:attrName>style.visibility</p:attrName>
                                        </p:attrNameLst>
                                      </p:cBhvr>
                                      <p:to>
                                        <p:strVal val="visible"/>
                                      </p:to>
                                    </p:set>
                                    <p:anim calcmode="lin" valueType="num">
                                      <p:cBhvr>
                                        <p:cTn id="7"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58"/>
                                        </p:tgtEl>
                                        <p:attrNameLst>
                                          <p:attrName>ppt_y</p:attrName>
                                        </p:attrNameLst>
                                      </p:cBhvr>
                                      <p:tavLst>
                                        <p:tav tm="0">
                                          <p:val>
                                            <p:strVal val="#ppt_y"/>
                                          </p:val>
                                        </p:tav>
                                        <p:tav tm="100000">
                                          <p:val>
                                            <p:strVal val="#ppt_y"/>
                                          </p:val>
                                        </p:tav>
                                      </p:tavLst>
                                    </p:anim>
                                    <p:anim calcmode="lin" valueType="num">
                                      <p:cBhvr>
                                        <p:cTn id="9"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58"/>
                                        </p:tgtEl>
                                      </p:cBhvr>
                                    </p:animEffect>
                                  </p:childTnLst>
                                </p:cTn>
                              </p:par>
                            </p:childTnLst>
                          </p:cTn>
                        </p:par>
                        <p:par>
                          <p:cTn id="12" fill="hold">
                            <p:stCondLst>
                              <p:cond delay="850"/>
                            </p:stCondLst>
                            <p:childTnLst>
                              <p:par>
                                <p:cTn id="13" presetID="2" presetClass="entr" presetSubtype="8" fill="hold" grpId="0" nodeType="afterEffect">
                                  <p:stCondLst>
                                    <p:cond delay="0"/>
                                  </p:stCondLst>
                                  <p:iterate>
                                    <p:tmAbs val="0"/>
                                  </p:iterate>
                                  <p:childTnLst>
                                    <p:set>
                                      <p:cBhvr>
                                        <p:cTn id="14" fill="hold"/>
                                        <p:tgtEl>
                                          <p:spTgt spid="22"/>
                                        </p:tgtEl>
                                        <p:attrNameLst>
                                          <p:attrName>style.visibility</p:attrName>
                                        </p:attrNameLst>
                                      </p:cBhvr>
                                      <p:to>
                                        <p:strVal val="visible"/>
                                      </p:to>
                                    </p:set>
                                    <p:anim calcmode="lin" valueType="num">
                                      <p:cBhvr>
                                        <p:cTn id="15" dur="800" fill="hold"/>
                                        <p:tgtEl>
                                          <p:spTgt spid="22"/>
                                        </p:tgtEl>
                                        <p:attrNameLst>
                                          <p:attrName>ppt_x</p:attrName>
                                        </p:attrNameLst>
                                      </p:cBhvr>
                                      <p:tavLst>
                                        <p:tav tm="0">
                                          <p:val>
                                            <p:strVal val="0-#ppt_w/2"/>
                                          </p:val>
                                        </p:tav>
                                        <p:tav tm="100000">
                                          <p:val>
                                            <p:strVal val="#ppt_x"/>
                                          </p:val>
                                        </p:tav>
                                      </p:tavLst>
                                    </p:anim>
                                    <p:anim calcmode="lin" valueType="num">
                                      <p:cBhvr>
                                        <p:cTn id="16" dur="800" fill="hold"/>
                                        <p:tgtEl>
                                          <p:spTgt spid="22"/>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400"/>
                                  </p:stCondLst>
                                  <p:iterate>
                                    <p:tmAbs val="0"/>
                                  </p:iterate>
                                  <p:childTnLst>
                                    <p:set>
                                      <p:cBhvr>
                                        <p:cTn id="18" fill="hold"/>
                                        <p:tgtEl>
                                          <p:spTgt spid="17"/>
                                        </p:tgtEl>
                                        <p:attrNameLst>
                                          <p:attrName>style.visibility</p:attrName>
                                        </p:attrNameLst>
                                      </p:cBhvr>
                                      <p:to>
                                        <p:strVal val="visible"/>
                                      </p:to>
                                    </p:set>
                                    <p:anim calcmode="lin" valueType="num">
                                      <p:cBhvr>
                                        <p:cTn id="19" dur="800" fill="hold"/>
                                        <p:tgtEl>
                                          <p:spTgt spid="17"/>
                                        </p:tgtEl>
                                        <p:attrNameLst>
                                          <p:attrName>ppt_x</p:attrName>
                                        </p:attrNameLst>
                                      </p:cBhvr>
                                      <p:tavLst>
                                        <p:tav tm="0">
                                          <p:val>
                                            <p:strVal val="0-#ppt_w/2"/>
                                          </p:val>
                                        </p:tav>
                                        <p:tav tm="100000">
                                          <p:val>
                                            <p:strVal val="#ppt_x"/>
                                          </p:val>
                                        </p:tav>
                                      </p:tavLst>
                                    </p:anim>
                                    <p:anim calcmode="lin" valueType="num">
                                      <p:cBhvr>
                                        <p:cTn id="20" dur="80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800"/>
                                  </p:stCondLst>
                                  <p:iterate>
                                    <p:tmAbs val="0"/>
                                  </p:iterate>
                                  <p:childTnLst>
                                    <p:set>
                                      <p:cBhvr>
                                        <p:cTn id="22" fill="hold"/>
                                        <p:tgtEl>
                                          <p:spTgt spid="12"/>
                                        </p:tgtEl>
                                        <p:attrNameLst>
                                          <p:attrName>style.visibility</p:attrName>
                                        </p:attrNameLst>
                                      </p:cBhvr>
                                      <p:to>
                                        <p:strVal val="visible"/>
                                      </p:to>
                                    </p:set>
                                    <p:anim calcmode="lin" valueType="num">
                                      <p:cBhvr>
                                        <p:cTn id="23" dur="800" fill="hold"/>
                                        <p:tgtEl>
                                          <p:spTgt spid="12"/>
                                        </p:tgtEl>
                                        <p:attrNameLst>
                                          <p:attrName>ppt_x</p:attrName>
                                        </p:attrNameLst>
                                      </p:cBhvr>
                                      <p:tavLst>
                                        <p:tav tm="0">
                                          <p:val>
                                            <p:strVal val="0-#ppt_w/2"/>
                                          </p:val>
                                        </p:tav>
                                        <p:tav tm="100000">
                                          <p:val>
                                            <p:strVal val="#ppt_x"/>
                                          </p:val>
                                        </p:tav>
                                      </p:tavLst>
                                    </p:anim>
                                    <p:anim calcmode="lin" valueType="num">
                                      <p:cBhvr>
                                        <p:cTn id="24" dur="800" fill="hold"/>
                                        <p:tgtEl>
                                          <p:spTgt spid="1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1200"/>
                                  </p:stCondLst>
                                  <p:iterate>
                                    <p:tmAbs val="0"/>
                                  </p:iterate>
                                  <p:childTnLst>
                                    <p:set>
                                      <p:cBhvr>
                                        <p:cTn id="26" fill="hold"/>
                                        <p:tgtEl>
                                          <p:spTgt spid="7"/>
                                        </p:tgtEl>
                                        <p:attrNameLst>
                                          <p:attrName>style.visibility</p:attrName>
                                        </p:attrNameLst>
                                      </p:cBhvr>
                                      <p:to>
                                        <p:strVal val="visible"/>
                                      </p:to>
                                    </p:set>
                                    <p:anim calcmode="lin" valueType="num">
                                      <p:cBhvr>
                                        <p:cTn id="27" dur="800" fill="hold"/>
                                        <p:tgtEl>
                                          <p:spTgt spid="7"/>
                                        </p:tgtEl>
                                        <p:attrNameLst>
                                          <p:attrName>ppt_x</p:attrName>
                                        </p:attrNameLst>
                                      </p:cBhvr>
                                      <p:tavLst>
                                        <p:tav tm="0">
                                          <p:val>
                                            <p:strVal val="0-#ppt_w/2"/>
                                          </p:val>
                                        </p:tav>
                                        <p:tav tm="100000">
                                          <p:val>
                                            <p:strVal val="#ppt_x"/>
                                          </p:val>
                                        </p:tav>
                                      </p:tavLst>
                                    </p:anim>
                                    <p:anim calcmode="lin" valueType="num">
                                      <p:cBhvr>
                                        <p:cTn id="28" dur="800" fill="hold"/>
                                        <p:tgtEl>
                                          <p:spTgt spid="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1600"/>
                                  </p:stCondLst>
                                  <p:iterate>
                                    <p:tmAbs val="0"/>
                                  </p:iterate>
                                  <p:childTnLst>
                                    <p:set>
                                      <p:cBhvr>
                                        <p:cTn id="30" fill="hold"/>
                                        <p:tgtEl>
                                          <p:spTgt spid="2"/>
                                        </p:tgtEl>
                                        <p:attrNameLst>
                                          <p:attrName>style.visibility</p:attrName>
                                        </p:attrNameLst>
                                      </p:cBhvr>
                                      <p:to>
                                        <p:strVal val="visible"/>
                                      </p:to>
                                    </p:set>
                                    <p:anim calcmode="lin" valueType="num">
                                      <p:cBhvr>
                                        <p:cTn id="31" dur="800" fill="hold"/>
                                        <p:tgtEl>
                                          <p:spTgt spid="2"/>
                                        </p:tgtEl>
                                        <p:attrNameLst>
                                          <p:attrName>ppt_x</p:attrName>
                                        </p:attrNameLst>
                                      </p:cBhvr>
                                      <p:tavLst>
                                        <p:tav tm="0">
                                          <p:val>
                                            <p:strVal val="0-#ppt_w/2"/>
                                          </p:val>
                                        </p:tav>
                                        <p:tav tm="100000">
                                          <p:val>
                                            <p:strVal val="#ppt_x"/>
                                          </p:val>
                                        </p:tav>
                                      </p:tavLst>
                                    </p:anim>
                                    <p:anim calcmode="lin" valueType="num">
                                      <p:cBhvr>
                                        <p:cTn id="32" dur="800" fill="hold"/>
                                        <p:tgtEl>
                                          <p:spTgt spid="2"/>
                                        </p:tgtEl>
                                        <p:attrNameLst>
                                          <p:attrName>ppt_y</p:attrName>
                                        </p:attrNameLst>
                                      </p:cBhvr>
                                      <p:tavLst>
                                        <p:tav tm="0">
                                          <p:val>
                                            <p:strVal val="#ppt_y"/>
                                          </p:val>
                                        </p:tav>
                                        <p:tav tm="100000">
                                          <p:val>
                                            <p:strVal val="#ppt_y"/>
                                          </p:val>
                                        </p:tav>
                                      </p:tavLst>
                                    </p:anim>
                                  </p:childTnLst>
                                </p:cTn>
                              </p:par>
                            </p:childTnLst>
                          </p:cTn>
                        </p:par>
                        <p:par>
                          <p:cTn id="33" fill="hold">
                            <p:stCondLst>
                              <p:cond delay="3250"/>
                            </p:stCondLst>
                            <p:childTnLst>
                              <p:par>
                                <p:cTn id="34" presetID="2" presetClass="entr" presetSubtype="4" fill="hold" grpId="0" nodeType="afterEffect">
                                  <p:stCondLst>
                                    <p:cond delay="0"/>
                                  </p:stCondLst>
                                  <p:iterate>
                                    <p:tmAbs val="0"/>
                                  </p:iterate>
                                  <p:childTnLst>
                                    <p:set>
                                      <p:cBhvr>
                                        <p:cTn id="35" fill="hold"/>
                                        <p:tgtEl>
                                          <p:spTgt spid="27"/>
                                        </p:tgtEl>
                                        <p:attrNameLst>
                                          <p:attrName>style.visibility</p:attrName>
                                        </p:attrNameLst>
                                      </p:cBhvr>
                                      <p:to>
                                        <p:strVal val="visible"/>
                                      </p:to>
                                    </p:set>
                                    <p:anim calcmode="lin" valueType="num">
                                      <p:cBhvr>
                                        <p:cTn id="36" dur="600" fill="hold"/>
                                        <p:tgtEl>
                                          <p:spTgt spid="27"/>
                                        </p:tgtEl>
                                        <p:attrNameLst>
                                          <p:attrName>ppt_x</p:attrName>
                                        </p:attrNameLst>
                                      </p:cBhvr>
                                      <p:tavLst>
                                        <p:tav tm="0">
                                          <p:val>
                                            <p:strVal val="#ppt_x"/>
                                          </p:val>
                                        </p:tav>
                                        <p:tav tm="100000">
                                          <p:val>
                                            <p:strVal val="#ppt_x"/>
                                          </p:val>
                                        </p:tav>
                                      </p:tavLst>
                                    </p:anim>
                                    <p:anim calcmode="lin" valueType="num">
                                      <p:cBhvr>
                                        <p:cTn id="37" dur="600" fill="hold"/>
                                        <p:tgtEl>
                                          <p:spTgt spid="27"/>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200"/>
                                  </p:stCondLst>
                                  <p:iterate>
                                    <p:tmAbs val="0"/>
                                  </p:iterate>
                                  <p:childTnLst>
                                    <p:set>
                                      <p:cBhvr>
                                        <p:cTn id="39" fill="hold"/>
                                        <p:tgtEl>
                                          <p:spTgt spid="30"/>
                                        </p:tgtEl>
                                        <p:attrNameLst>
                                          <p:attrName>style.visibility</p:attrName>
                                        </p:attrNameLst>
                                      </p:cBhvr>
                                      <p:to>
                                        <p:strVal val="visible"/>
                                      </p:to>
                                    </p:set>
                                    <p:anim calcmode="lin" valueType="num">
                                      <p:cBhvr>
                                        <p:cTn id="40" dur="600" fill="hold"/>
                                        <p:tgtEl>
                                          <p:spTgt spid="30"/>
                                        </p:tgtEl>
                                        <p:attrNameLst>
                                          <p:attrName>ppt_x</p:attrName>
                                        </p:attrNameLst>
                                      </p:cBhvr>
                                      <p:tavLst>
                                        <p:tav tm="0">
                                          <p:val>
                                            <p:strVal val="#ppt_x"/>
                                          </p:val>
                                        </p:tav>
                                        <p:tav tm="100000">
                                          <p:val>
                                            <p:strVal val="#ppt_x"/>
                                          </p:val>
                                        </p:tav>
                                      </p:tavLst>
                                    </p:anim>
                                    <p:anim calcmode="lin" valueType="num">
                                      <p:cBhvr>
                                        <p:cTn id="41" dur="600" fill="hold"/>
                                        <p:tgtEl>
                                          <p:spTgt spid="30"/>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400"/>
                                  </p:stCondLst>
                                  <p:iterate>
                                    <p:tmAbs val="0"/>
                                  </p:iterate>
                                  <p:childTnLst>
                                    <p:set>
                                      <p:cBhvr>
                                        <p:cTn id="43" fill="hold"/>
                                        <p:tgtEl>
                                          <p:spTgt spid="33"/>
                                        </p:tgtEl>
                                        <p:attrNameLst>
                                          <p:attrName>style.visibility</p:attrName>
                                        </p:attrNameLst>
                                      </p:cBhvr>
                                      <p:to>
                                        <p:strVal val="visible"/>
                                      </p:to>
                                    </p:set>
                                    <p:anim calcmode="lin" valueType="num">
                                      <p:cBhvr>
                                        <p:cTn id="44" dur="600" fill="hold"/>
                                        <p:tgtEl>
                                          <p:spTgt spid="33"/>
                                        </p:tgtEl>
                                        <p:attrNameLst>
                                          <p:attrName>ppt_x</p:attrName>
                                        </p:attrNameLst>
                                      </p:cBhvr>
                                      <p:tavLst>
                                        <p:tav tm="0">
                                          <p:val>
                                            <p:strVal val="#ppt_x"/>
                                          </p:val>
                                        </p:tav>
                                        <p:tav tm="100000">
                                          <p:val>
                                            <p:strVal val="#ppt_x"/>
                                          </p:val>
                                        </p:tav>
                                      </p:tavLst>
                                    </p:anim>
                                    <p:anim calcmode="lin" valueType="num">
                                      <p:cBhvr>
                                        <p:cTn id="45" dur="600" fill="hold"/>
                                        <p:tgtEl>
                                          <p:spTgt spid="33"/>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600"/>
                                  </p:stCondLst>
                                  <p:iterate>
                                    <p:tmAbs val="0"/>
                                  </p:iterate>
                                  <p:childTnLst>
                                    <p:set>
                                      <p:cBhvr>
                                        <p:cTn id="47" fill="hold"/>
                                        <p:tgtEl>
                                          <p:spTgt spid="36"/>
                                        </p:tgtEl>
                                        <p:attrNameLst>
                                          <p:attrName>style.visibility</p:attrName>
                                        </p:attrNameLst>
                                      </p:cBhvr>
                                      <p:to>
                                        <p:strVal val="visible"/>
                                      </p:to>
                                    </p:set>
                                    <p:anim calcmode="lin" valueType="num">
                                      <p:cBhvr>
                                        <p:cTn id="48" dur="600" fill="hold"/>
                                        <p:tgtEl>
                                          <p:spTgt spid="36"/>
                                        </p:tgtEl>
                                        <p:attrNameLst>
                                          <p:attrName>ppt_x</p:attrName>
                                        </p:attrNameLst>
                                      </p:cBhvr>
                                      <p:tavLst>
                                        <p:tav tm="0">
                                          <p:val>
                                            <p:strVal val="#ppt_x"/>
                                          </p:val>
                                        </p:tav>
                                        <p:tav tm="100000">
                                          <p:val>
                                            <p:strVal val="#ppt_x"/>
                                          </p:val>
                                        </p:tav>
                                      </p:tavLst>
                                    </p:anim>
                                    <p:anim calcmode="lin" valueType="num">
                                      <p:cBhvr>
                                        <p:cTn id="49" dur="600" fill="hold"/>
                                        <p:tgtEl>
                                          <p:spTgt spid="36"/>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800"/>
                                  </p:stCondLst>
                                  <p:iterate>
                                    <p:tmAbs val="0"/>
                                  </p:iterate>
                                  <p:childTnLst>
                                    <p:set>
                                      <p:cBhvr>
                                        <p:cTn id="51" fill="hold"/>
                                        <p:tgtEl>
                                          <p:spTgt spid="39"/>
                                        </p:tgtEl>
                                        <p:attrNameLst>
                                          <p:attrName>style.visibility</p:attrName>
                                        </p:attrNameLst>
                                      </p:cBhvr>
                                      <p:to>
                                        <p:strVal val="visible"/>
                                      </p:to>
                                    </p:set>
                                    <p:anim calcmode="lin" valueType="num">
                                      <p:cBhvr>
                                        <p:cTn id="52" dur="600" fill="hold"/>
                                        <p:tgtEl>
                                          <p:spTgt spid="39"/>
                                        </p:tgtEl>
                                        <p:attrNameLst>
                                          <p:attrName>ppt_x</p:attrName>
                                        </p:attrNameLst>
                                      </p:cBhvr>
                                      <p:tavLst>
                                        <p:tav tm="0">
                                          <p:val>
                                            <p:strVal val="#ppt_x"/>
                                          </p:val>
                                        </p:tav>
                                        <p:tav tm="100000">
                                          <p:val>
                                            <p:strVal val="#ppt_x"/>
                                          </p:val>
                                        </p:tav>
                                      </p:tavLst>
                                    </p:anim>
                                    <p:anim calcmode="lin" valueType="num">
                                      <p:cBhvr>
                                        <p:cTn id="53" dur="600" fill="hold"/>
                                        <p:tgtEl>
                                          <p:spTgt spid="39"/>
                                        </p:tgtEl>
                                        <p:attrNameLst>
                                          <p:attrName>ppt_y</p:attrName>
                                        </p:attrNameLst>
                                      </p:cBhvr>
                                      <p:tavLst>
                                        <p:tav tm="0">
                                          <p:val>
                                            <p:strVal val="1+#ppt_h/2"/>
                                          </p:val>
                                        </p:tav>
                                        <p:tav tm="100000">
                                          <p:val>
                                            <p:strVal val="#ppt_y"/>
                                          </p:val>
                                        </p:tav>
                                      </p:tavLst>
                                    </p:anim>
                                  </p:childTnLst>
                                </p:cTn>
                              </p:par>
                            </p:childTnLst>
                          </p:cTn>
                        </p:par>
                        <p:par>
                          <p:cTn id="54" fill="hold">
                            <p:stCondLst>
                              <p:cond delay="4650"/>
                            </p:stCondLst>
                            <p:childTnLst>
                              <p:par>
                                <p:cTn id="55" presetID="10" presetClass="entr" presetSubtype="0" fill="hold" grpId="0" nodeType="afterEffect">
                                  <p:stCondLst>
                                    <p:cond delay="0"/>
                                  </p:stCondLst>
                                  <p:childTnLst>
                                    <p:set>
                                      <p:cBhvr>
                                        <p:cTn id="56" dur="1" fill="hold">
                                          <p:stCondLst>
                                            <p:cond delay="0"/>
                                          </p:stCondLst>
                                        </p:cTn>
                                        <p:tgtEl>
                                          <p:spTgt spid="43"/>
                                        </p:tgtEl>
                                        <p:attrNameLst>
                                          <p:attrName>style.visibility</p:attrName>
                                        </p:attrNameLst>
                                      </p:cBhvr>
                                      <p:to>
                                        <p:strVal val="visible"/>
                                      </p:to>
                                    </p:set>
                                    <p:animEffect transition="in" filter="fade">
                                      <p:cBhvr>
                                        <p:cTn id="57" dur="500"/>
                                        <p:tgtEl>
                                          <p:spTgt spid="43"/>
                                        </p:tgtEl>
                                      </p:cBhvr>
                                    </p:animEffect>
                                  </p:childTnLst>
                                </p:cTn>
                              </p:par>
                            </p:childTnLst>
                          </p:cTn>
                        </p:par>
                        <p:par>
                          <p:cTn id="58" fill="hold">
                            <p:stCondLst>
                              <p:cond delay="5150"/>
                            </p:stCondLst>
                            <p:childTnLst>
                              <p:par>
                                <p:cTn id="59" presetID="10" presetClass="entr" presetSubtype="0" fill="hold" grpId="0" nodeType="afterEffect">
                                  <p:stCondLst>
                                    <p:cond delay="0"/>
                                  </p:stCondLst>
                                  <p:childTnLst>
                                    <p:set>
                                      <p:cBhvr>
                                        <p:cTn id="60" dur="1" fill="hold">
                                          <p:stCondLst>
                                            <p:cond delay="0"/>
                                          </p:stCondLst>
                                        </p:cTn>
                                        <p:tgtEl>
                                          <p:spTgt spid="46"/>
                                        </p:tgtEl>
                                        <p:attrNameLst>
                                          <p:attrName>style.visibility</p:attrName>
                                        </p:attrNameLst>
                                      </p:cBhvr>
                                      <p:to>
                                        <p:strVal val="visible"/>
                                      </p:to>
                                    </p:set>
                                    <p:animEffect transition="in" filter="fade">
                                      <p:cBhvr>
                                        <p:cTn id="61" dur="500"/>
                                        <p:tgtEl>
                                          <p:spTgt spid="46"/>
                                        </p:tgtEl>
                                      </p:cBhvr>
                                    </p:animEffect>
                                  </p:childTnLst>
                                </p:cTn>
                              </p:par>
                            </p:childTnLst>
                          </p:cTn>
                        </p:par>
                        <p:par>
                          <p:cTn id="62" fill="hold">
                            <p:stCondLst>
                              <p:cond delay="5650"/>
                            </p:stCondLst>
                            <p:childTnLst>
                              <p:par>
                                <p:cTn id="63" presetID="10" presetClass="entr" presetSubtype="0" fill="hold" grpId="0" nodeType="afterEffect">
                                  <p:stCondLst>
                                    <p:cond delay="0"/>
                                  </p:stCondLst>
                                  <p:childTnLst>
                                    <p:set>
                                      <p:cBhvr>
                                        <p:cTn id="64" dur="1" fill="hold">
                                          <p:stCondLst>
                                            <p:cond delay="0"/>
                                          </p:stCondLst>
                                        </p:cTn>
                                        <p:tgtEl>
                                          <p:spTgt spid="49"/>
                                        </p:tgtEl>
                                        <p:attrNameLst>
                                          <p:attrName>style.visibility</p:attrName>
                                        </p:attrNameLst>
                                      </p:cBhvr>
                                      <p:to>
                                        <p:strVal val="visible"/>
                                      </p:to>
                                    </p:set>
                                    <p:animEffect transition="in" filter="fade">
                                      <p:cBhvr>
                                        <p:cTn id="65" dur="500"/>
                                        <p:tgtEl>
                                          <p:spTgt spid="49"/>
                                        </p:tgtEl>
                                      </p:cBhvr>
                                    </p:animEffect>
                                  </p:childTnLst>
                                </p:cTn>
                              </p:par>
                            </p:childTnLst>
                          </p:cTn>
                        </p:par>
                        <p:par>
                          <p:cTn id="66" fill="hold">
                            <p:stCondLst>
                              <p:cond delay="6150"/>
                            </p:stCondLst>
                            <p:childTnLst>
                              <p:par>
                                <p:cTn id="67" presetID="10" presetClass="entr" presetSubtype="0" fill="hold" grpId="0" nodeType="afterEffect">
                                  <p:stCondLst>
                                    <p:cond delay="0"/>
                                  </p:stCondLst>
                                  <p:childTnLst>
                                    <p:set>
                                      <p:cBhvr>
                                        <p:cTn id="68" dur="1" fill="hold">
                                          <p:stCondLst>
                                            <p:cond delay="0"/>
                                          </p:stCondLst>
                                        </p:cTn>
                                        <p:tgtEl>
                                          <p:spTgt spid="52"/>
                                        </p:tgtEl>
                                        <p:attrNameLst>
                                          <p:attrName>style.visibility</p:attrName>
                                        </p:attrNameLst>
                                      </p:cBhvr>
                                      <p:to>
                                        <p:strVal val="visible"/>
                                      </p:to>
                                    </p:set>
                                    <p:animEffect transition="in" filter="fade">
                                      <p:cBhvr>
                                        <p:cTn id="69" dur="500"/>
                                        <p:tgtEl>
                                          <p:spTgt spid="52"/>
                                        </p:tgtEl>
                                      </p:cBhvr>
                                    </p:animEffect>
                                  </p:childTnLst>
                                </p:cTn>
                              </p:par>
                            </p:childTnLst>
                          </p:cTn>
                        </p:par>
                        <p:par>
                          <p:cTn id="70" fill="hold">
                            <p:stCondLst>
                              <p:cond delay="6650"/>
                            </p:stCondLst>
                            <p:childTnLst>
                              <p:par>
                                <p:cTn id="71" presetID="10" presetClass="entr" presetSubtype="0" fill="hold" grpId="0" nodeType="afterEffect">
                                  <p:stCondLst>
                                    <p:cond delay="0"/>
                                  </p:stCondLst>
                                  <p:childTnLst>
                                    <p:set>
                                      <p:cBhvr>
                                        <p:cTn id="72" dur="1" fill="hold">
                                          <p:stCondLst>
                                            <p:cond delay="0"/>
                                          </p:stCondLst>
                                        </p:cTn>
                                        <p:tgtEl>
                                          <p:spTgt spid="55"/>
                                        </p:tgtEl>
                                        <p:attrNameLst>
                                          <p:attrName>style.visibility</p:attrName>
                                        </p:attrNameLst>
                                      </p:cBhvr>
                                      <p:to>
                                        <p:strVal val="visible"/>
                                      </p:to>
                                    </p:set>
                                    <p:animEffect transition="in" filter="fade">
                                      <p:cBhvr>
                                        <p:cTn id="73"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dvAuto="0"/>
      <p:bldP spid="7" grpId="0" animBg="1" advAuto="0"/>
      <p:bldP spid="12" grpId="0" advAuto="0"/>
      <p:bldP spid="17" grpId="0" animBg="1" advAuto="0"/>
      <p:bldP spid="22" grpId="0" advAuto="0"/>
      <p:bldP spid="27" grpId="0" advAuto="0"/>
      <p:bldP spid="30" grpId="0" animBg="1" advAuto="0"/>
      <p:bldP spid="33" grpId="0" advAuto="0"/>
      <p:bldP spid="36" grpId="0" animBg="1" advAuto="0"/>
      <p:bldP spid="39" grpId="0" advAuto="0"/>
      <p:bldP spid="43" grpId="0"/>
      <p:bldP spid="46" grpId="0"/>
      <p:bldP spid="49" grpId="0"/>
      <p:bldP spid="52" grpId="0"/>
      <p:bldP spid="55" grpId="0"/>
      <p:bldP spid="5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smtClean="0">
                  <a:solidFill>
                    <a:schemeClr val="bg1">
                      <a:lumMod val="95000"/>
                    </a:schemeClr>
                  </a:solidFill>
                  <a:latin typeface="Impact" panose="020B0806030902050204" pitchFamily="34" charset="0"/>
                </a:rPr>
                <a:t>04</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325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工作存在不足之处</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点击此处添加副标题文本内容</a:t>
            </a:r>
            <a:endPar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4209376206"/>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8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21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72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012"/>
          <p:cNvSpPr/>
          <p:nvPr/>
        </p:nvSpPr>
        <p:spPr>
          <a:xfrm>
            <a:off x="5291568" y="1431335"/>
            <a:ext cx="2671029" cy="1264960"/>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3" name="Shape 2013"/>
          <p:cNvSpPr/>
          <p:nvPr/>
        </p:nvSpPr>
        <p:spPr>
          <a:xfrm>
            <a:off x="5291568" y="2879192"/>
            <a:ext cx="2671029" cy="1263620"/>
          </a:xfrm>
          <a:prstGeom prst="roundRect">
            <a:avLst>
              <a:gd name="adj" fmla="val 6925"/>
            </a:avLst>
          </a:prstGeom>
          <a:noFill/>
          <a:ln w="12700">
            <a:solidFill>
              <a:srgbClr val="A6AAA9"/>
            </a:solidFill>
            <a:miter lim="400000"/>
          </a:ln>
        </p:spPr>
        <p:txBody>
          <a:bodyPr lIns="14288" tIns="14288" rIns="14288" bIns="14288" anchor="ctr"/>
          <a:lstStyle/>
          <a:p>
            <a:pPr lvl="0"/>
            <a:endParaRPr sz="1300"/>
          </a:p>
        </p:txBody>
      </p:sp>
      <p:sp>
        <p:nvSpPr>
          <p:cNvPr id="4" name="Shape 2014"/>
          <p:cNvSpPr/>
          <p:nvPr/>
        </p:nvSpPr>
        <p:spPr>
          <a:xfrm>
            <a:off x="1186463" y="2878522"/>
            <a:ext cx="2671029" cy="1264959"/>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5" name="Shape 2017"/>
          <p:cNvSpPr/>
          <p:nvPr/>
        </p:nvSpPr>
        <p:spPr>
          <a:xfrm>
            <a:off x="1186463" y="1431335"/>
            <a:ext cx="2671029" cy="1264960"/>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6" name="Shape 2017"/>
          <p:cNvSpPr/>
          <p:nvPr/>
        </p:nvSpPr>
        <p:spPr>
          <a:xfrm>
            <a:off x="3488945" y="1707066"/>
            <a:ext cx="2165927" cy="21659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a:miter lim="400000"/>
          </a:ln>
        </p:spPr>
        <p:txBody>
          <a:bodyPr lIns="19050" tIns="19050" rIns="19050" bIns="19050" anchor="ctr"/>
          <a:lstStyle/>
          <a:p>
            <a:pPr lvl="0"/>
            <a:endParaRPr sz="1300"/>
          </a:p>
        </p:txBody>
      </p:sp>
      <p:sp>
        <p:nvSpPr>
          <p:cNvPr id="7" name="Shape 2021"/>
          <p:cNvSpPr/>
          <p:nvPr/>
        </p:nvSpPr>
        <p:spPr>
          <a:xfrm>
            <a:off x="1747495" y="1851670"/>
            <a:ext cx="1741450" cy="382439"/>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lvl1pPr algn="l">
              <a:lnSpc>
                <a:spcPct val="120000"/>
              </a:lnSpc>
              <a:spcBef>
                <a:spcPts val="2500"/>
              </a:spcBef>
              <a:defRPr sz="2000">
                <a:solidFill>
                  <a:srgbClr val="53585F"/>
                </a:solidFill>
              </a:defRPr>
            </a:lvl1pPr>
          </a:lstStyle>
          <a:p>
            <a:pPr algn="just"/>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8" name="Shape 2022"/>
          <p:cNvSpPr/>
          <p:nvPr/>
        </p:nvSpPr>
        <p:spPr>
          <a:xfrm>
            <a:off x="1741649" y="1537860"/>
            <a:ext cx="1401999" cy="30121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lstStyle>
            <a:lvl1pPr algn="l">
              <a:lnSpc>
                <a:spcPct val="120000"/>
              </a:lnSpc>
              <a:defRPr sz="3500">
                <a:solidFill>
                  <a:srgbClr val="53585F"/>
                </a:solidFill>
              </a:defRPr>
            </a:lvl1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sp>
        <p:nvSpPr>
          <p:cNvPr id="9" name="Shape 2023"/>
          <p:cNvSpPr/>
          <p:nvPr/>
        </p:nvSpPr>
        <p:spPr>
          <a:xfrm>
            <a:off x="1747495" y="3304099"/>
            <a:ext cx="1741450" cy="364164"/>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lvl1pPr algn="l">
              <a:lnSpc>
                <a:spcPct val="120000"/>
              </a:lnSpc>
              <a:spcBef>
                <a:spcPts val="2500"/>
              </a:spcBef>
              <a:defRPr sz="2000">
                <a:solidFill>
                  <a:srgbClr val="53585F"/>
                </a:solidFill>
              </a:defRPr>
            </a:lvl1pPr>
          </a:lstStyle>
          <a:p>
            <a:pPr algn="just"/>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10" name="Shape 2024"/>
          <p:cNvSpPr/>
          <p:nvPr/>
        </p:nvSpPr>
        <p:spPr>
          <a:xfrm>
            <a:off x="1741649" y="3011260"/>
            <a:ext cx="1401999" cy="30121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lstStyle>
            <a:lvl1pPr algn="l">
              <a:lnSpc>
                <a:spcPct val="120000"/>
              </a:lnSpc>
              <a:defRPr sz="3500">
                <a:solidFill>
                  <a:srgbClr val="53585F"/>
                </a:solidFill>
              </a:defRPr>
            </a:lvl1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sp>
        <p:nvSpPr>
          <p:cNvPr id="11" name="Shape 2025"/>
          <p:cNvSpPr/>
          <p:nvPr/>
        </p:nvSpPr>
        <p:spPr>
          <a:xfrm>
            <a:off x="5654872" y="1851670"/>
            <a:ext cx="1734500" cy="382439"/>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lvl1pPr algn="r">
              <a:lnSpc>
                <a:spcPct val="120000"/>
              </a:lnSpc>
              <a:spcBef>
                <a:spcPts val="4500"/>
              </a:spcBef>
              <a:defRPr sz="2000">
                <a:solidFill>
                  <a:srgbClr val="53585F"/>
                </a:solidFill>
              </a:defRPr>
            </a:lvl1pPr>
          </a:lstStyle>
          <a:p>
            <a:pPr algn="just"/>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12" name="Shape 2026"/>
          <p:cNvSpPr/>
          <p:nvPr/>
        </p:nvSpPr>
        <p:spPr>
          <a:xfrm>
            <a:off x="5987765" y="1537860"/>
            <a:ext cx="1401999" cy="30121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lstStyle>
            <a:lvl1pPr algn="r">
              <a:defRPr sz="3500">
                <a:solidFill>
                  <a:srgbClr val="53585F"/>
                </a:solidFill>
              </a:defRPr>
            </a:lvl1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sp>
        <p:nvSpPr>
          <p:cNvPr id="13" name="Shape 2027"/>
          <p:cNvSpPr/>
          <p:nvPr/>
        </p:nvSpPr>
        <p:spPr>
          <a:xfrm>
            <a:off x="5654873" y="3304101"/>
            <a:ext cx="1734500" cy="364163"/>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lvl1pPr algn="r">
              <a:lnSpc>
                <a:spcPct val="120000"/>
              </a:lnSpc>
              <a:spcBef>
                <a:spcPts val="4500"/>
              </a:spcBef>
              <a:defRPr sz="2000">
                <a:solidFill>
                  <a:srgbClr val="53585F"/>
                </a:solidFill>
              </a:defRPr>
            </a:lvl1pPr>
          </a:lstStyle>
          <a:p>
            <a:pPr algn="just"/>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14" name="Shape 2028"/>
          <p:cNvSpPr/>
          <p:nvPr/>
        </p:nvSpPr>
        <p:spPr>
          <a:xfrm>
            <a:off x="5987765" y="3011260"/>
            <a:ext cx="1401999" cy="30121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lstStyle>
            <a:lvl1pPr algn="r">
              <a:defRPr sz="3500">
                <a:solidFill>
                  <a:srgbClr val="53585F"/>
                </a:solidFill>
              </a:defRPr>
            </a:lvl1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grpSp>
        <p:nvGrpSpPr>
          <p:cNvPr id="15" name="Group 2031"/>
          <p:cNvGrpSpPr/>
          <p:nvPr/>
        </p:nvGrpSpPr>
        <p:grpSpPr>
          <a:xfrm>
            <a:off x="830480" y="1705508"/>
            <a:ext cx="716614" cy="716614"/>
            <a:chOff x="0" y="0"/>
            <a:chExt cx="1910968" cy="1910968"/>
          </a:xfrm>
        </p:grpSpPr>
        <p:sp>
          <p:nvSpPr>
            <p:cNvPr id="16" name="Shape 2029"/>
            <p:cNvSpPr/>
            <p:nvPr/>
          </p:nvSpPr>
          <p:spPr>
            <a:xfrm>
              <a:off x="0" y="0"/>
              <a:ext cx="1910969" cy="191096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25400" tIns="25400" rIns="25400" bIns="25400" numCol="1" anchor="ctr">
              <a:noAutofit/>
            </a:bodyPr>
            <a:lstStyle/>
            <a:p>
              <a:pPr lvl="0"/>
              <a:endParaRPr sz="1300"/>
            </a:p>
          </p:txBody>
        </p:sp>
        <p:sp>
          <p:nvSpPr>
            <p:cNvPr id="17" name="Shape 2030"/>
            <p:cNvSpPr/>
            <p:nvPr/>
          </p:nvSpPr>
          <p:spPr>
            <a:xfrm>
              <a:off x="553362" y="560070"/>
              <a:ext cx="804244" cy="706915"/>
            </a:xfrm>
            <a:custGeom>
              <a:avLst/>
              <a:gdLst/>
              <a:ahLst/>
              <a:cxnLst>
                <a:cxn ang="0">
                  <a:pos x="wd2" y="hd2"/>
                </a:cxn>
                <a:cxn ang="5400000">
                  <a:pos x="wd2" y="hd2"/>
                </a:cxn>
                <a:cxn ang="10800000">
                  <a:pos x="wd2" y="hd2"/>
                </a:cxn>
                <a:cxn ang="16200000">
                  <a:pos x="wd2" y="hd2"/>
                </a:cxn>
              </a:cxnLst>
              <a:rect l="0" t="0" r="r" b="b"/>
              <a:pathLst>
                <a:path w="21600" h="21600" extrusionOk="0">
                  <a:moveTo>
                    <a:pt x="8071" y="8035"/>
                  </a:moveTo>
                  <a:lnTo>
                    <a:pt x="11327" y="9235"/>
                  </a:lnTo>
                  <a:lnTo>
                    <a:pt x="14583" y="4904"/>
                  </a:lnTo>
                  <a:lnTo>
                    <a:pt x="15088" y="4330"/>
                  </a:lnTo>
                  <a:lnTo>
                    <a:pt x="17289" y="6157"/>
                  </a:lnTo>
                  <a:lnTo>
                    <a:pt x="17289" y="3078"/>
                  </a:lnTo>
                  <a:lnTo>
                    <a:pt x="17289" y="0"/>
                  </a:lnTo>
                  <a:lnTo>
                    <a:pt x="14583" y="626"/>
                  </a:lnTo>
                  <a:lnTo>
                    <a:pt x="11878" y="1200"/>
                  </a:lnTo>
                  <a:lnTo>
                    <a:pt x="14033" y="3704"/>
                  </a:lnTo>
                  <a:lnTo>
                    <a:pt x="10777" y="7409"/>
                  </a:lnTo>
                  <a:lnTo>
                    <a:pt x="7567" y="6157"/>
                  </a:lnTo>
                  <a:lnTo>
                    <a:pt x="5411" y="10487"/>
                  </a:lnTo>
                  <a:lnTo>
                    <a:pt x="2155" y="9235"/>
                  </a:lnTo>
                  <a:lnTo>
                    <a:pt x="550" y="14817"/>
                  </a:lnTo>
                  <a:lnTo>
                    <a:pt x="0" y="16017"/>
                  </a:lnTo>
                  <a:lnTo>
                    <a:pt x="1055" y="16643"/>
                  </a:lnTo>
                  <a:lnTo>
                    <a:pt x="2706" y="11113"/>
                  </a:lnTo>
                  <a:lnTo>
                    <a:pt x="5916" y="12313"/>
                  </a:lnTo>
                  <a:lnTo>
                    <a:pt x="8071" y="8035"/>
                  </a:lnTo>
                  <a:lnTo>
                    <a:pt x="8071" y="8035"/>
                  </a:lnTo>
                  <a:close/>
                  <a:moveTo>
                    <a:pt x="6466" y="21600"/>
                  </a:moveTo>
                  <a:lnTo>
                    <a:pt x="6466" y="16643"/>
                  </a:lnTo>
                  <a:lnTo>
                    <a:pt x="3761" y="16643"/>
                  </a:lnTo>
                  <a:lnTo>
                    <a:pt x="3761" y="21600"/>
                  </a:lnTo>
                  <a:lnTo>
                    <a:pt x="6466" y="21600"/>
                  </a:lnTo>
                  <a:lnTo>
                    <a:pt x="6466" y="21600"/>
                  </a:lnTo>
                  <a:close/>
                  <a:moveTo>
                    <a:pt x="10227" y="21600"/>
                  </a:moveTo>
                  <a:lnTo>
                    <a:pt x="7567" y="21600"/>
                  </a:lnTo>
                  <a:lnTo>
                    <a:pt x="7567" y="14817"/>
                  </a:lnTo>
                  <a:lnTo>
                    <a:pt x="10227" y="14817"/>
                  </a:lnTo>
                  <a:lnTo>
                    <a:pt x="10227" y="21600"/>
                  </a:lnTo>
                  <a:lnTo>
                    <a:pt x="10227" y="21600"/>
                  </a:lnTo>
                  <a:close/>
                  <a:moveTo>
                    <a:pt x="14033" y="21600"/>
                  </a:moveTo>
                  <a:lnTo>
                    <a:pt x="11327" y="21600"/>
                  </a:lnTo>
                  <a:lnTo>
                    <a:pt x="11327" y="12313"/>
                  </a:lnTo>
                  <a:lnTo>
                    <a:pt x="14033" y="12313"/>
                  </a:lnTo>
                  <a:lnTo>
                    <a:pt x="14033" y="21600"/>
                  </a:lnTo>
                  <a:lnTo>
                    <a:pt x="14033" y="21600"/>
                  </a:lnTo>
                  <a:close/>
                  <a:moveTo>
                    <a:pt x="17794" y="21600"/>
                  </a:moveTo>
                  <a:lnTo>
                    <a:pt x="15088" y="21600"/>
                  </a:lnTo>
                  <a:lnTo>
                    <a:pt x="15088" y="9861"/>
                  </a:lnTo>
                  <a:lnTo>
                    <a:pt x="17794" y="9861"/>
                  </a:lnTo>
                  <a:lnTo>
                    <a:pt x="17794" y="21600"/>
                  </a:lnTo>
                  <a:lnTo>
                    <a:pt x="17794" y="21600"/>
                  </a:lnTo>
                  <a:close/>
                  <a:moveTo>
                    <a:pt x="18894" y="6783"/>
                  </a:moveTo>
                  <a:lnTo>
                    <a:pt x="18894" y="21600"/>
                  </a:lnTo>
                  <a:lnTo>
                    <a:pt x="21600" y="21600"/>
                  </a:lnTo>
                  <a:lnTo>
                    <a:pt x="21600" y="6783"/>
                  </a:lnTo>
                  <a:lnTo>
                    <a:pt x="18894" y="6783"/>
                  </a:lnTo>
                  <a:close/>
                </a:path>
              </a:pathLst>
            </a:custGeom>
            <a:solidFill>
              <a:srgbClr val="FFFFFF"/>
            </a:solidFill>
            <a:ln w="12700" cap="flat">
              <a:noFill/>
              <a:miter lim="400000"/>
            </a:ln>
            <a:effectLst/>
          </p:spPr>
          <p:txBody>
            <a:bodyPr wrap="square" lIns="0" tIns="0" rIns="0" bIns="0" numCol="1" anchor="t">
              <a:noAutofit/>
            </a:bodyPr>
            <a:lstStyle/>
            <a:p>
              <a:pPr lvl="0"/>
              <a:endParaRPr sz="1300"/>
            </a:p>
          </p:txBody>
        </p:sp>
      </p:grpSp>
      <p:grpSp>
        <p:nvGrpSpPr>
          <p:cNvPr id="18" name="Group 2034"/>
          <p:cNvGrpSpPr/>
          <p:nvPr/>
        </p:nvGrpSpPr>
        <p:grpSpPr>
          <a:xfrm>
            <a:off x="832480" y="3154696"/>
            <a:ext cx="712613" cy="712613"/>
            <a:chOff x="0" y="0"/>
            <a:chExt cx="1900299" cy="1900299"/>
          </a:xfrm>
        </p:grpSpPr>
        <p:sp>
          <p:nvSpPr>
            <p:cNvPr id="19" name="Shape 2032"/>
            <p:cNvSpPr/>
            <p:nvPr/>
          </p:nvSpPr>
          <p:spPr>
            <a:xfrm>
              <a:off x="0" y="0"/>
              <a:ext cx="1900300" cy="19003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25400" tIns="25400" rIns="25400" bIns="25400" numCol="1" anchor="ctr">
              <a:noAutofit/>
            </a:bodyPr>
            <a:lstStyle/>
            <a:p>
              <a:pPr lvl="0"/>
              <a:endParaRPr sz="1300"/>
            </a:p>
          </p:txBody>
        </p:sp>
        <p:sp>
          <p:nvSpPr>
            <p:cNvPr id="20" name="Shape 2033"/>
            <p:cNvSpPr/>
            <p:nvPr/>
          </p:nvSpPr>
          <p:spPr>
            <a:xfrm rot="10800000" flipH="1">
              <a:off x="548028" y="596692"/>
              <a:ext cx="804244" cy="706916"/>
            </a:xfrm>
            <a:custGeom>
              <a:avLst/>
              <a:gdLst/>
              <a:ahLst/>
              <a:cxnLst>
                <a:cxn ang="0">
                  <a:pos x="wd2" y="hd2"/>
                </a:cxn>
                <a:cxn ang="5400000">
                  <a:pos x="wd2" y="hd2"/>
                </a:cxn>
                <a:cxn ang="10800000">
                  <a:pos x="wd2" y="hd2"/>
                </a:cxn>
                <a:cxn ang="16200000">
                  <a:pos x="wd2" y="hd2"/>
                </a:cxn>
              </a:cxnLst>
              <a:rect l="0" t="0" r="r" b="b"/>
              <a:pathLst>
                <a:path w="21600" h="21600" extrusionOk="0">
                  <a:moveTo>
                    <a:pt x="8071" y="8035"/>
                  </a:moveTo>
                  <a:lnTo>
                    <a:pt x="11327" y="9235"/>
                  </a:lnTo>
                  <a:lnTo>
                    <a:pt x="14583" y="4904"/>
                  </a:lnTo>
                  <a:lnTo>
                    <a:pt x="15088" y="4330"/>
                  </a:lnTo>
                  <a:lnTo>
                    <a:pt x="17289" y="6157"/>
                  </a:lnTo>
                  <a:lnTo>
                    <a:pt x="17289" y="3078"/>
                  </a:lnTo>
                  <a:lnTo>
                    <a:pt x="17289" y="0"/>
                  </a:lnTo>
                  <a:lnTo>
                    <a:pt x="14583" y="626"/>
                  </a:lnTo>
                  <a:lnTo>
                    <a:pt x="11878" y="1200"/>
                  </a:lnTo>
                  <a:lnTo>
                    <a:pt x="14033" y="3704"/>
                  </a:lnTo>
                  <a:lnTo>
                    <a:pt x="10777" y="7409"/>
                  </a:lnTo>
                  <a:lnTo>
                    <a:pt x="7567" y="6157"/>
                  </a:lnTo>
                  <a:lnTo>
                    <a:pt x="5411" y="10487"/>
                  </a:lnTo>
                  <a:lnTo>
                    <a:pt x="2155" y="9235"/>
                  </a:lnTo>
                  <a:lnTo>
                    <a:pt x="550" y="14817"/>
                  </a:lnTo>
                  <a:lnTo>
                    <a:pt x="0" y="16017"/>
                  </a:lnTo>
                  <a:lnTo>
                    <a:pt x="1055" y="16643"/>
                  </a:lnTo>
                  <a:lnTo>
                    <a:pt x="2706" y="11113"/>
                  </a:lnTo>
                  <a:lnTo>
                    <a:pt x="5916" y="12313"/>
                  </a:lnTo>
                  <a:lnTo>
                    <a:pt x="8071" y="8035"/>
                  </a:lnTo>
                  <a:lnTo>
                    <a:pt x="8071" y="8035"/>
                  </a:lnTo>
                  <a:close/>
                  <a:moveTo>
                    <a:pt x="6466" y="21600"/>
                  </a:moveTo>
                  <a:lnTo>
                    <a:pt x="6466" y="16643"/>
                  </a:lnTo>
                  <a:lnTo>
                    <a:pt x="3761" y="16643"/>
                  </a:lnTo>
                  <a:lnTo>
                    <a:pt x="3761" y="21600"/>
                  </a:lnTo>
                  <a:lnTo>
                    <a:pt x="6466" y="21600"/>
                  </a:lnTo>
                  <a:lnTo>
                    <a:pt x="6466" y="21600"/>
                  </a:lnTo>
                  <a:close/>
                  <a:moveTo>
                    <a:pt x="10227" y="21600"/>
                  </a:moveTo>
                  <a:lnTo>
                    <a:pt x="7567" y="21600"/>
                  </a:lnTo>
                  <a:lnTo>
                    <a:pt x="7567" y="14817"/>
                  </a:lnTo>
                  <a:lnTo>
                    <a:pt x="10227" y="14817"/>
                  </a:lnTo>
                  <a:lnTo>
                    <a:pt x="10227" y="21600"/>
                  </a:lnTo>
                  <a:lnTo>
                    <a:pt x="10227" y="21600"/>
                  </a:lnTo>
                  <a:close/>
                  <a:moveTo>
                    <a:pt x="14033" y="21600"/>
                  </a:moveTo>
                  <a:lnTo>
                    <a:pt x="11327" y="21600"/>
                  </a:lnTo>
                  <a:lnTo>
                    <a:pt x="11327" y="12313"/>
                  </a:lnTo>
                  <a:lnTo>
                    <a:pt x="14033" y="12313"/>
                  </a:lnTo>
                  <a:lnTo>
                    <a:pt x="14033" y="21600"/>
                  </a:lnTo>
                  <a:lnTo>
                    <a:pt x="14033" y="21600"/>
                  </a:lnTo>
                  <a:close/>
                  <a:moveTo>
                    <a:pt x="17794" y="21600"/>
                  </a:moveTo>
                  <a:lnTo>
                    <a:pt x="15088" y="21600"/>
                  </a:lnTo>
                  <a:lnTo>
                    <a:pt x="15088" y="9861"/>
                  </a:lnTo>
                  <a:lnTo>
                    <a:pt x="17794" y="9861"/>
                  </a:lnTo>
                  <a:lnTo>
                    <a:pt x="17794" y="21600"/>
                  </a:lnTo>
                  <a:lnTo>
                    <a:pt x="17794" y="21600"/>
                  </a:lnTo>
                  <a:close/>
                  <a:moveTo>
                    <a:pt x="18894" y="6783"/>
                  </a:moveTo>
                  <a:lnTo>
                    <a:pt x="18894" y="21600"/>
                  </a:lnTo>
                  <a:lnTo>
                    <a:pt x="21600" y="21600"/>
                  </a:lnTo>
                  <a:lnTo>
                    <a:pt x="21600" y="6783"/>
                  </a:lnTo>
                  <a:lnTo>
                    <a:pt x="18894" y="6783"/>
                  </a:lnTo>
                  <a:close/>
                </a:path>
              </a:pathLst>
            </a:custGeom>
            <a:solidFill>
              <a:srgbClr val="FFFFFF"/>
            </a:solidFill>
            <a:ln w="12700" cap="flat">
              <a:noFill/>
              <a:miter lim="400000"/>
            </a:ln>
            <a:effectLst/>
          </p:spPr>
          <p:txBody>
            <a:bodyPr wrap="square" lIns="0" tIns="0" rIns="0" bIns="0" numCol="1" anchor="t">
              <a:noAutofit/>
            </a:bodyPr>
            <a:lstStyle/>
            <a:p>
              <a:pPr lvl="0"/>
              <a:endParaRPr sz="1300"/>
            </a:p>
          </p:txBody>
        </p:sp>
      </p:grpSp>
      <p:sp>
        <p:nvSpPr>
          <p:cNvPr id="21" name="Shape 2035"/>
          <p:cNvSpPr/>
          <p:nvPr/>
        </p:nvSpPr>
        <p:spPr>
          <a:xfrm>
            <a:off x="7602706" y="3154695"/>
            <a:ext cx="712614" cy="7126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9050" tIns="19050" rIns="19050" bIns="19050" numCol="1" anchor="ctr">
            <a:noAutofit/>
          </a:bodyPr>
          <a:lstStyle/>
          <a:p>
            <a:pPr lvl="0"/>
            <a:endParaRPr sz="1300"/>
          </a:p>
        </p:txBody>
      </p:sp>
      <p:grpSp>
        <p:nvGrpSpPr>
          <p:cNvPr id="22" name="Group 2040"/>
          <p:cNvGrpSpPr/>
          <p:nvPr/>
        </p:nvGrpSpPr>
        <p:grpSpPr>
          <a:xfrm>
            <a:off x="7598725" y="1705508"/>
            <a:ext cx="716614" cy="716614"/>
            <a:chOff x="0" y="0"/>
            <a:chExt cx="1910968" cy="1910968"/>
          </a:xfrm>
        </p:grpSpPr>
        <p:sp>
          <p:nvSpPr>
            <p:cNvPr id="23" name="Shape 2038"/>
            <p:cNvSpPr/>
            <p:nvPr/>
          </p:nvSpPr>
          <p:spPr>
            <a:xfrm>
              <a:off x="0" y="0"/>
              <a:ext cx="1910969" cy="191096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25400" tIns="25400" rIns="25400" bIns="25400" numCol="1" anchor="ctr">
              <a:noAutofit/>
            </a:bodyPr>
            <a:lstStyle/>
            <a:p>
              <a:pPr lvl="0"/>
              <a:endParaRPr sz="1300"/>
            </a:p>
          </p:txBody>
        </p:sp>
        <p:sp>
          <p:nvSpPr>
            <p:cNvPr id="24" name="Shape 2039"/>
            <p:cNvSpPr/>
            <p:nvPr/>
          </p:nvSpPr>
          <p:spPr>
            <a:xfrm>
              <a:off x="657404" y="557107"/>
              <a:ext cx="596161" cy="749014"/>
            </a:xfrm>
            <a:custGeom>
              <a:avLst/>
              <a:gdLst/>
              <a:ahLst/>
              <a:cxnLst>
                <a:cxn ang="0">
                  <a:pos x="wd2" y="hd2"/>
                </a:cxn>
                <a:cxn ang="5400000">
                  <a:pos x="wd2" y="hd2"/>
                </a:cxn>
                <a:cxn ang="10800000">
                  <a:pos x="wd2" y="hd2"/>
                </a:cxn>
                <a:cxn ang="16200000">
                  <a:pos x="wd2" y="hd2"/>
                </a:cxn>
              </a:cxnLst>
              <a:rect l="0" t="0" r="r" b="b"/>
              <a:pathLst>
                <a:path w="21015" h="21072" extrusionOk="0">
                  <a:moveTo>
                    <a:pt x="17468" y="6506"/>
                  </a:moveTo>
                  <a:cubicBezTo>
                    <a:pt x="16410" y="7763"/>
                    <a:pt x="15333" y="6878"/>
                    <a:pt x="13824" y="5996"/>
                  </a:cubicBezTo>
                  <a:cubicBezTo>
                    <a:pt x="12317" y="5116"/>
                    <a:pt x="10950" y="4575"/>
                    <a:pt x="12006" y="3318"/>
                  </a:cubicBezTo>
                  <a:cubicBezTo>
                    <a:pt x="13062" y="2059"/>
                    <a:pt x="15140" y="1754"/>
                    <a:pt x="16648" y="2634"/>
                  </a:cubicBezTo>
                  <a:cubicBezTo>
                    <a:pt x="18155" y="3515"/>
                    <a:pt x="18522" y="5248"/>
                    <a:pt x="17468" y="6506"/>
                  </a:cubicBezTo>
                  <a:close/>
                  <a:moveTo>
                    <a:pt x="20868" y="4865"/>
                  </a:moveTo>
                  <a:cubicBezTo>
                    <a:pt x="20191" y="1663"/>
                    <a:pt x="16530" y="-474"/>
                    <a:pt x="12691" y="90"/>
                  </a:cubicBezTo>
                  <a:cubicBezTo>
                    <a:pt x="8853" y="655"/>
                    <a:pt x="5613" y="3118"/>
                    <a:pt x="6290" y="6320"/>
                  </a:cubicBezTo>
                  <a:cubicBezTo>
                    <a:pt x="6436" y="7009"/>
                    <a:pt x="6840" y="8088"/>
                    <a:pt x="7318" y="8862"/>
                  </a:cubicBezTo>
                  <a:lnTo>
                    <a:pt x="346" y="17166"/>
                  </a:lnTo>
                  <a:cubicBezTo>
                    <a:pt x="90" y="17473"/>
                    <a:pt x="-56" y="18024"/>
                    <a:pt x="20" y="18392"/>
                  </a:cubicBezTo>
                  <a:lnTo>
                    <a:pt x="470" y="20511"/>
                  </a:lnTo>
                  <a:cubicBezTo>
                    <a:pt x="547" y="20879"/>
                    <a:pt x="971" y="21126"/>
                    <a:pt x="1412" y="21061"/>
                  </a:cubicBezTo>
                  <a:lnTo>
                    <a:pt x="3454" y="20761"/>
                  </a:lnTo>
                  <a:cubicBezTo>
                    <a:pt x="3895" y="20696"/>
                    <a:pt x="4457" y="20387"/>
                    <a:pt x="4700" y="20072"/>
                  </a:cubicBezTo>
                  <a:lnTo>
                    <a:pt x="7456" y="16513"/>
                  </a:lnTo>
                  <a:lnTo>
                    <a:pt x="7480" y="16490"/>
                  </a:lnTo>
                  <a:lnTo>
                    <a:pt x="9346" y="16216"/>
                  </a:lnTo>
                  <a:lnTo>
                    <a:pt x="12566" y="12046"/>
                  </a:lnTo>
                  <a:cubicBezTo>
                    <a:pt x="13623" y="12195"/>
                    <a:pt x="15142" y="12146"/>
                    <a:pt x="16039" y="12013"/>
                  </a:cubicBezTo>
                  <a:cubicBezTo>
                    <a:pt x="19878" y="11449"/>
                    <a:pt x="21544" y="8068"/>
                    <a:pt x="20868" y="4865"/>
                  </a:cubicBezTo>
                  <a:close/>
                </a:path>
              </a:pathLst>
            </a:custGeom>
            <a:solidFill>
              <a:srgbClr val="FFFFFF"/>
            </a:solidFill>
            <a:ln w="12700" cap="flat">
              <a:noFill/>
              <a:miter lim="400000"/>
            </a:ln>
            <a:effectLst/>
          </p:spPr>
          <p:txBody>
            <a:bodyPr wrap="square" lIns="0" tIns="0" rIns="0" bIns="0" numCol="1" anchor="ctr">
              <a:noAutofit/>
            </a:bodyPr>
            <a:lstStyle/>
            <a:p>
              <a:pPr lvl="0"/>
              <a:endParaRPr sz="1300"/>
            </a:p>
          </p:txBody>
        </p:sp>
      </p:grpSp>
      <p:sp>
        <p:nvSpPr>
          <p:cNvPr id="26" name="Text Placeholder 5"/>
          <p:cNvSpPr txBox="1">
            <a:spLocks/>
          </p:cNvSpPr>
          <p:nvPr/>
        </p:nvSpPr>
        <p:spPr>
          <a:xfrm>
            <a:off x="3995936" y="2535971"/>
            <a:ext cx="1151616" cy="475289"/>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zh-CN" altLang="en-US" sz="20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2000" b="1" dirty="0">
              <a:solidFill>
                <a:schemeClr val="bg1"/>
              </a:solidFill>
              <a:latin typeface="微软雅黑" panose="020B0503020204020204" pitchFamily="34" charset="-122"/>
              <a:ea typeface="微软雅黑" panose="020B0503020204020204" pitchFamily="34" charset="-122"/>
            </a:endParaRPr>
          </a:p>
        </p:txBody>
      </p:sp>
      <p:sp>
        <p:nvSpPr>
          <p:cNvPr id="30" name="Shape 2036"/>
          <p:cNvSpPr/>
          <p:nvPr/>
        </p:nvSpPr>
        <p:spPr>
          <a:xfrm>
            <a:off x="7808217" y="3350150"/>
            <a:ext cx="301592" cy="321704"/>
          </a:xfrm>
          <a:custGeom>
            <a:avLst/>
            <a:gdLst/>
            <a:ahLst/>
            <a:cxnLst>
              <a:cxn ang="0">
                <a:pos x="wd2" y="hd2"/>
              </a:cxn>
              <a:cxn ang="5400000">
                <a:pos x="wd2" y="hd2"/>
              </a:cxn>
              <a:cxn ang="10800000">
                <a:pos x="wd2" y="hd2"/>
              </a:cxn>
              <a:cxn ang="16200000">
                <a:pos x="wd2" y="hd2"/>
              </a:cxn>
            </a:cxnLst>
            <a:rect l="0" t="0" r="r" b="b"/>
            <a:pathLst>
              <a:path w="21153" h="21260" extrusionOk="0">
                <a:moveTo>
                  <a:pt x="11752" y="11733"/>
                </a:moveTo>
                <a:lnTo>
                  <a:pt x="9401" y="11733"/>
                </a:lnTo>
                <a:lnTo>
                  <a:pt x="9401" y="5975"/>
                </a:lnTo>
                <a:lnTo>
                  <a:pt x="11752" y="5975"/>
                </a:lnTo>
                <a:cubicBezTo>
                  <a:pt x="11752" y="5975"/>
                  <a:pt x="11752" y="11733"/>
                  <a:pt x="11752" y="11733"/>
                </a:cubicBezTo>
                <a:close/>
                <a:moveTo>
                  <a:pt x="11752" y="15276"/>
                </a:moveTo>
                <a:lnTo>
                  <a:pt x="9401" y="15276"/>
                </a:lnTo>
                <a:lnTo>
                  <a:pt x="9401" y="12951"/>
                </a:lnTo>
                <a:lnTo>
                  <a:pt x="11752" y="12951"/>
                </a:lnTo>
                <a:cubicBezTo>
                  <a:pt x="11752" y="12951"/>
                  <a:pt x="11752" y="15276"/>
                  <a:pt x="11752" y="15276"/>
                </a:cubicBezTo>
                <a:close/>
                <a:moveTo>
                  <a:pt x="20789" y="13227"/>
                </a:moveTo>
                <a:lnTo>
                  <a:pt x="18761" y="11523"/>
                </a:lnTo>
                <a:cubicBezTo>
                  <a:pt x="18172" y="11029"/>
                  <a:pt x="18172" y="10223"/>
                  <a:pt x="18761" y="9729"/>
                </a:cubicBezTo>
                <a:lnTo>
                  <a:pt x="20789" y="8025"/>
                </a:lnTo>
                <a:cubicBezTo>
                  <a:pt x="21376" y="7532"/>
                  <a:pt x="21220" y="7072"/>
                  <a:pt x="20441" y="7001"/>
                </a:cubicBezTo>
                <a:lnTo>
                  <a:pt x="17751" y="6761"/>
                </a:lnTo>
                <a:cubicBezTo>
                  <a:pt x="16971" y="6692"/>
                  <a:pt x="16552" y="6061"/>
                  <a:pt x="16819" y="5360"/>
                </a:cubicBezTo>
                <a:lnTo>
                  <a:pt x="18247" y="1615"/>
                </a:lnTo>
                <a:cubicBezTo>
                  <a:pt x="18515" y="912"/>
                  <a:pt x="18188" y="656"/>
                  <a:pt x="17520" y="1047"/>
                </a:cubicBezTo>
                <a:lnTo>
                  <a:pt x="14346" y="2896"/>
                </a:lnTo>
                <a:cubicBezTo>
                  <a:pt x="13678" y="3285"/>
                  <a:pt x="12815" y="3072"/>
                  <a:pt x="12430" y="2423"/>
                </a:cubicBezTo>
                <a:lnTo>
                  <a:pt x="11279" y="489"/>
                </a:lnTo>
                <a:cubicBezTo>
                  <a:pt x="10893" y="-160"/>
                  <a:pt x="10255" y="-164"/>
                  <a:pt x="9860" y="481"/>
                </a:cubicBezTo>
                <a:lnTo>
                  <a:pt x="8793" y="2232"/>
                </a:lnTo>
                <a:cubicBezTo>
                  <a:pt x="8398" y="2877"/>
                  <a:pt x="7493" y="3153"/>
                  <a:pt x="6781" y="2844"/>
                </a:cubicBezTo>
                <a:lnTo>
                  <a:pt x="4900" y="2031"/>
                </a:lnTo>
                <a:cubicBezTo>
                  <a:pt x="4188" y="1723"/>
                  <a:pt x="3639" y="2080"/>
                  <a:pt x="3682" y="2825"/>
                </a:cubicBezTo>
                <a:lnTo>
                  <a:pt x="3784" y="4615"/>
                </a:lnTo>
                <a:cubicBezTo>
                  <a:pt x="3826" y="5360"/>
                  <a:pt x="3242" y="6128"/>
                  <a:pt x="2486" y="6320"/>
                </a:cubicBezTo>
                <a:lnTo>
                  <a:pt x="670" y="6780"/>
                </a:lnTo>
                <a:cubicBezTo>
                  <a:pt x="-85" y="6972"/>
                  <a:pt x="-224" y="7532"/>
                  <a:pt x="365" y="8025"/>
                </a:cubicBezTo>
                <a:lnTo>
                  <a:pt x="2394" y="9729"/>
                </a:lnTo>
                <a:cubicBezTo>
                  <a:pt x="2981" y="10223"/>
                  <a:pt x="2981" y="11029"/>
                  <a:pt x="2394" y="11523"/>
                </a:cubicBezTo>
                <a:lnTo>
                  <a:pt x="365" y="13225"/>
                </a:lnTo>
                <a:cubicBezTo>
                  <a:pt x="-224" y="13720"/>
                  <a:pt x="-68" y="14196"/>
                  <a:pt x="709" y="14285"/>
                </a:cubicBezTo>
                <a:lnTo>
                  <a:pt x="3171" y="14567"/>
                </a:lnTo>
                <a:cubicBezTo>
                  <a:pt x="3948" y="14656"/>
                  <a:pt x="4381" y="15309"/>
                  <a:pt x="4133" y="16017"/>
                </a:cubicBezTo>
                <a:lnTo>
                  <a:pt x="2869" y="19625"/>
                </a:lnTo>
                <a:cubicBezTo>
                  <a:pt x="2622" y="20333"/>
                  <a:pt x="2976" y="20609"/>
                  <a:pt x="3655" y="20240"/>
                </a:cubicBezTo>
                <a:lnTo>
                  <a:pt x="6549" y="18661"/>
                </a:lnTo>
                <a:cubicBezTo>
                  <a:pt x="7229" y="18291"/>
                  <a:pt x="8143" y="18495"/>
                  <a:pt x="8581" y="19113"/>
                </a:cubicBezTo>
                <a:lnTo>
                  <a:pt x="9782" y="20816"/>
                </a:lnTo>
                <a:cubicBezTo>
                  <a:pt x="10219" y="21436"/>
                  <a:pt x="10875" y="21403"/>
                  <a:pt x="11240" y="20741"/>
                </a:cubicBezTo>
                <a:lnTo>
                  <a:pt x="12297" y="18823"/>
                </a:lnTo>
                <a:cubicBezTo>
                  <a:pt x="12660" y="18160"/>
                  <a:pt x="13532" y="17891"/>
                  <a:pt x="14234" y="18221"/>
                </a:cubicBezTo>
                <a:lnTo>
                  <a:pt x="16272" y="19181"/>
                </a:lnTo>
                <a:cubicBezTo>
                  <a:pt x="16974" y="19511"/>
                  <a:pt x="17514" y="19172"/>
                  <a:pt x="17472" y="18427"/>
                </a:cubicBezTo>
                <a:lnTo>
                  <a:pt x="17370" y="16637"/>
                </a:lnTo>
                <a:cubicBezTo>
                  <a:pt x="17327" y="15891"/>
                  <a:pt x="17912" y="15124"/>
                  <a:pt x="18668" y="14932"/>
                </a:cubicBezTo>
                <a:lnTo>
                  <a:pt x="20482" y="14472"/>
                </a:lnTo>
                <a:cubicBezTo>
                  <a:pt x="21239" y="14280"/>
                  <a:pt x="21376" y="13720"/>
                  <a:pt x="20789" y="13227"/>
                </a:cubicBezTo>
                <a:close/>
              </a:path>
            </a:pathLst>
          </a:custGeom>
          <a:solidFill>
            <a:srgbClr val="FFFFFF"/>
          </a:solidFill>
          <a:ln w="12700" cap="flat">
            <a:noFill/>
            <a:miter lim="400000"/>
          </a:ln>
          <a:effectLst/>
        </p:spPr>
        <p:txBody>
          <a:bodyPr wrap="square" lIns="0" tIns="0" rIns="0" bIns="0" numCol="1" anchor="ctr">
            <a:noAutofit/>
          </a:bodyPr>
          <a:lstStyle/>
          <a:p>
            <a:pPr lvl="0"/>
            <a:endParaRPr sz="1300"/>
          </a:p>
        </p:txBody>
      </p:sp>
      <p:sp>
        <p:nvSpPr>
          <p:cNvPr id="32"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650005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2"/>
                                        </p:tgtEl>
                                        <p:attrNameLst>
                                          <p:attrName>ppt_y</p:attrName>
                                        </p:attrNameLst>
                                      </p:cBhvr>
                                      <p:tavLst>
                                        <p:tav tm="0">
                                          <p:val>
                                            <p:strVal val="#ppt_y"/>
                                          </p:val>
                                        </p:tav>
                                        <p:tav tm="100000">
                                          <p:val>
                                            <p:strVal val="#ppt_y"/>
                                          </p:val>
                                        </p:tav>
                                      </p:tavLst>
                                    </p:anim>
                                    <p:anim calcmode="lin" valueType="num">
                                      <p:cBhvr>
                                        <p:cTn id="9"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2"/>
                                        </p:tgtEl>
                                      </p:cBhvr>
                                    </p:animEffect>
                                  </p:childTnLst>
                                </p:cTn>
                              </p:par>
                            </p:childTnLst>
                          </p:cTn>
                        </p:par>
                        <p:par>
                          <p:cTn id="12" fill="hold">
                            <p:stCondLst>
                              <p:cond delay="85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childTnLst>
                          </p:cTn>
                        </p:par>
                        <p:par>
                          <p:cTn id="18" fill="hold">
                            <p:stCondLst>
                              <p:cond delay="1350"/>
                            </p:stCondLst>
                            <p:childTnLst>
                              <p:par>
                                <p:cTn id="19" presetID="10" presetClass="entr" presetSubtype="0" fill="hold" grpId="0" nodeType="after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childTnLst>
                          </p:cTn>
                        </p:par>
                        <p:par>
                          <p:cTn id="22" fill="hold">
                            <p:stCondLst>
                              <p:cond delay="1850"/>
                            </p:stCondLst>
                            <p:childTnLst>
                              <p:par>
                                <p:cTn id="23" presetID="53" presetClass="entr" presetSubtype="16"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fltVal val="0"/>
                                          </p:val>
                                        </p:tav>
                                        <p:tav tm="100000">
                                          <p:val>
                                            <p:strVal val="#ppt_w"/>
                                          </p:val>
                                        </p:tav>
                                      </p:tavLst>
                                    </p:anim>
                                    <p:anim calcmode="lin" valueType="num">
                                      <p:cBhvr>
                                        <p:cTn id="26" dur="500" fill="hold"/>
                                        <p:tgtEl>
                                          <p:spTgt spid="5"/>
                                        </p:tgtEl>
                                        <p:attrNameLst>
                                          <p:attrName>ppt_h</p:attrName>
                                        </p:attrNameLst>
                                      </p:cBhvr>
                                      <p:tavLst>
                                        <p:tav tm="0">
                                          <p:val>
                                            <p:fltVal val="0"/>
                                          </p:val>
                                        </p:tav>
                                        <p:tav tm="100000">
                                          <p:val>
                                            <p:strVal val="#ppt_h"/>
                                          </p:val>
                                        </p:tav>
                                      </p:tavLst>
                                    </p:anim>
                                    <p:animEffect transition="in" filter="fade">
                                      <p:cBhvr>
                                        <p:cTn id="27" dur="500"/>
                                        <p:tgtEl>
                                          <p:spTgt spid="5"/>
                                        </p:tgtEl>
                                      </p:cBhvr>
                                    </p:animEffect>
                                  </p:childTnLst>
                                </p:cTn>
                              </p:par>
                            </p:childTnLst>
                          </p:cTn>
                        </p:par>
                        <p:par>
                          <p:cTn id="28" fill="hold">
                            <p:stCondLst>
                              <p:cond delay="2350"/>
                            </p:stCondLst>
                            <p:childTnLst>
                              <p:par>
                                <p:cTn id="29" presetID="53" presetClass="entr" presetSubtype="16"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childTnLst>
                                </p:cTn>
                              </p:par>
                            </p:childTnLst>
                          </p:cTn>
                        </p:par>
                        <p:par>
                          <p:cTn id="34" fill="hold">
                            <p:stCondLst>
                              <p:cond delay="2850"/>
                            </p:stCondLst>
                            <p:childTnLst>
                              <p:par>
                                <p:cTn id="35" presetID="10" presetClass="entr" presetSubtype="0" fill="hold" grpId="0" nodeType="after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500"/>
                                        <p:tgtEl>
                                          <p:spTgt spid="7"/>
                                        </p:tgtEl>
                                      </p:cBhvr>
                                    </p:animEffect>
                                  </p:childTnLst>
                                </p:cTn>
                              </p:par>
                            </p:childTnLst>
                          </p:cTn>
                        </p:par>
                        <p:par>
                          <p:cTn id="41" fill="hold">
                            <p:stCondLst>
                              <p:cond delay="3350"/>
                            </p:stCondLst>
                            <p:childTnLst>
                              <p:par>
                                <p:cTn id="42" presetID="53" presetClass="entr" presetSubtype="16" fill="hold" grpId="0" nodeType="afterEffect">
                                  <p:stCondLst>
                                    <p:cond delay="0"/>
                                  </p:stCondLst>
                                  <p:childTnLst>
                                    <p:set>
                                      <p:cBhvr>
                                        <p:cTn id="43" dur="1" fill="hold">
                                          <p:stCondLst>
                                            <p:cond delay="0"/>
                                          </p:stCondLst>
                                        </p:cTn>
                                        <p:tgtEl>
                                          <p:spTgt spid="4"/>
                                        </p:tgtEl>
                                        <p:attrNameLst>
                                          <p:attrName>style.visibility</p:attrName>
                                        </p:attrNameLst>
                                      </p:cBhvr>
                                      <p:to>
                                        <p:strVal val="visible"/>
                                      </p:to>
                                    </p:set>
                                    <p:anim calcmode="lin" valueType="num">
                                      <p:cBhvr>
                                        <p:cTn id="44" dur="500" fill="hold"/>
                                        <p:tgtEl>
                                          <p:spTgt spid="4"/>
                                        </p:tgtEl>
                                        <p:attrNameLst>
                                          <p:attrName>ppt_w</p:attrName>
                                        </p:attrNameLst>
                                      </p:cBhvr>
                                      <p:tavLst>
                                        <p:tav tm="0">
                                          <p:val>
                                            <p:fltVal val="0"/>
                                          </p:val>
                                        </p:tav>
                                        <p:tav tm="100000">
                                          <p:val>
                                            <p:strVal val="#ppt_w"/>
                                          </p:val>
                                        </p:tav>
                                      </p:tavLst>
                                    </p:anim>
                                    <p:anim calcmode="lin" valueType="num">
                                      <p:cBhvr>
                                        <p:cTn id="45" dur="500" fill="hold"/>
                                        <p:tgtEl>
                                          <p:spTgt spid="4"/>
                                        </p:tgtEl>
                                        <p:attrNameLst>
                                          <p:attrName>ppt_h</p:attrName>
                                        </p:attrNameLst>
                                      </p:cBhvr>
                                      <p:tavLst>
                                        <p:tav tm="0">
                                          <p:val>
                                            <p:fltVal val="0"/>
                                          </p:val>
                                        </p:tav>
                                        <p:tav tm="100000">
                                          <p:val>
                                            <p:strVal val="#ppt_h"/>
                                          </p:val>
                                        </p:tav>
                                      </p:tavLst>
                                    </p:anim>
                                    <p:animEffect transition="in" filter="fade">
                                      <p:cBhvr>
                                        <p:cTn id="46" dur="500"/>
                                        <p:tgtEl>
                                          <p:spTgt spid="4"/>
                                        </p:tgtEl>
                                      </p:cBhvr>
                                    </p:animEffect>
                                  </p:childTnLst>
                                </p:cTn>
                              </p:par>
                            </p:childTnLst>
                          </p:cTn>
                        </p:par>
                        <p:par>
                          <p:cTn id="47" fill="hold">
                            <p:stCondLst>
                              <p:cond delay="3850"/>
                            </p:stCondLst>
                            <p:childTnLst>
                              <p:par>
                                <p:cTn id="48" presetID="53" presetClass="entr" presetSubtype="16" fill="hold" nodeType="after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p:cTn id="50" dur="500" fill="hold"/>
                                        <p:tgtEl>
                                          <p:spTgt spid="18"/>
                                        </p:tgtEl>
                                        <p:attrNameLst>
                                          <p:attrName>ppt_w</p:attrName>
                                        </p:attrNameLst>
                                      </p:cBhvr>
                                      <p:tavLst>
                                        <p:tav tm="0">
                                          <p:val>
                                            <p:fltVal val="0"/>
                                          </p:val>
                                        </p:tav>
                                        <p:tav tm="100000">
                                          <p:val>
                                            <p:strVal val="#ppt_w"/>
                                          </p:val>
                                        </p:tav>
                                      </p:tavLst>
                                    </p:anim>
                                    <p:anim calcmode="lin" valueType="num">
                                      <p:cBhvr>
                                        <p:cTn id="51" dur="500" fill="hold"/>
                                        <p:tgtEl>
                                          <p:spTgt spid="18"/>
                                        </p:tgtEl>
                                        <p:attrNameLst>
                                          <p:attrName>ppt_h</p:attrName>
                                        </p:attrNameLst>
                                      </p:cBhvr>
                                      <p:tavLst>
                                        <p:tav tm="0">
                                          <p:val>
                                            <p:fltVal val="0"/>
                                          </p:val>
                                        </p:tav>
                                        <p:tav tm="100000">
                                          <p:val>
                                            <p:strVal val="#ppt_h"/>
                                          </p:val>
                                        </p:tav>
                                      </p:tavLst>
                                    </p:anim>
                                    <p:animEffect transition="in" filter="fade">
                                      <p:cBhvr>
                                        <p:cTn id="52" dur="500"/>
                                        <p:tgtEl>
                                          <p:spTgt spid="18"/>
                                        </p:tgtEl>
                                      </p:cBhvr>
                                    </p:animEffect>
                                  </p:childTnLst>
                                </p:cTn>
                              </p:par>
                            </p:childTnLst>
                          </p:cTn>
                        </p:par>
                        <p:par>
                          <p:cTn id="53" fill="hold">
                            <p:stCondLst>
                              <p:cond delay="4350"/>
                            </p:stCondLst>
                            <p:childTnLst>
                              <p:par>
                                <p:cTn id="54" presetID="10" presetClass="entr" presetSubtype="0" fill="hold" grpId="0" nodeType="afterEffect">
                                  <p:stCondLst>
                                    <p:cond delay="0"/>
                                  </p:stCondLst>
                                  <p:childTnLst>
                                    <p:set>
                                      <p:cBhvr>
                                        <p:cTn id="55" dur="1" fill="hold">
                                          <p:stCondLst>
                                            <p:cond delay="0"/>
                                          </p:stCondLst>
                                        </p:cTn>
                                        <p:tgtEl>
                                          <p:spTgt spid="10"/>
                                        </p:tgtEl>
                                        <p:attrNameLst>
                                          <p:attrName>style.visibility</p:attrName>
                                        </p:attrNameLst>
                                      </p:cBhvr>
                                      <p:to>
                                        <p:strVal val="visible"/>
                                      </p:to>
                                    </p:set>
                                    <p:animEffect transition="in" filter="fade">
                                      <p:cBhvr>
                                        <p:cTn id="56" dur="500"/>
                                        <p:tgtEl>
                                          <p:spTgt spid="1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fade">
                                      <p:cBhvr>
                                        <p:cTn id="59" dur="500"/>
                                        <p:tgtEl>
                                          <p:spTgt spid="9"/>
                                        </p:tgtEl>
                                      </p:cBhvr>
                                    </p:animEffect>
                                  </p:childTnLst>
                                </p:cTn>
                              </p:par>
                            </p:childTnLst>
                          </p:cTn>
                        </p:par>
                        <p:par>
                          <p:cTn id="60" fill="hold">
                            <p:stCondLst>
                              <p:cond delay="4850"/>
                            </p:stCondLst>
                            <p:childTnLst>
                              <p:par>
                                <p:cTn id="61" presetID="53" presetClass="entr" presetSubtype="16" fill="hold" grpId="0" nodeType="afterEffect">
                                  <p:stCondLst>
                                    <p:cond delay="0"/>
                                  </p:stCondLst>
                                  <p:childTnLst>
                                    <p:set>
                                      <p:cBhvr>
                                        <p:cTn id="62" dur="1" fill="hold">
                                          <p:stCondLst>
                                            <p:cond delay="0"/>
                                          </p:stCondLst>
                                        </p:cTn>
                                        <p:tgtEl>
                                          <p:spTgt spid="2"/>
                                        </p:tgtEl>
                                        <p:attrNameLst>
                                          <p:attrName>style.visibility</p:attrName>
                                        </p:attrNameLst>
                                      </p:cBhvr>
                                      <p:to>
                                        <p:strVal val="visible"/>
                                      </p:to>
                                    </p:set>
                                    <p:anim calcmode="lin" valueType="num">
                                      <p:cBhvr>
                                        <p:cTn id="63" dur="500" fill="hold"/>
                                        <p:tgtEl>
                                          <p:spTgt spid="2"/>
                                        </p:tgtEl>
                                        <p:attrNameLst>
                                          <p:attrName>ppt_w</p:attrName>
                                        </p:attrNameLst>
                                      </p:cBhvr>
                                      <p:tavLst>
                                        <p:tav tm="0">
                                          <p:val>
                                            <p:fltVal val="0"/>
                                          </p:val>
                                        </p:tav>
                                        <p:tav tm="100000">
                                          <p:val>
                                            <p:strVal val="#ppt_w"/>
                                          </p:val>
                                        </p:tav>
                                      </p:tavLst>
                                    </p:anim>
                                    <p:anim calcmode="lin" valueType="num">
                                      <p:cBhvr>
                                        <p:cTn id="64" dur="500" fill="hold"/>
                                        <p:tgtEl>
                                          <p:spTgt spid="2"/>
                                        </p:tgtEl>
                                        <p:attrNameLst>
                                          <p:attrName>ppt_h</p:attrName>
                                        </p:attrNameLst>
                                      </p:cBhvr>
                                      <p:tavLst>
                                        <p:tav tm="0">
                                          <p:val>
                                            <p:fltVal val="0"/>
                                          </p:val>
                                        </p:tav>
                                        <p:tav tm="100000">
                                          <p:val>
                                            <p:strVal val="#ppt_h"/>
                                          </p:val>
                                        </p:tav>
                                      </p:tavLst>
                                    </p:anim>
                                    <p:animEffect transition="in" filter="fade">
                                      <p:cBhvr>
                                        <p:cTn id="65" dur="500"/>
                                        <p:tgtEl>
                                          <p:spTgt spid="2"/>
                                        </p:tgtEl>
                                      </p:cBhvr>
                                    </p:animEffect>
                                  </p:childTnLst>
                                </p:cTn>
                              </p:par>
                            </p:childTnLst>
                          </p:cTn>
                        </p:par>
                        <p:par>
                          <p:cTn id="66" fill="hold">
                            <p:stCondLst>
                              <p:cond delay="5350"/>
                            </p:stCondLst>
                            <p:childTnLst>
                              <p:par>
                                <p:cTn id="67" presetID="53" presetClass="entr" presetSubtype="16" fill="hold" nodeType="afterEffect">
                                  <p:stCondLst>
                                    <p:cond delay="0"/>
                                  </p:stCondLst>
                                  <p:childTnLst>
                                    <p:set>
                                      <p:cBhvr>
                                        <p:cTn id="68" dur="1" fill="hold">
                                          <p:stCondLst>
                                            <p:cond delay="0"/>
                                          </p:stCondLst>
                                        </p:cTn>
                                        <p:tgtEl>
                                          <p:spTgt spid="22"/>
                                        </p:tgtEl>
                                        <p:attrNameLst>
                                          <p:attrName>style.visibility</p:attrName>
                                        </p:attrNameLst>
                                      </p:cBhvr>
                                      <p:to>
                                        <p:strVal val="visible"/>
                                      </p:to>
                                    </p:set>
                                    <p:anim calcmode="lin" valueType="num">
                                      <p:cBhvr>
                                        <p:cTn id="69" dur="500" fill="hold"/>
                                        <p:tgtEl>
                                          <p:spTgt spid="22"/>
                                        </p:tgtEl>
                                        <p:attrNameLst>
                                          <p:attrName>ppt_w</p:attrName>
                                        </p:attrNameLst>
                                      </p:cBhvr>
                                      <p:tavLst>
                                        <p:tav tm="0">
                                          <p:val>
                                            <p:fltVal val="0"/>
                                          </p:val>
                                        </p:tav>
                                        <p:tav tm="100000">
                                          <p:val>
                                            <p:strVal val="#ppt_w"/>
                                          </p:val>
                                        </p:tav>
                                      </p:tavLst>
                                    </p:anim>
                                    <p:anim calcmode="lin" valueType="num">
                                      <p:cBhvr>
                                        <p:cTn id="70" dur="500" fill="hold"/>
                                        <p:tgtEl>
                                          <p:spTgt spid="22"/>
                                        </p:tgtEl>
                                        <p:attrNameLst>
                                          <p:attrName>ppt_h</p:attrName>
                                        </p:attrNameLst>
                                      </p:cBhvr>
                                      <p:tavLst>
                                        <p:tav tm="0">
                                          <p:val>
                                            <p:fltVal val="0"/>
                                          </p:val>
                                        </p:tav>
                                        <p:tav tm="100000">
                                          <p:val>
                                            <p:strVal val="#ppt_h"/>
                                          </p:val>
                                        </p:tav>
                                      </p:tavLst>
                                    </p:anim>
                                    <p:animEffect transition="in" filter="fade">
                                      <p:cBhvr>
                                        <p:cTn id="71" dur="500"/>
                                        <p:tgtEl>
                                          <p:spTgt spid="22"/>
                                        </p:tgtEl>
                                      </p:cBhvr>
                                    </p:animEffect>
                                  </p:childTnLst>
                                </p:cTn>
                              </p:par>
                            </p:childTnLst>
                          </p:cTn>
                        </p:par>
                        <p:par>
                          <p:cTn id="72" fill="hold">
                            <p:stCondLst>
                              <p:cond delay="5850"/>
                            </p:stCondLst>
                            <p:childTnLst>
                              <p:par>
                                <p:cTn id="73" presetID="10" presetClass="entr" presetSubtype="0" fill="hold" grpId="0" nodeType="afterEffect">
                                  <p:stCondLst>
                                    <p:cond delay="0"/>
                                  </p:stCondLst>
                                  <p:childTnLst>
                                    <p:set>
                                      <p:cBhvr>
                                        <p:cTn id="74" dur="1" fill="hold">
                                          <p:stCondLst>
                                            <p:cond delay="0"/>
                                          </p:stCondLst>
                                        </p:cTn>
                                        <p:tgtEl>
                                          <p:spTgt spid="12"/>
                                        </p:tgtEl>
                                        <p:attrNameLst>
                                          <p:attrName>style.visibility</p:attrName>
                                        </p:attrNameLst>
                                      </p:cBhvr>
                                      <p:to>
                                        <p:strVal val="visible"/>
                                      </p:to>
                                    </p:set>
                                    <p:animEffect transition="in" filter="fade">
                                      <p:cBhvr>
                                        <p:cTn id="75" dur="500"/>
                                        <p:tgtEl>
                                          <p:spTgt spid="12"/>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1"/>
                                        </p:tgtEl>
                                        <p:attrNameLst>
                                          <p:attrName>style.visibility</p:attrName>
                                        </p:attrNameLst>
                                      </p:cBhvr>
                                      <p:to>
                                        <p:strVal val="visible"/>
                                      </p:to>
                                    </p:set>
                                    <p:animEffect transition="in" filter="fade">
                                      <p:cBhvr>
                                        <p:cTn id="78" dur="500"/>
                                        <p:tgtEl>
                                          <p:spTgt spid="11"/>
                                        </p:tgtEl>
                                      </p:cBhvr>
                                    </p:animEffect>
                                  </p:childTnLst>
                                </p:cTn>
                              </p:par>
                            </p:childTnLst>
                          </p:cTn>
                        </p:par>
                        <p:par>
                          <p:cTn id="79" fill="hold">
                            <p:stCondLst>
                              <p:cond delay="6350"/>
                            </p:stCondLst>
                            <p:childTnLst>
                              <p:par>
                                <p:cTn id="80" presetID="53" presetClass="entr" presetSubtype="16" fill="hold" grpId="0" nodeType="afterEffect">
                                  <p:stCondLst>
                                    <p:cond delay="0"/>
                                  </p:stCondLst>
                                  <p:childTnLst>
                                    <p:set>
                                      <p:cBhvr>
                                        <p:cTn id="81" dur="1" fill="hold">
                                          <p:stCondLst>
                                            <p:cond delay="0"/>
                                          </p:stCondLst>
                                        </p:cTn>
                                        <p:tgtEl>
                                          <p:spTgt spid="3"/>
                                        </p:tgtEl>
                                        <p:attrNameLst>
                                          <p:attrName>style.visibility</p:attrName>
                                        </p:attrNameLst>
                                      </p:cBhvr>
                                      <p:to>
                                        <p:strVal val="visible"/>
                                      </p:to>
                                    </p:set>
                                    <p:anim calcmode="lin" valueType="num">
                                      <p:cBhvr>
                                        <p:cTn id="82" dur="500" fill="hold"/>
                                        <p:tgtEl>
                                          <p:spTgt spid="3"/>
                                        </p:tgtEl>
                                        <p:attrNameLst>
                                          <p:attrName>ppt_w</p:attrName>
                                        </p:attrNameLst>
                                      </p:cBhvr>
                                      <p:tavLst>
                                        <p:tav tm="0">
                                          <p:val>
                                            <p:fltVal val="0"/>
                                          </p:val>
                                        </p:tav>
                                        <p:tav tm="100000">
                                          <p:val>
                                            <p:strVal val="#ppt_w"/>
                                          </p:val>
                                        </p:tav>
                                      </p:tavLst>
                                    </p:anim>
                                    <p:anim calcmode="lin" valueType="num">
                                      <p:cBhvr>
                                        <p:cTn id="83" dur="500" fill="hold"/>
                                        <p:tgtEl>
                                          <p:spTgt spid="3"/>
                                        </p:tgtEl>
                                        <p:attrNameLst>
                                          <p:attrName>ppt_h</p:attrName>
                                        </p:attrNameLst>
                                      </p:cBhvr>
                                      <p:tavLst>
                                        <p:tav tm="0">
                                          <p:val>
                                            <p:fltVal val="0"/>
                                          </p:val>
                                        </p:tav>
                                        <p:tav tm="100000">
                                          <p:val>
                                            <p:strVal val="#ppt_h"/>
                                          </p:val>
                                        </p:tav>
                                      </p:tavLst>
                                    </p:anim>
                                    <p:animEffect transition="in" filter="fade">
                                      <p:cBhvr>
                                        <p:cTn id="84" dur="500"/>
                                        <p:tgtEl>
                                          <p:spTgt spid="3"/>
                                        </p:tgtEl>
                                      </p:cBhvr>
                                    </p:animEffect>
                                  </p:childTnLst>
                                </p:cTn>
                              </p:par>
                            </p:childTnLst>
                          </p:cTn>
                        </p:par>
                        <p:par>
                          <p:cTn id="85" fill="hold">
                            <p:stCondLst>
                              <p:cond delay="6850"/>
                            </p:stCondLst>
                            <p:childTnLst>
                              <p:par>
                                <p:cTn id="86" presetID="53" presetClass="entr" presetSubtype="16" fill="hold" grpId="0" nodeType="afterEffect">
                                  <p:stCondLst>
                                    <p:cond delay="0"/>
                                  </p:stCondLst>
                                  <p:childTnLst>
                                    <p:set>
                                      <p:cBhvr>
                                        <p:cTn id="87" dur="1" fill="hold">
                                          <p:stCondLst>
                                            <p:cond delay="0"/>
                                          </p:stCondLst>
                                        </p:cTn>
                                        <p:tgtEl>
                                          <p:spTgt spid="21"/>
                                        </p:tgtEl>
                                        <p:attrNameLst>
                                          <p:attrName>style.visibility</p:attrName>
                                        </p:attrNameLst>
                                      </p:cBhvr>
                                      <p:to>
                                        <p:strVal val="visible"/>
                                      </p:to>
                                    </p:set>
                                    <p:anim calcmode="lin" valueType="num">
                                      <p:cBhvr>
                                        <p:cTn id="88" dur="500" fill="hold"/>
                                        <p:tgtEl>
                                          <p:spTgt spid="21"/>
                                        </p:tgtEl>
                                        <p:attrNameLst>
                                          <p:attrName>ppt_w</p:attrName>
                                        </p:attrNameLst>
                                      </p:cBhvr>
                                      <p:tavLst>
                                        <p:tav tm="0">
                                          <p:val>
                                            <p:fltVal val="0"/>
                                          </p:val>
                                        </p:tav>
                                        <p:tav tm="100000">
                                          <p:val>
                                            <p:strVal val="#ppt_w"/>
                                          </p:val>
                                        </p:tav>
                                      </p:tavLst>
                                    </p:anim>
                                    <p:anim calcmode="lin" valueType="num">
                                      <p:cBhvr>
                                        <p:cTn id="89" dur="500" fill="hold"/>
                                        <p:tgtEl>
                                          <p:spTgt spid="21"/>
                                        </p:tgtEl>
                                        <p:attrNameLst>
                                          <p:attrName>ppt_h</p:attrName>
                                        </p:attrNameLst>
                                      </p:cBhvr>
                                      <p:tavLst>
                                        <p:tav tm="0">
                                          <p:val>
                                            <p:fltVal val="0"/>
                                          </p:val>
                                        </p:tav>
                                        <p:tav tm="100000">
                                          <p:val>
                                            <p:strVal val="#ppt_h"/>
                                          </p:val>
                                        </p:tav>
                                      </p:tavLst>
                                    </p:anim>
                                    <p:animEffect transition="in" filter="fade">
                                      <p:cBhvr>
                                        <p:cTn id="90" dur="500"/>
                                        <p:tgtEl>
                                          <p:spTgt spid="21"/>
                                        </p:tgtEl>
                                      </p:cBhvr>
                                    </p:animEffect>
                                  </p:childTnLst>
                                </p:cTn>
                              </p:par>
                            </p:childTnLst>
                          </p:cTn>
                        </p:par>
                        <p:par>
                          <p:cTn id="91" fill="hold">
                            <p:stCondLst>
                              <p:cond delay="7350"/>
                            </p:stCondLst>
                            <p:childTnLst>
                              <p:par>
                                <p:cTn id="92" presetID="10" presetClass="entr" presetSubtype="0" fill="hold" grpId="0" nodeType="afterEffect">
                                  <p:stCondLst>
                                    <p:cond delay="0"/>
                                  </p:stCondLst>
                                  <p:childTnLst>
                                    <p:set>
                                      <p:cBhvr>
                                        <p:cTn id="93" dur="1" fill="hold">
                                          <p:stCondLst>
                                            <p:cond delay="0"/>
                                          </p:stCondLst>
                                        </p:cTn>
                                        <p:tgtEl>
                                          <p:spTgt spid="30"/>
                                        </p:tgtEl>
                                        <p:attrNameLst>
                                          <p:attrName>style.visibility</p:attrName>
                                        </p:attrNameLst>
                                      </p:cBhvr>
                                      <p:to>
                                        <p:strVal val="visible"/>
                                      </p:to>
                                    </p:set>
                                    <p:animEffect transition="in" filter="fade">
                                      <p:cBhvr>
                                        <p:cTn id="94" dur="500"/>
                                        <p:tgtEl>
                                          <p:spTgt spid="30"/>
                                        </p:tgtEl>
                                      </p:cBhvr>
                                    </p:animEffect>
                                  </p:childTnLst>
                                </p:cTn>
                              </p:par>
                            </p:childTnLst>
                          </p:cTn>
                        </p:par>
                        <p:par>
                          <p:cTn id="95" fill="hold">
                            <p:stCondLst>
                              <p:cond delay="7850"/>
                            </p:stCondLst>
                            <p:childTnLst>
                              <p:par>
                                <p:cTn id="96" presetID="10" presetClass="entr" presetSubtype="0" fill="hold" grpId="0" nodeType="afterEffect">
                                  <p:stCondLst>
                                    <p:cond delay="0"/>
                                  </p:stCondLst>
                                  <p:childTnLst>
                                    <p:set>
                                      <p:cBhvr>
                                        <p:cTn id="97" dur="1" fill="hold">
                                          <p:stCondLst>
                                            <p:cond delay="0"/>
                                          </p:stCondLst>
                                        </p:cTn>
                                        <p:tgtEl>
                                          <p:spTgt spid="14"/>
                                        </p:tgtEl>
                                        <p:attrNameLst>
                                          <p:attrName>style.visibility</p:attrName>
                                        </p:attrNameLst>
                                      </p:cBhvr>
                                      <p:to>
                                        <p:strVal val="visible"/>
                                      </p:to>
                                    </p:set>
                                    <p:animEffect transition="in" filter="fade">
                                      <p:cBhvr>
                                        <p:cTn id="98" dur="500"/>
                                        <p:tgtEl>
                                          <p:spTgt spid="14"/>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13"/>
                                        </p:tgtEl>
                                        <p:attrNameLst>
                                          <p:attrName>style.visibility</p:attrName>
                                        </p:attrNameLst>
                                      </p:cBhvr>
                                      <p:to>
                                        <p:strVal val="visible"/>
                                      </p:to>
                                    </p:set>
                                    <p:animEffect transition="in" filter="fade">
                                      <p:cBhvr>
                                        <p:cTn id="10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21" grpId="0" animBg="1"/>
      <p:bldP spid="26" grpId="0"/>
      <p:bldP spid="30" grpId="0" animBg="1"/>
      <p:bldP spid="3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Freeform 7"/>
          <p:cNvSpPr>
            <a:spLocks noChangeArrowheads="1"/>
          </p:cNvSpPr>
          <p:nvPr/>
        </p:nvSpPr>
        <p:spPr bwMode="auto">
          <a:xfrm>
            <a:off x="3965575" y="1411437"/>
            <a:ext cx="1038225" cy="915987"/>
          </a:xfrm>
          <a:custGeom>
            <a:avLst/>
            <a:gdLst>
              <a:gd name="T0" fmla="*/ 2684 w 2684"/>
              <a:gd name="T1" fmla="*/ 2365 h 2365"/>
              <a:gd name="T2" fmla="*/ 1342 w 2684"/>
              <a:gd name="T3" fmla="*/ 0 h 2365"/>
              <a:gd name="T4" fmla="*/ 0 w 2684"/>
              <a:gd name="T5" fmla="*/ 2365 h 2365"/>
              <a:gd name="T6" fmla="*/ 2684 w 2684"/>
              <a:gd name="T7" fmla="*/ 2365 h 2365"/>
              <a:gd name="T8" fmla="*/ 0 60000 65536"/>
              <a:gd name="T9" fmla="*/ 0 60000 65536"/>
              <a:gd name="T10" fmla="*/ 0 60000 65536"/>
              <a:gd name="T11" fmla="*/ 0 60000 65536"/>
              <a:gd name="T12" fmla="*/ 0 w 2684"/>
              <a:gd name="T13" fmla="*/ 0 h 2365"/>
              <a:gd name="T14" fmla="*/ 2684 w 2684"/>
              <a:gd name="T15" fmla="*/ 2365 h 2365"/>
            </a:gdLst>
            <a:ahLst/>
            <a:cxnLst>
              <a:cxn ang="T8">
                <a:pos x="T0" y="T1"/>
              </a:cxn>
              <a:cxn ang="T9">
                <a:pos x="T2" y="T3"/>
              </a:cxn>
              <a:cxn ang="T10">
                <a:pos x="T4" y="T5"/>
              </a:cxn>
              <a:cxn ang="T11">
                <a:pos x="T6" y="T7"/>
              </a:cxn>
            </a:cxnLst>
            <a:rect l="T12" t="T13" r="T14" b="T15"/>
            <a:pathLst>
              <a:path w="2684" h="2365">
                <a:moveTo>
                  <a:pt x="2684" y="2365"/>
                </a:moveTo>
                <a:lnTo>
                  <a:pt x="1342" y="0"/>
                </a:lnTo>
                <a:lnTo>
                  <a:pt x="0" y="2365"/>
                </a:lnTo>
                <a:lnTo>
                  <a:pt x="2684" y="2365"/>
                </a:lnTo>
                <a:close/>
              </a:path>
            </a:pathLst>
          </a:custGeom>
          <a:solidFill>
            <a:schemeClr val="accent1"/>
          </a:solidFill>
          <a:ln>
            <a:noFill/>
          </a:ln>
        </p:spPr>
        <p:txBody>
          <a:bodyPr/>
          <a:lstStyle/>
          <a:p>
            <a:endParaRPr lang="zh-CN" altLang="zh-CN">
              <a:solidFill>
                <a:srgbClr val="000000"/>
              </a:solidFill>
              <a:latin typeface="Calibri" pitchFamily="34" charset="0"/>
              <a:sym typeface="宋体" pitchFamily="2" charset="-122"/>
            </a:endParaRPr>
          </a:p>
        </p:txBody>
      </p:sp>
      <p:sp>
        <p:nvSpPr>
          <p:cNvPr id="33" name="Freeform 8"/>
          <p:cNvSpPr>
            <a:spLocks noChangeArrowheads="1"/>
          </p:cNvSpPr>
          <p:nvPr/>
        </p:nvSpPr>
        <p:spPr bwMode="auto">
          <a:xfrm>
            <a:off x="2936875" y="2327424"/>
            <a:ext cx="1028700" cy="990600"/>
          </a:xfrm>
          <a:custGeom>
            <a:avLst/>
            <a:gdLst>
              <a:gd name="T0" fmla="*/ 2664 w 2664"/>
              <a:gd name="T1" fmla="*/ 0 h 2553"/>
              <a:gd name="T2" fmla="*/ 0 w 2664"/>
              <a:gd name="T3" fmla="*/ 546 h 2553"/>
              <a:gd name="T4" fmla="*/ 1835 w 2664"/>
              <a:gd name="T5" fmla="*/ 2553 h 2553"/>
              <a:gd name="T6" fmla="*/ 2664 w 2664"/>
              <a:gd name="T7" fmla="*/ 0 h 2553"/>
              <a:gd name="T8" fmla="*/ 0 60000 65536"/>
              <a:gd name="T9" fmla="*/ 0 60000 65536"/>
              <a:gd name="T10" fmla="*/ 0 60000 65536"/>
              <a:gd name="T11" fmla="*/ 0 60000 65536"/>
              <a:gd name="T12" fmla="*/ 0 w 2664"/>
              <a:gd name="T13" fmla="*/ 0 h 2553"/>
              <a:gd name="T14" fmla="*/ 2664 w 2664"/>
              <a:gd name="T15" fmla="*/ 2553 h 2553"/>
            </a:gdLst>
            <a:ahLst/>
            <a:cxnLst>
              <a:cxn ang="T8">
                <a:pos x="T0" y="T1"/>
              </a:cxn>
              <a:cxn ang="T9">
                <a:pos x="T2" y="T3"/>
              </a:cxn>
              <a:cxn ang="T10">
                <a:pos x="T4" y="T5"/>
              </a:cxn>
              <a:cxn ang="T11">
                <a:pos x="T6" y="T7"/>
              </a:cxn>
            </a:cxnLst>
            <a:rect l="T12" t="T13" r="T14" b="T15"/>
            <a:pathLst>
              <a:path w="2664" h="2553">
                <a:moveTo>
                  <a:pt x="2664" y="0"/>
                </a:moveTo>
                <a:lnTo>
                  <a:pt x="0" y="546"/>
                </a:lnTo>
                <a:lnTo>
                  <a:pt x="1835" y="2553"/>
                </a:lnTo>
                <a:lnTo>
                  <a:pt x="2664" y="0"/>
                </a:lnTo>
                <a:close/>
              </a:path>
            </a:pathLst>
          </a:custGeom>
          <a:solidFill>
            <a:schemeClr val="accent1"/>
          </a:solidFill>
          <a:ln>
            <a:noFill/>
          </a:ln>
        </p:spPr>
        <p:txBody>
          <a:bodyPr/>
          <a:lstStyle/>
          <a:p>
            <a:endParaRPr lang="zh-CN" altLang="zh-CN">
              <a:solidFill>
                <a:srgbClr val="000000"/>
              </a:solidFill>
              <a:latin typeface="Calibri" pitchFamily="34" charset="0"/>
              <a:sym typeface="宋体" pitchFamily="2" charset="-122"/>
            </a:endParaRPr>
          </a:p>
        </p:txBody>
      </p:sp>
      <p:sp>
        <p:nvSpPr>
          <p:cNvPr id="34" name="Freeform 9"/>
          <p:cNvSpPr>
            <a:spLocks noChangeArrowheads="1"/>
          </p:cNvSpPr>
          <p:nvPr/>
        </p:nvSpPr>
        <p:spPr bwMode="auto">
          <a:xfrm>
            <a:off x="3527425" y="3318024"/>
            <a:ext cx="955675" cy="1044575"/>
          </a:xfrm>
          <a:custGeom>
            <a:avLst/>
            <a:gdLst>
              <a:gd name="T0" fmla="*/ 305 w 2476"/>
              <a:gd name="T1" fmla="*/ 0 h 2702"/>
              <a:gd name="T2" fmla="*/ 0 w 2476"/>
              <a:gd name="T3" fmla="*/ 2702 h 2702"/>
              <a:gd name="T4" fmla="*/ 2476 w 2476"/>
              <a:gd name="T5" fmla="*/ 1578 h 2702"/>
              <a:gd name="T6" fmla="*/ 305 w 2476"/>
              <a:gd name="T7" fmla="*/ 0 h 2702"/>
              <a:gd name="T8" fmla="*/ 0 60000 65536"/>
              <a:gd name="T9" fmla="*/ 0 60000 65536"/>
              <a:gd name="T10" fmla="*/ 0 60000 65536"/>
              <a:gd name="T11" fmla="*/ 0 60000 65536"/>
              <a:gd name="T12" fmla="*/ 0 w 2476"/>
              <a:gd name="T13" fmla="*/ 0 h 2702"/>
              <a:gd name="T14" fmla="*/ 2476 w 2476"/>
              <a:gd name="T15" fmla="*/ 2702 h 2702"/>
            </a:gdLst>
            <a:ahLst/>
            <a:cxnLst>
              <a:cxn ang="T8">
                <a:pos x="T0" y="T1"/>
              </a:cxn>
              <a:cxn ang="T9">
                <a:pos x="T2" y="T3"/>
              </a:cxn>
              <a:cxn ang="T10">
                <a:pos x="T4" y="T5"/>
              </a:cxn>
              <a:cxn ang="T11">
                <a:pos x="T6" y="T7"/>
              </a:cxn>
            </a:cxnLst>
            <a:rect l="T12" t="T13" r="T14" b="T15"/>
            <a:pathLst>
              <a:path w="2476" h="2702">
                <a:moveTo>
                  <a:pt x="305" y="0"/>
                </a:moveTo>
                <a:lnTo>
                  <a:pt x="0" y="2702"/>
                </a:lnTo>
                <a:lnTo>
                  <a:pt x="2476" y="1578"/>
                </a:lnTo>
                <a:lnTo>
                  <a:pt x="305" y="0"/>
                </a:lnTo>
                <a:close/>
              </a:path>
            </a:pathLst>
          </a:custGeom>
          <a:solidFill>
            <a:schemeClr val="accent1"/>
          </a:solidFill>
          <a:ln>
            <a:noFill/>
          </a:ln>
        </p:spPr>
        <p:txBody>
          <a:bodyPr/>
          <a:lstStyle/>
          <a:p>
            <a:endParaRPr lang="zh-CN" altLang="zh-CN">
              <a:solidFill>
                <a:srgbClr val="000000"/>
              </a:solidFill>
              <a:latin typeface="Calibri" pitchFamily="34" charset="0"/>
              <a:sym typeface="宋体" pitchFamily="2" charset="-122"/>
            </a:endParaRPr>
          </a:p>
        </p:txBody>
      </p:sp>
      <p:sp>
        <p:nvSpPr>
          <p:cNvPr id="35" name="Freeform 10"/>
          <p:cNvSpPr>
            <a:spLocks noChangeArrowheads="1"/>
          </p:cNvSpPr>
          <p:nvPr/>
        </p:nvSpPr>
        <p:spPr bwMode="auto">
          <a:xfrm>
            <a:off x="4483100" y="3318024"/>
            <a:ext cx="958850" cy="1044575"/>
          </a:xfrm>
          <a:custGeom>
            <a:avLst/>
            <a:gdLst>
              <a:gd name="T0" fmla="*/ 0 w 2476"/>
              <a:gd name="T1" fmla="*/ 1578 h 2702"/>
              <a:gd name="T2" fmla="*/ 2476 w 2476"/>
              <a:gd name="T3" fmla="*/ 2702 h 2702"/>
              <a:gd name="T4" fmla="*/ 2172 w 2476"/>
              <a:gd name="T5" fmla="*/ 0 h 2702"/>
              <a:gd name="T6" fmla="*/ 0 w 2476"/>
              <a:gd name="T7" fmla="*/ 1578 h 2702"/>
              <a:gd name="T8" fmla="*/ 0 60000 65536"/>
              <a:gd name="T9" fmla="*/ 0 60000 65536"/>
              <a:gd name="T10" fmla="*/ 0 60000 65536"/>
              <a:gd name="T11" fmla="*/ 0 60000 65536"/>
              <a:gd name="T12" fmla="*/ 0 w 2476"/>
              <a:gd name="T13" fmla="*/ 0 h 2702"/>
              <a:gd name="T14" fmla="*/ 2476 w 2476"/>
              <a:gd name="T15" fmla="*/ 2702 h 2702"/>
            </a:gdLst>
            <a:ahLst/>
            <a:cxnLst>
              <a:cxn ang="T8">
                <a:pos x="T0" y="T1"/>
              </a:cxn>
              <a:cxn ang="T9">
                <a:pos x="T2" y="T3"/>
              </a:cxn>
              <a:cxn ang="T10">
                <a:pos x="T4" y="T5"/>
              </a:cxn>
              <a:cxn ang="T11">
                <a:pos x="T6" y="T7"/>
              </a:cxn>
            </a:cxnLst>
            <a:rect l="T12" t="T13" r="T14" b="T15"/>
            <a:pathLst>
              <a:path w="2476" h="2702">
                <a:moveTo>
                  <a:pt x="0" y="1578"/>
                </a:moveTo>
                <a:lnTo>
                  <a:pt x="2476" y="2702"/>
                </a:lnTo>
                <a:lnTo>
                  <a:pt x="2172" y="0"/>
                </a:lnTo>
                <a:lnTo>
                  <a:pt x="0" y="1578"/>
                </a:lnTo>
                <a:close/>
              </a:path>
            </a:pathLst>
          </a:custGeom>
          <a:solidFill>
            <a:schemeClr val="accent1"/>
          </a:solidFill>
          <a:ln>
            <a:noFill/>
          </a:ln>
        </p:spPr>
        <p:txBody>
          <a:bodyPr/>
          <a:lstStyle/>
          <a:p>
            <a:endParaRPr lang="zh-CN" altLang="zh-CN">
              <a:solidFill>
                <a:srgbClr val="000000"/>
              </a:solidFill>
              <a:latin typeface="Calibri" pitchFamily="34" charset="0"/>
              <a:sym typeface="宋体" pitchFamily="2" charset="-122"/>
            </a:endParaRPr>
          </a:p>
        </p:txBody>
      </p:sp>
      <p:sp>
        <p:nvSpPr>
          <p:cNvPr id="36" name="Freeform 11"/>
          <p:cNvSpPr>
            <a:spLocks noChangeArrowheads="1"/>
          </p:cNvSpPr>
          <p:nvPr/>
        </p:nvSpPr>
        <p:spPr bwMode="auto">
          <a:xfrm>
            <a:off x="5003800" y="2327424"/>
            <a:ext cx="1028700" cy="990600"/>
          </a:xfrm>
          <a:custGeom>
            <a:avLst/>
            <a:gdLst>
              <a:gd name="T0" fmla="*/ 830 w 2664"/>
              <a:gd name="T1" fmla="*/ 2553 h 2553"/>
              <a:gd name="T2" fmla="*/ 2664 w 2664"/>
              <a:gd name="T3" fmla="*/ 546 h 2553"/>
              <a:gd name="T4" fmla="*/ 0 w 2664"/>
              <a:gd name="T5" fmla="*/ 0 h 2553"/>
              <a:gd name="T6" fmla="*/ 830 w 2664"/>
              <a:gd name="T7" fmla="*/ 2553 h 2553"/>
              <a:gd name="T8" fmla="*/ 0 60000 65536"/>
              <a:gd name="T9" fmla="*/ 0 60000 65536"/>
              <a:gd name="T10" fmla="*/ 0 60000 65536"/>
              <a:gd name="T11" fmla="*/ 0 60000 65536"/>
              <a:gd name="T12" fmla="*/ 0 w 2664"/>
              <a:gd name="T13" fmla="*/ 0 h 2553"/>
              <a:gd name="T14" fmla="*/ 2664 w 2664"/>
              <a:gd name="T15" fmla="*/ 2553 h 2553"/>
            </a:gdLst>
            <a:ahLst/>
            <a:cxnLst>
              <a:cxn ang="T8">
                <a:pos x="T0" y="T1"/>
              </a:cxn>
              <a:cxn ang="T9">
                <a:pos x="T2" y="T3"/>
              </a:cxn>
              <a:cxn ang="T10">
                <a:pos x="T4" y="T5"/>
              </a:cxn>
              <a:cxn ang="T11">
                <a:pos x="T6" y="T7"/>
              </a:cxn>
            </a:cxnLst>
            <a:rect l="T12" t="T13" r="T14" b="T15"/>
            <a:pathLst>
              <a:path w="2664" h="2553">
                <a:moveTo>
                  <a:pt x="830" y="2553"/>
                </a:moveTo>
                <a:lnTo>
                  <a:pt x="2664" y="546"/>
                </a:lnTo>
                <a:lnTo>
                  <a:pt x="0" y="0"/>
                </a:lnTo>
                <a:lnTo>
                  <a:pt x="830" y="2553"/>
                </a:lnTo>
                <a:close/>
              </a:path>
            </a:pathLst>
          </a:custGeom>
          <a:solidFill>
            <a:schemeClr val="accent1"/>
          </a:solidFill>
          <a:ln>
            <a:noFill/>
          </a:ln>
        </p:spPr>
        <p:txBody>
          <a:bodyPr/>
          <a:lstStyle/>
          <a:p>
            <a:endParaRPr lang="zh-CN" altLang="zh-CN">
              <a:solidFill>
                <a:srgbClr val="000000"/>
              </a:solidFill>
              <a:latin typeface="Calibri" pitchFamily="34" charset="0"/>
              <a:sym typeface="宋体" pitchFamily="2" charset="-122"/>
            </a:endParaRPr>
          </a:p>
        </p:txBody>
      </p:sp>
      <p:sp>
        <p:nvSpPr>
          <p:cNvPr id="37" name="矩形 7"/>
          <p:cNvSpPr>
            <a:spLocks noChangeArrowheads="1"/>
          </p:cNvSpPr>
          <p:nvPr/>
        </p:nvSpPr>
        <p:spPr bwMode="auto">
          <a:xfrm>
            <a:off x="4303713" y="1830537"/>
            <a:ext cx="357187"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800">
                <a:solidFill>
                  <a:schemeClr val="bg1"/>
                </a:solidFill>
                <a:latin typeface="Swiss911 UCm BT" pitchFamily="2" charset="0"/>
                <a:sym typeface="Swiss911 UCm BT" pitchFamily="2" charset="0"/>
              </a:rPr>
              <a:t>01</a:t>
            </a:r>
            <a:endParaRPr lang="zh-CN" altLang="en-US" sz="2800">
              <a:solidFill>
                <a:schemeClr val="bg1"/>
              </a:solidFill>
              <a:latin typeface="Swiss911 UCm BT" pitchFamily="2" charset="0"/>
              <a:sym typeface="Swiss911 UCm BT" pitchFamily="2" charset="0"/>
            </a:endParaRPr>
          </a:p>
        </p:txBody>
      </p:sp>
      <p:sp>
        <p:nvSpPr>
          <p:cNvPr id="38" name="矩形 8"/>
          <p:cNvSpPr>
            <a:spLocks noChangeArrowheads="1"/>
          </p:cNvSpPr>
          <p:nvPr/>
        </p:nvSpPr>
        <p:spPr bwMode="auto">
          <a:xfrm>
            <a:off x="5264150" y="2514749"/>
            <a:ext cx="357188"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800">
                <a:solidFill>
                  <a:schemeClr val="bg1"/>
                </a:solidFill>
                <a:latin typeface="Swiss911 UCm BT" pitchFamily="2" charset="0"/>
                <a:sym typeface="Swiss911 UCm BT" pitchFamily="2" charset="0"/>
              </a:rPr>
              <a:t>02</a:t>
            </a:r>
            <a:endParaRPr lang="zh-CN" altLang="en-US" sz="2800">
              <a:solidFill>
                <a:schemeClr val="bg1"/>
              </a:solidFill>
              <a:latin typeface="Swiss911 UCm BT" pitchFamily="2" charset="0"/>
              <a:sym typeface="Swiss911 UCm BT" pitchFamily="2" charset="0"/>
            </a:endParaRPr>
          </a:p>
        </p:txBody>
      </p:sp>
      <p:sp>
        <p:nvSpPr>
          <p:cNvPr id="39" name="矩形 9"/>
          <p:cNvSpPr>
            <a:spLocks noChangeArrowheads="1"/>
          </p:cNvSpPr>
          <p:nvPr/>
        </p:nvSpPr>
        <p:spPr bwMode="auto">
          <a:xfrm>
            <a:off x="4905375" y="3654574"/>
            <a:ext cx="357188"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800">
                <a:solidFill>
                  <a:schemeClr val="bg1"/>
                </a:solidFill>
                <a:latin typeface="Swiss911 UCm BT" pitchFamily="2" charset="0"/>
                <a:sym typeface="Swiss911 UCm BT" pitchFamily="2" charset="0"/>
              </a:rPr>
              <a:t>03</a:t>
            </a:r>
            <a:endParaRPr lang="zh-CN" altLang="en-US" sz="2800">
              <a:solidFill>
                <a:schemeClr val="bg1"/>
              </a:solidFill>
              <a:latin typeface="Swiss911 UCm BT" pitchFamily="2" charset="0"/>
              <a:sym typeface="Swiss911 UCm BT" pitchFamily="2" charset="0"/>
            </a:endParaRPr>
          </a:p>
        </p:txBody>
      </p:sp>
      <p:sp>
        <p:nvSpPr>
          <p:cNvPr id="40" name="矩形 10"/>
          <p:cNvSpPr>
            <a:spLocks noChangeArrowheads="1"/>
          </p:cNvSpPr>
          <p:nvPr/>
        </p:nvSpPr>
        <p:spPr bwMode="auto">
          <a:xfrm>
            <a:off x="3646488" y="3668862"/>
            <a:ext cx="357187"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800">
                <a:solidFill>
                  <a:schemeClr val="bg1"/>
                </a:solidFill>
                <a:latin typeface="Swiss911 UCm BT" pitchFamily="2" charset="0"/>
                <a:sym typeface="Swiss911 UCm BT" pitchFamily="2" charset="0"/>
              </a:rPr>
              <a:t>04</a:t>
            </a:r>
            <a:endParaRPr lang="zh-CN" altLang="en-US" sz="2800">
              <a:solidFill>
                <a:schemeClr val="bg1"/>
              </a:solidFill>
              <a:latin typeface="Swiss911 UCm BT" pitchFamily="2" charset="0"/>
              <a:sym typeface="Swiss911 UCm BT" pitchFamily="2" charset="0"/>
            </a:endParaRPr>
          </a:p>
        </p:txBody>
      </p:sp>
      <p:sp>
        <p:nvSpPr>
          <p:cNvPr id="41" name="矩形 11"/>
          <p:cNvSpPr>
            <a:spLocks noChangeArrowheads="1"/>
          </p:cNvSpPr>
          <p:nvPr/>
        </p:nvSpPr>
        <p:spPr bwMode="auto">
          <a:xfrm>
            <a:off x="3348038" y="2524274"/>
            <a:ext cx="357187"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800">
                <a:solidFill>
                  <a:schemeClr val="bg1"/>
                </a:solidFill>
                <a:latin typeface="Swiss911 UCm BT" pitchFamily="2" charset="0"/>
                <a:sym typeface="Swiss911 UCm BT" pitchFamily="2" charset="0"/>
              </a:rPr>
              <a:t>05</a:t>
            </a:r>
            <a:endParaRPr lang="zh-CN" altLang="en-US" sz="2800">
              <a:solidFill>
                <a:schemeClr val="bg1"/>
              </a:solidFill>
              <a:latin typeface="Swiss911 UCm BT" pitchFamily="2" charset="0"/>
              <a:sym typeface="Swiss911 UCm BT" pitchFamily="2" charset="0"/>
            </a:endParaRPr>
          </a:p>
        </p:txBody>
      </p:sp>
      <p:sp>
        <p:nvSpPr>
          <p:cNvPr id="42" name="TextBox 12"/>
          <p:cNvSpPr>
            <a:spLocks noChangeArrowheads="1"/>
          </p:cNvSpPr>
          <p:nvPr/>
        </p:nvSpPr>
        <p:spPr bwMode="auto">
          <a:xfrm>
            <a:off x="4879975" y="1260624"/>
            <a:ext cx="25717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a:solidFill>
                  <a:srgbClr val="595959"/>
                </a:solidFill>
                <a:latin typeface="微软雅黑" pitchFamily="34" charset="-122"/>
                <a:ea typeface="微软雅黑" pitchFamily="34" charset="-122"/>
              </a:rPr>
              <a:t>详写内容</a:t>
            </a:r>
            <a:r>
              <a:rPr lang="en-US" altLang="zh-CN" sz="1000">
                <a:solidFill>
                  <a:srgbClr val="595959"/>
                </a:solidFill>
                <a:latin typeface="微软雅黑" pitchFamily="34" charset="-122"/>
                <a:ea typeface="微软雅黑" pitchFamily="34" charset="-122"/>
              </a:rPr>
              <a:t>……</a:t>
            </a:r>
            <a:r>
              <a:rPr lang="zh-CN" altLang="en-US" sz="1000">
                <a:solidFill>
                  <a:srgbClr val="595959"/>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a:solidFill>
                <a:srgbClr val="595959"/>
              </a:solidFill>
              <a:latin typeface="微软雅黑" pitchFamily="34" charset="-122"/>
              <a:ea typeface="微软雅黑" pitchFamily="34" charset="-122"/>
            </a:endParaRPr>
          </a:p>
        </p:txBody>
      </p:sp>
      <p:sp>
        <p:nvSpPr>
          <p:cNvPr id="43" name="TextBox 13"/>
          <p:cNvSpPr>
            <a:spLocks noChangeArrowheads="1"/>
          </p:cNvSpPr>
          <p:nvPr/>
        </p:nvSpPr>
        <p:spPr bwMode="auto">
          <a:xfrm>
            <a:off x="6138863" y="2484587"/>
            <a:ext cx="2109787" cy="61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a:solidFill>
                  <a:srgbClr val="595959"/>
                </a:solidFill>
                <a:latin typeface="微软雅黑" pitchFamily="34" charset="-122"/>
                <a:ea typeface="微软雅黑" pitchFamily="34" charset="-122"/>
              </a:rPr>
              <a:t>详写内容</a:t>
            </a:r>
            <a:r>
              <a:rPr lang="en-US" altLang="zh-CN" sz="1000">
                <a:solidFill>
                  <a:srgbClr val="595959"/>
                </a:solidFill>
                <a:latin typeface="微软雅黑" pitchFamily="34" charset="-122"/>
                <a:ea typeface="微软雅黑" pitchFamily="34" charset="-122"/>
              </a:rPr>
              <a:t>……</a:t>
            </a:r>
            <a:r>
              <a:rPr lang="zh-CN" altLang="en-US" sz="1000">
                <a:solidFill>
                  <a:srgbClr val="595959"/>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a:solidFill>
                <a:srgbClr val="595959"/>
              </a:solidFill>
              <a:latin typeface="微软雅黑" pitchFamily="34" charset="-122"/>
              <a:ea typeface="微软雅黑" pitchFamily="34" charset="-122"/>
            </a:endParaRPr>
          </a:p>
        </p:txBody>
      </p:sp>
      <p:sp>
        <p:nvSpPr>
          <p:cNvPr id="44" name="TextBox 14"/>
          <p:cNvSpPr>
            <a:spLocks noChangeArrowheads="1"/>
          </p:cNvSpPr>
          <p:nvPr/>
        </p:nvSpPr>
        <p:spPr bwMode="auto">
          <a:xfrm>
            <a:off x="5622925" y="3930799"/>
            <a:ext cx="2109788"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a:solidFill>
                  <a:srgbClr val="595959"/>
                </a:solidFill>
                <a:latin typeface="微软雅黑" pitchFamily="34" charset="-122"/>
                <a:ea typeface="微软雅黑" pitchFamily="34" charset="-122"/>
              </a:rPr>
              <a:t>详写内容</a:t>
            </a:r>
            <a:r>
              <a:rPr lang="en-US" altLang="zh-CN" sz="1000">
                <a:solidFill>
                  <a:srgbClr val="595959"/>
                </a:solidFill>
                <a:latin typeface="微软雅黑" pitchFamily="34" charset="-122"/>
                <a:ea typeface="微软雅黑" pitchFamily="34" charset="-122"/>
              </a:rPr>
              <a:t>……</a:t>
            </a:r>
            <a:r>
              <a:rPr lang="zh-CN" altLang="en-US" sz="1000">
                <a:solidFill>
                  <a:srgbClr val="595959"/>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a:solidFill>
                <a:srgbClr val="595959"/>
              </a:solidFill>
              <a:latin typeface="微软雅黑" pitchFamily="34" charset="-122"/>
              <a:ea typeface="微软雅黑" pitchFamily="34" charset="-122"/>
            </a:endParaRPr>
          </a:p>
        </p:txBody>
      </p:sp>
      <p:sp>
        <p:nvSpPr>
          <p:cNvPr id="45" name="TextBox 15"/>
          <p:cNvSpPr>
            <a:spLocks noChangeArrowheads="1"/>
          </p:cNvSpPr>
          <p:nvPr/>
        </p:nvSpPr>
        <p:spPr bwMode="auto">
          <a:xfrm>
            <a:off x="1136650" y="3629174"/>
            <a:ext cx="2108200"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dirty="0">
                <a:solidFill>
                  <a:srgbClr val="595959"/>
                </a:solidFill>
                <a:latin typeface="微软雅黑" pitchFamily="34" charset="-122"/>
                <a:ea typeface="微软雅黑" pitchFamily="34" charset="-122"/>
              </a:rPr>
              <a:t>详写内容</a:t>
            </a:r>
            <a:r>
              <a:rPr lang="en-US" altLang="zh-CN" sz="1000" dirty="0">
                <a:solidFill>
                  <a:srgbClr val="595959"/>
                </a:solidFill>
                <a:latin typeface="微软雅黑" pitchFamily="34" charset="-122"/>
                <a:ea typeface="微软雅黑" pitchFamily="34" charset="-122"/>
              </a:rPr>
              <a:t>……</a:t>
            </a:r>
            <a:r>
              <a:rPr lang="zh-CN" altLang="en-US" sz="1000" dirty="0">
                <a:solidFill>
                  <a:srgbClr val="595959"/>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rgbClr val="595959"/>
              </a:solidFill>
              <a:latin typeface="微软雅黑" pitchFamily="34" charset="-122"/>
              <a:ea typeface="微软雅黑" pitchFamily="34" charset="-122"/>
            </a:endParaRPr>
          </a:p>
        </p:txBody>
      </p:sp>
      <p:sp>
        <p:nvSpPr>
          <p:cNvPr id="46" name="TextBox 16"/>
          <p:cNvSpPr>
            <a:spLocks noChangeArrowheads="1"/>
          </p:cNvSpPr>
          <p:nvPr/>
        </p:nvSpPr>
        <p:spPr bwMode="auto">
          <a:xfrm>
            <a:off x="1136650" y="1881337"/>
            <a:ext cx="2108200"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dirty="0">
                <a:solidFill>
                  <a:srgbClr val="595959"/>
                </a:solidFill>
                <a:latin typeface="微软雅黑" pitchFamily="34" charset="-122"/>
                <a:ea typeface="微软雅黑" pitchFamily="34" charset="-122"/>
              </a:rPr>
              <a:t>详写内容</a:t>
            </a:r>
            <a:r>
              <a:rPr lang="en-US" altLang="zh-CN" sz="1000" dirty="0">
                <a:solidFill>
                  <a:srgbClr val="595959"/>
                </a:solidFill>
                <a:latin typeface="微软雅黑" pitchFamily="34" charset="-122"/>
                <a:ea typeface="微软雅黑" pitchFamily="34" charset="-122"/>
              </a:rPr>
              <a:t>……</a:t>
            </a:r>
            <a:r>
              <a:rPr lang="zh-CN" altLang="en-US" sz="1000" dirty="0">
                <a:solidFill>
                  <a:srgbClr val="595959"/>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rgbClr val="595959"/>
              </a:solidFill>
              <a:latin typeface="微软雅黑" pitchFamily="34" charset="-122"/>
              <a:ea typeface="微软雅黑" pitchFamily="34" charset="-122"/>
            </a:endParaRPr>
          </a:p>
        </p:txBody>
      </p:sp>
      <p:sp>
        <p:nvSpPr>
          <p:cNvPr id="47" name="TextBox 17"/>
          <p:cNvSpPr>
            <a:spLocks noChangeArrowheads="1"/>
          </p:cNvSpPr>
          <p:nvPr/>
        </p:nvSpPr>
        <p:spPr bwMode="auto">
          <a:xfrm>
            <a:off x="4879975" y="1059133"/>
            <a:ext cx="126206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添加标题内容</a:t>
            </a:r>
          </a:p>
        </p:txBody>
      </p:sp>
      <p:sp>
        <p:nvSpPr>
          <p:cNvPr id="48" name="TextBox 18"/>
          <p:cNvSpPr>
            <a:spLocks noChangeArrowheads="1"/>
          </p:cNvSpPr>
          <p:nvPr/>
        </p:nvSpPr>
        <p:spPr bwMode="auto">
          <a:xfrm>
            <a:off x="6138863" y="2260871"/>
            <a:ext cx="126206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添加标题内容</a:t>
            </a:r>
          </a:p>
        </p:txBody>
      </p:sp>
      <p:sp>
        <p:nvSpPr>
          <p:cNvPr id="49" name="TextBox 19"/>
          <p:cNvSpPr>
            <a:spLocks noChangeArrowheads="1"/>
          </p:cNvSpPr>
          <p:nvPr/>
        </p:nvSpPr>
        <p:spPr bwMode="auto">
          <a:xfrm>
            <a:off x="5622925" y="3708671"/>
            <a:ext cx="126206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添加标题内容</a:t>
            </a:r>
          </a:p>
        </p:txBody>
      </p:sp>
      <p:sp>
        <p:nvSpPr>
          <p:cNvPr id="50" name="TextBox 20"/>
          <p:cNvSpPr>
            <a:spLocks noChangeArrowheads="1"/>
          </p:cNvSpPr>
          <p:nvPr/>
        </p:nvSpPr>
        <p:spPr bwMode="auto">
          <a:xfrm>
            <a:off x="1136650" y="3403871"/>
            <a:ext cx="120310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添加标题内容</a:t>
            </a:r>
          </a:p>
        </p:txBody>
      </p:sp>
      <p:sp>
        <p:nvSpPr>
          <p:cNvPr id="51" name="TextBox 21"/>
          <p:cNvSpPr>
            <a:spLocks noChangeArrowheads="1"/>
          </p:cNvSpPr>
          <p:nvPr/>
        </p:nvSpPr>
        <p:spPr bwMode="auto">
          <a:xfrm>
            <a:off x="1136650" y="1649683"/>
            <a:ext cx="1081088"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2" name="TextBox 22"/>
          <p:cNvSpPr>
            <a:spLocks noChangeArrowheads="1"/>
          </p:cNvSpPr>
          <p:nvPr/>
        </p:nvSpPr>
        <p:spPr bwMode="auto">
          <a:xfrm>
            <a:off x="3995936" y="2737832"/>
            <a:ext cx="99139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b="1" dirty="0" smtClean="0">
                <a:solidFill>
                  <a:schemeClr val="accent1"/>
                </a:solidFill>
                <a:latin typeface="微软雅黑" panose="020B0503020204020204" pitchFamily="34" charset="-122"/>
                <a:ea typeface="微软雅黑" panose="020B0503020204020204" pitchFamily="34" charset="-122"/>
              </a:rPr>
              <a:t>点击添加标题内容</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6936797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1"/>
                                        </p:tgtEl>
                                        <p:attrNameLst>
                                          <p:attrName>ppt_y</p:attrName>
                                        </p:attrNameLst>
                                      </p:cBhvr>
                                      <p:tavLst>
                                        <p:tav tm="0">
                                          <p:val>
                                            <p:strVal val="#ppt_y"/>
                                          </p:val>
                                        </p:tav>
                                        <p:tav tm="100000">
                                          <p:val>
                                            <p:strVal val="#ppt_y"/>
                                          </p:val>
                                        </p:tav>
                                      </p:tavLst>
                                    </p:anim>
                                    <p:anim calcmode="lin" valueType="num">
                                      <p:cBhvr>
                                        <p:cTn id="9"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1"/>
                                        </p:tgtEl>
                                      </p:cBhvr>
                                    </p:animEffect>
                                  </p:childTnLst>
                                </p:cTn>
                              </p:par>
                            </p:childTnLst>
                          </p:cTn>
                        </p:par>
                        <p:par>
                          <p:cTn id="12" fill="hold">
                            <p:stCondLst>
                              <p:cond delay="850"/>
                            </p:stCondLst>
                            <p:childTnLst>
                              <p:par>
                                <p:cTn id="13" presetID="23" presetClass="entr" presetSubtype="528"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500" fill="hold"/>
                                        <p:tgtEl>
                                          <p:spTgt spid="32"/>
                                        </p:tgtEl>
                                        <p:attrNameLst>
                                          <p:attrName>ppt_w</p:attrName>
                                        </p:attrNameLst>
                                      </p:cBhvr>
                                      <p:tavLst>
                                        <p:tav tm="0">
                                          <p:val>
                                            <p:fltVal val="0"/>
                                          </p:val>
                                        </p:tav>
                                        <p:tav tm="100000">
                                          <p:val>
                                            <p:strVal val="#ppt_w"/>
                                          </p:val>
                                        </p:tav>
                                      </p:tavLst>
                                    </p:anim>
                                    <p:anim calcmode="lin" valueType="num">
                                      <p:cBhvr>
                                        <p:cTn id="16" dur="500" fill="hold"/>
                                        <p:tgtEl>
                                          <p:spTgt spid="32"/>
                                        </p:tgtEl>
                                        <p:attrNameLst>
                                          <p:attrName>ppt_h</p:attrName>
                                        </p:attrNameLst>
                                      </p:cBhvr>
                                      <p:tavLst>
                                        <p:tav tm="0">
                                          <p:val>
                                            <p:fltVal val="0"/>
                                          </p:val>
                                        </p:tav>
                                        <p:tav tm="100000">
                                          <p:val>
                                            <p:strVal val="#ppt_h"/>
                                          </p:val>
                                        </p:tav>
                                      </p:tavLst>
                                    </p:anim>
                                    <p:anim calcmode="lin" valueType="num">
                                      <p:cBhvr>
                                        <p:cTn id="17" dur="500" fill="hold"/>
                                        <p:tgtEl>
                                          <p:spTgt spid="32"/>
                                        </p:tgtEl>
                                        <p:attrNameLst>
                                          <p:attrName>ppt_x</p:attrName>
                                        </p:attrNameLst>
                                      </p:cBhvr>
                                      <p:tavLst>
                                        <p:tav tm="0">
                                          <p:val>
                                            <p:fltVal val="0.5"/>
                                          </p:val>
                                        </p:tav>
                                        <p:tav tm="100000">
                                          <p:val>
                                            <p:strVal val="#ppt_x"/>
                                          </p:val>
                                        </p:tav>
                                      </p:tavLst>
                                    </p:anim>
                                    <p:anim calcmode="lin" valueType="num">
                                      <p:cBhvr>
                                        <p:cTn id="18" dur="500" fill="hold"/>
                                        <p:tgtEl>
                                          <p:spTgt spid="32"/>
                                        </p:tgtEl>
                                        <p:attrNameLst>
                                          <p:attrName>ppt_y</p:attrName>
                                        </p:attrNameLst>
                                      </p:cBhvr>
                                      <p:tavLst>
                                        <p:tav tm="0">
                                          <p:val>
                                            <p:fltVal val="0.5"/>
                                          </p:val>
                                        </p:tav>
                                        <p:tav tm="100000">
                                          <p:val>
                                            <p:strVal val="#ppt_y"/>
                                          </p:val>
                                        </p:tav>
                                      </p:tavLst>
                                    </p:anim>
                                  </p:childTnLst>
                                </p:cTn>
                              </p:par>
                              <p:par>
                                <p:cTn id="19" presetID="23" presetClass="entr" presetSubtype="528" fill="hold" grpId="0" nodeType="withEffect">
                                  <p:stCondLst>
                                    <p:cond delay="0"/>
                                  </p:stCondLst>
                                  <p:childTnLst>
                                    <p:set>
                                      <p:cBhvr>
                                        <p:cTn id="20" dur="1" fill="hold">
                                          <p:stCondLst>
                                            <p:cond delay="0"/>
                                          </p:stCondLst>
                                        </p:cTn>
                                        <p:tgtEl>
                                          <p:spTgt spid="33"/>
                                        </p:tgtEl>
                                        <p:attrNameLst>
                                          <p:attrName>style.visibility</p:attrName>
                                        </p:attrNameLst>
                                      </p:cBhvr>
                                      <p:to>
                                        <p:strVal val="visible"/>
                                      </p:to>
                                    </p:set>
                                    <p:anim calcmode="lin" valueType="num">
                                      <p:cBhvr>
                                        <p:cTn id="21" dur="500" fill="hold"/>
                                        <p:tgtEl>
                                          <p:spTgt spid="33"/>
                                        </p:tgtEl>
                                        <p:attrNameLst>
                                          <p:attrName>ppt_w</p:attrName>
                                        </p:attrNameLst>
                                      </p:cBhvr>
                                      <p:tavLst>
                                        <p:tav tm="0">
                                          <p:val>
                                            <p:fltVal val="0"/>
                                          </p:val>
                                        </p:tav>
                                        <p:tav tm="100000">
                                          <p:val>
                                            <p:strVal val="#ppt_w"/>
                                          </p:val>
                                        </p:tav>
                                      </p:tavLst>
                                    </p:anim>
                                    <p:anim calcmode="lin" valueType="num">
                                      <p:cBhvr>
                                        <p:cTn id="22" dur="500" fill="hold"/>
                                        <p:tgtEl>
                                          <p:spTgt spid="33"/>
                                        </p:tgtEl>
                                        <p:attrNameLst>
                                          <p:attrName>ppt_h</p:attrName>
                                        </p:attrNameLst>
                                      </p:cBhvr>
                                      <p:tavLst>
                                        <p:tav tm="0">
                                          <p:val>
                                            <p:fltVal val="0"/>
                                          </p:val>
                                        </p:tav>
                                        <p:tav tm="100000">
                                          <p:val>
                                            <p:strVal val="#ppt_h"/>
                                          </p:val>
                                        </p:tav>
                                      </p:tavLst>
                                    </p:anim>
                                    <p:anim calcmode="lin" valueType="num">
                                      <p:cBhvr>
                                        <p:cTn id="23" dur="500" fill="hold"/>
                                        <p:tgtEl>
                                          <p:spTgt spid="33"/>
                                        </p:tgtEl>
                                        <p:attrNameLst>
                                          <p:attrName>ppt_x</p:attrName>
                                        </p:attrNameLst>
                                      </p:cBhvr>
                                      <p:tavLst>
                                        <p:tav tm="0">
                                          <p:val>
                                            <p:fltVal val="0.5"/>
                                          </p:val>
                                        </p:tav>
                                        <p:tav tm="100000">
                                          <p:val>
                                            <p:strVal val="#ppt_x"/>
                                          </p:val>
                                        </p:tav>
                                      </p:tavLst>
                                    </p:anim>
                                    <p:anim calcmode="lin" valueType="num">
                                      <p:cBhvr>
                                        <p:cTn id="24" dur="500" fill="hold"/>
                                        <p:tgtEl>
                                          <p:spTgt spid="33"/>
                                        </p:tgtEl>
                                        <p:attrNameLst>
                                          <p:attrName>ppt_y</p:attrName>
                                        </p:attrNameLst>
                                      </p:cBhvr>
                                      <p:tavLst>
                                        <p:tav tm="0">
                                          <p:val>
                                            <p:fltVal val="0.5"/>
                                          </p:val>
                                        </p:tav>
                                        <p:tav tm="100000">
                                          <p:val>
                                            <p:strVal val="#ppt_y"/>
                                          </p:val>
                                        </p:tav>
                                      </p:tavLst>
                                    </p:anim>
                                  </p:childTnLst>
                                </p:cTn>
                              </p:par>
                              <p:par>
                                <p:cTn id="25" presetID="23" presetClass="entr" presetSubtype="52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p:cTn id="27" dur="500" fill="hold"/>
                                        <p:tgtEl>
                                          <p:spTgt spid="34"/>
                                        </p:tgtEl>
                                        <p:attrNameLst>
                                          <p:attrName>ppt_w</p:attrName>
                                        </p:attrNameLst>
                                      </p:cBhvr>
                                      <p:tavLst>
                                        <p:tav tm="0">
                                          <p:val>
                                            <p:fltVal val="0"/>
                                          </p:val>
                                        </p:tav>
                                        <p:tav tm="100000">
                                          <p:val>
                                            <p:strVal val="#ppt_w"/>
                                          </p:val>
                                        </p:tav>
                                      </p:tavLst>
                                    </p:anim>
                                    <p:anim calcmode="lin" valueType="num">
                                      <p:cBhvr>
                                        <p:cTn id="28" dur="500" fill="hold"/>
                                        <p:tgtEl>
                                          <p:spTgt spid="34"/>
                                        </p:tgtEl>
                                        <p:attrNameLst>
                                          <p:attrName>ppt_h</p:attrName>
                                        </p:attrNameLst>
                                      </p:cBhvr>
                                      <p:tavLst>
                                        <p:tav tm="0">
                                          <p:val>
                                            <p:fltVal val="0"/>
                                          </p:val>
                                        </p:tav>
                                        <p:tav tm="100000">
                                          <p:val>
                                            <p:strVal val="#ppt_h"/>
                                          </p:val>
                                        </p:tav>
                                      </p:tavLst>
                                    </p:anim>
                                    <p:anim calcmode="lin" valueType="num">
                                      <p:cBhvr>
                                        <p:cTn id="29" dur="500" fill="hold"/>
                                        <p:tgtEl>
                                          <p:spTgt spid="34"/>
                                        </p:tgtEl>
                                        <p:attrNameLst>
                                          <p:attrName>ppt_x</p:attrName>
                                        </p:attrNameLst>
                                      </p:cBhvr>
                                      <p:tavLst>
                                        <p:tav tm="0">
                                          <p:val>
                                            <p:fltVal val="0.5"/>
                                          </p:val>
                                        </p:tav>
                                        <p:tav tm="100000">
                                          <p:val>
                                            <p:strVal val="#ppt_x"/>
                                          </p:val>
                                        </p:tav>
                                      </p:tavLst>
                                    </p:anim>
                                    <p:anim calcmode="lin" valueType="num">
                                      <p:cBhvr>
                                        <p:cTn id="30" dur="500" fill="hold"/>
                                        <p:tgtEl>
                                          <p:spTgt spid="34"/>
                                        </p:tgtEl>
                                        <p:attrNameLst>
                                          <p:attrName>ppt_y</p:attrName>
                                        </p:attrNameLst>
                                      </p:cBhvr>
                                      <p:tavLst>
                                        <p:tav tm="0">
                                          <p:val>
                                            <p:fltVal val="0.5"/>
                                          </p:val>
                                        </p:tav>
                                        <p:tav tm="100000">
                                          <p:val>
                                            <p:strVal val="#ppt_y"/>
                                          </p:val>
                                        </p:tav>
                                      </p:tavLst>
                                    </p:anim>
                                  </p:childTnLst>
                                </p:cTn>
                              </p:par>
                              <p:par>
                                <p:cTn id="31" presetID="23" presetClass="entr" presetSubtype="528"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anim calcmode="lin" valueType="num">
                                      <p:cBhvr>
                                        <p:cTn id="33" dur="500" fill="hold"/>
                                        <p:tgtEl>
                                          <p:spTgt spid="35"/>
                                        </p:tgtEl>
                                        <p:attrNameLst>
                                          <p:attrName>ppt_w</p:attrName>
                                        </p:attrNameLst>
                                      </p:cBhvr>
                                      <p:tavLst>
                                        <p:tav tm="0">
                                          <p:val>
                                            <p:fltVal val="0"/>
                                          </p:val>
                                        </p:tav>
                                        <p:tav tm="100000">
                                          <p:val>
                                            <p:strVal val="#ppt_w"/>
                                          </p:val>
                                        </p:tav>
                                      </p:tavLst>
                                    </p:anim>
                                    <p:anim calcmode="lin" valueType="num">
                                      <p:cBhvr>
                                        <p:cTn id="34" dur="500" fill="hold"/>
                                        <p:tgtEl>
                                          <p:spTgt spid="35"/>
                                        </p:tgtEl>
                                        <p:attrNameLst>
                                          <p:attrName>ppt_h</p:attrName>
                                        </p:attrNameLst>
                                      </p:cBhvr>
                                      <p:tavLst>
                                        <p:tav tm="0">
                                          <p:val>
                                            <p:fltVal val="0"/>
                                          </p:val>
                                        </p:tav>
                                        <p:tav tm="100000">
                                          <p:val>
                                            <p:strVal val="#ppt_h"/>
                                          </p:val>
                                        </p:tav>
                                      </p:tavLst>
                                    </p:anim>
                                    <p:anim calcmode="lin" valueType="num">
                                      <p:cBhvr>
                                        <p:cTn id="35" dur="500" fill="hold"/>
                                        <p:tgtEl>
                                          <p:spTgt spid="35"/>
                                        </p:tgtEl>
                                        <p:attrNameLst>
                                          <p:attrName>ppt_x</p:attrName>
                                        </p:attrNameLst>
                                      </p:cBhvr>
                                      <p:tavLst>
                                        <p:tav tm="0">
                                          <p:val>
                                            <p:fltVal val="0.5"/>
                                          </p:val>
                                        </p:tav>
                                        <p:tav tm="100000">
                                          <p:val>
                                            <p:strVal val="#ppt_x"/>
                                          </p:val>
                                        </p:tav>
                                      </p:tavLst>
                                    </p:anim>
                                    <p:anim calcmode="lin" valueType="num">
                                      <p:cBhvr>
                                        <p:cTn id="36" dur="500" fill="hold"/>
                                        <p:tgtEl>
                                          <p:spTgt spid="35"/>
                                        </p:tgtEl>
                                        <p:attrNameLst>
                                          <p:attrName>ppt_y</p:attrName>
                                        </p:attrNameLst>
                                      </p:cBhvr>
                                      <p:tavLst>
                                        <p:tav tm="0">
                                          <p:val>
                                            <p:fltVal val="0.5"/>
                                          </p:val>
                                        </p:tav>
                                        <p:tav tm="100000">
                                          <p:val>
                                            <p:strVal val="#ppt_y"/>
                                          </p:val>
                                        </p:tav>
                                      </p:tavLst>
                                    </p:anim>
                                  </p:childTnLst>
                                </p:cTn>
                              </p:par>
                              <p:par>
                                <p:cTn id="37" presetID="23" presetClass="entr" presetSubtype="528"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anim calcmode="lin" valueType="num">
                                      <p:cBhvr>
                                        <p:cTn id="39" dur="500" fill="hold"/>
                                        <p:tgtEl>
                                          <p:spTgt spid="36"/>
                                        </p:tgtEl>
                                        <p:attrNameLst>
                                          <p:attrName>ppt_w</p:attrName>
                                        </p:attrNameLst>
                                      </p:cBhvr>
                                      <p:tavLst>
                                        <p:tav tm="0">
                                          <p:val>
                                            <p:fltVal val="0"/>
                                          </p:val>
                                        </p:tav>
                                        <p:tav tm="100000">
                                          <p:val>
                                            <p:strVal val="#ppt_w"/>
                                          </p:val>
                                        </p:tav>
                                      </p:tavLst>
                                    </p:anim>
                                    <p:anim calcmode="lin" valueType="num">
                                      <p:cBhvr>
                                        <p:cTn id="40" dur="500" fill="hold"/>
                                        <p:tgtEl>
                                          <p:spTgt spid="36"/>
                                        </p:tgtEl>
                                        <p:attrNameLst>
                                          <p:attrName>ppt_h</p:attrName>
                                        </p:attrNameLst>
                                      </p:cBhvr>
                                      <p:tavLst>
                                        <p:tav tm="0">
                                          <p:val>
                                            <p:fltVal val="0"/>
                                          </p:val>
                                        </p:tav>
                                        <p:tav tm="100000">
                                          <p:val>
                                            <p:strVal val="#ppt_h"/>
                                          </p:val>
                                        </p:tav>
                                      </p:tavLst>
                                    </p:anim>
                                    <p:anim calcmode="lin" valueType="num">
                                      <p:cBhvr>
                                        <p:cTn id="41" dur="500" fill="hold"/>
                                        <p:tgtEl>
                                          <p:spTgt spid="36"/>
                                        </p:tgtEl>
                                        <p:attrNameLst>
                                          <p:attrName>ppt_x</p:attrName>
                                        </p:attrNameLst>
                                      </p:cBhvr>
                                      <p:tavLst>
                                        <p:tav tm="0">
                                          <p:val>
                                            <p:fltVal val="0.5"/>
                                          </p:val>
                                        </p:tav>
                                        <p:tav tm="100000">
                                          <p:val>
                                            <p:strVal val="#ppt_x"/>
                                          </p:val>
                                        </p:tav>
                                      </p:tavLst>
                                    </p:anim>
                                    <p:anim calcmode="lin" valueType="num">
                                      <p:cBhvr>
                                        <p:cTn id="42" dur="500" fill="hold"/>
                                        <p:tgtEl>
                                          <p:spTgt spid="36"/>
                                        </p:tgtEl>
                                        <p:attrNameLst>
                                          <p:attrName>ppt_y</p:attrName>
                                        </p:attrNameLst>
                                      </p:cBhvr>
                                      <p:tavLst>
                                        <p:tav tm="0">
                                          <p:val>
                                            <p:fltVal val="0.5"/>
                                          </p:val>
                                        </p:tav>
                                        <p:tav tm="100000">
                                          <p:val>
                                            <p:strVal val="#ppt_y"/>
                                          </p:val>
                                        </p:tav>
                                      </p:tavLst>
                                    </p:anim>
                                  </p:childTnLst>
                                </p:cTn>
                              </p:par>
                              <p:par>
                                <p:cTn id="43" presetID="23" presetClass="entr" presetSubtype="528"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anim calcmode="lin" valueType="num">
                                      <p:cBhvr>
                                        <p:cTn id="45" dur="500" fill="hold"/>
                                        <p:tgtEl>
                                          <p:spTgt spid="37"/>
                                        </p:tgtEl>
                                        <p:attrNameLst>
                                          <p:attrName>ppt_w</p:attrName>
                                        </p:attrNameLst>
                                      </p:cBhvr>
                                      <p:tavLst>
                                        <p:tav tm="0">
                                          <p:val>
                                            <p:fltVal val="0"/>
                                          </p:val>
                                        </p:tav>
                                        <p:tav tm="100000">
                                          <p:val>
                                            <p:strVal val="#ppt_w"/>
                                          </p:val>
                                        </p:tav>
                                      </p:tavLst>
                                    </p:anim>
                                    <p:anim calcmode="lin" valueType="num">
                                      <p:cBhvr>
                                        <p:cTn id="46" dur="500" fill="hold"/>
                                        <p:tgtEl>
                                          <p:spTgt spid="37"/>
                                        </p:tgtEl>
                                        <p:attrNameLst>
                                          <p:attrName>ppt_h</p:attrName>
                                        </p:attrNameLst>
                                      </p:cBhvr>
                                      <p:tavLst>
                                        <p:tav tm="0">
                                          <p:val>
                                            <p:fltVal val="0"/>
                                          </p:val>
                                        </p:tav>
                                        <p:tav tm="100000">
                                          <p:val>
                                            <p:strVal val="#ppt_h"/>
                                          </p:val>
                                        </p:tav>
                                      </p:tavLst>
                                    </p:anim>
                                    <p:anim calcmode="lin" valueType="num">
                                      <p:cBhvr>
                                        <p:cTn id="47" dur="500" fill="hold"/>
                                        <p:tgtEl>
                                          <p:spTgt spid="37"/>
                                        </p:tgtEl>
                                        <p:attrNameLst>
                                          <p:attrName>ppt_x</p:attrName>
                                        </p:attrNameLst>
                                      </p:cBhvr>
                                      <p:tavLst>
                                        <p:tav tm="0">
                                          <p:val>
                                            <p:fltVal val="0.5"/>
                                          </p:val>
                                        </p:tav>
                                        <p:tav tm="100000">
                                          <p:val>
                                            <p:strVal val="#ppt_x"/>
                                          </p:val>
                                        </p:tav>
                                      </p:tavLst>
                                    </p:anim>
                                    <p:anim calcmode="lin" valueType="num">
                                      <p:cBhvr>
                                        <p:cTn id="48" dur="500" fill="hold"/>
                                        <p:tgtEl>
                                          <p:spTgt spid="37"/>
                                        </p:tgtEl>
                                        <p:attrNameLst>
                                          <p:attrName>ppt_y</p:attrName>
                                        </p:attrNameLst>
                                      </p:cBhvr>
                                      <p:tavLst>
                                        <p:tav tm="0">
                                          <p:val>
                                            <p:fltVal val="0.5"/>
                                          </p:val>
                                        </p:tav>
                                        <p:tav tm="100000">
                                          <p:val>
                                            <p:strVal val="#ppt_y"/>
                                          </p:val>
                                        </p:tav>
                                      </p:tavLst>
                                    </p:anim>
                                  </p:childTnLst>
                                </p:cTn>
                              </p:par>
                              <p:par>
                                <p:cTn id="49" presetID="23" presetClass="entr" presetSubtype="528"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p:cTn id="51" dur="500" fill="hold"/>
                                        <p:tgtEl>
                                          <p:spTgt spid="38"/>
                                        </p:tgtEl>
                                        <p:attrNameLst>
                                          <p:attrName>ppt_w</p:attrName>
                                        </p:attrNameLst>
                                      </p:cBhvr>
                                      <p:tavLst>
                                        <p:tav tm="0">
                                          <p:val>
                                            <p:fltVal val="0"/>
                                          </p:val>
                                        </p:tav>
                                        <p:tav tm="100000">
                                          <p:val>
                                            <p:strVal val="#ppt_w"/>
                                          </p:val>
                                        </p:tav>
                                      </p:tavLst>
                                    </p:anim>
                                    <p:anim calcmode="lin" valueType="num">
                                      <p:cBhvr>
                                        <p:cTn id="52" dur="500" fill="hold"/>
                                        <p:tgtEl>
                                          <p:spTgt spid="38"/>
                                        </p:tgtEl>
                                        <p:attrNameLst>
                                          <p:attrName>ppt_h</p:attrName>
                                        </p:attrNameLst>
                                      </p:cBhvr>
                                      <p:tavLst>
                                        <p:tav tm="0">
                                          <p:val>
                                            <p:fltVal val="0"/>
                                          </p:val>
                                        </p:tav>
                                        <p:tav tm="100000">
                                          <p:val>
                                            <p:strVal val="#ppt_h"/>
                                          </p:val>
                                        </p:tav>
                                      </p:tavLst>
                                    </p:anim>
                                    <p:anim calcmode="lin" valueType="num">
                                      <p:cBhvr>
                                        <p:cTn id="53" dur="500" fill="hold"/>
                                        <p:tgtEl>
                                          <p:spTgt spid="38"/>
                                        </p:tgtEl>
                                        <p:attrNameLst>
                                          <p:attrName>ppt_x</p:attrName>
                                        </p:attrNameLst>
                                      </p:cBhvr>
                                      <p:tavLst>
                                        <p:tav tm="0">
                                          <p:val>
                                            <p:fltVal val="0.5"/>
                                          </p:val>
                                        </p:tav>
                                        <p:tav tm="100000">
                                          <p:val>
                                            <p:strVal val="#ppt_x"/>
                                          </p:val>
                                        </p:tav>
                                      </p:tavLst>
                                    </p:anim>
                                    <p:anim calcmode="lin" valueType="num">
                                      <p:cBhvr>
                                        <p:cTn id="54" dur="500" fill="hold"/>
                                        <p:tgtEl>
                                          <p:spTgt spid="38"/>
                                        </p:tgtEl>
                                        <p:attrNameLst>
                                          <p:attrName>ppt_y</p:attrName>
                                        </p:attrNameLst>
                                      </p:cBhvr>
                                      <p:tavLst>
                                        <p:tav tm="0">
                                          <p:val>
                                            <p:fltVal val="0.5"/>
                                          </p:val>
                                        </p:tav>
                                        <p:tav tm="100000">
                                          <p:val>
                                            <p:strVal val="#ppt_y"/>
                                          </p:val>
                                        </p:tav>
                                      </p:tavLst>
                                    </p:anim>
                                  </p:childTnLst>
                                </p:cTn>
                              </p:par>
                              <p:par>
                                <p:cTn id="55" presetID="23" presetClass="entr" presetSubtype="528" fill="hold" grpId="0" nodeType="withEffect">
                                  <p:stCondLst>
                                    <p:cond delay="0"/>
                                  </p:stCondLst>
                                  <p:childTnLst>
                                    <p:set>
                                      <p:cBhvr>
                                        <p:cTn id="56" dur="1" fill="hold">
                                          <p:stCondLst>
                                            <p:cond delay="0"/>
                                          </p:stCondLst>
                                        </p:cTn>
                                        <p:tgtEl>
                                          <p:spTgt spid="39"/>
                                        </p:tgtEl>
                                        <p:attrNameLst>
                                          <p:attrName>style.visibility</p:attrName>
                                        </p:attrNameLst>
                                      </p:cBhvr>
                                      <p:to>
                                        <p:strVal val="visible"/>
                                      </p:to>
                                    </p:set>
                                    <p:anim calcmode="lin" valueType="num">
                                      <p:cBhvr>
                                        <p:cTn id="57" dur="500" fill="hold"/>
                                        <p:tgtEl>
                                          <p:spTgt spid="39"/>
                                        </p:tgtEl>
                                        <p:attrNameLst>
                                          <p:attrName>ppt_w</p:attrName>
                                        </p:attrNameLst>
                                      </p:cBhvr>
                                      <p:tavLst>
                                        <p:tav tm="0">
                                          <p:val>
                                            <p:fltVal val="0"/>
                                          </p:val>
                                        </p:tav>
                                        <p:tav tm="100000">
                                          <p:val>
                                            <p:strVal val="#ppt_w"/>
                                          </p:val>
                                        </p:tav>
                                      </p:tavLst>
                                    </p:anim>
                                    <p:anim calcmode="lin" valueType="num">
                                      <p:cBhvr>
                                        <p:cTn id="58" dur="500" fill="hold"/>
                                        <p:tgtEl>
                                          <p:spTgt spid="39"/>
                                        </p:tgtEl>
                                        <p:attrNameLst>
                                          <p:attrName>ppt_h</p:attrName>
                                        </p:attrNameLst>
                                      </p:cBhvr>
                                      <p:tavLst>
                                        <p:tav tm="0">
                                          <p:val>
                                            <p:fltVal val="0"/>
                                          </p:val>
                                        </p:tav>
                                        <p:tav tm="100000">
                                          <p:val>
                                            <p:strVal val="#ppt_h"/>
                                          </p:val>
                                        </p:tav>
                                      </p:tavLst>
                                    </p:anim>
                                    <p:anim calcmode="lin" valueType="num">
                                      <p:cBhvr>
                                        <p:cTn id="59" dur="500" fill="hold"/>
                                        <p:tgtEl>
                                          <p:spTgt spid="39"/>
                                        </p:tgtEl>
                                        <p:attrNameLst>
                                          <p:attrName>ppt_x</p:attrName>
                                        </p:attrNameLst>
                                      </p:cBhvr>
                                      <p:tavLst>
                                        <p:tav tm="0">
                                          <p:val>
                                            <p:fltVal val="0.5"/>
                                          </p:val>
                                        </p:tav>
                                        <p:tav tm="100000">
                                          <p:val>
                                            <p:strVal val="#ppt_x"/>
                                          </p:val>
                                        </p:tav>
                                      </p:tavLst>
                                    </p:anim>
                                    <p:anim calcmode="lin" valueType="num">
                                      <p:cBhvr>
                                        <p:cTn id="60" dur="500" fill="hold"/>
                                        <p:tgtEl>
                                          <p:spTgt spid="39"/>
                                        </p:tgtEl>
                                        <p:attrNameLst>
                                          <p:attrName>ppt_y</p:attrName>
                                        </p:attrNameLst>
                                      </p:cBhvr>
                                      <p:tavLst>
                                        <p:tav tm="0">
                                          <p:val>
                                            <p:fltVal val="0.5"/>
                                          </p:val>
                                        </p:tav>
                                        <p:tav tm="100000">
                                          <p:val>
                                            <p:strVal val="#ppt_y"/>
                                          </p:val>
                                        </p:tav>
                                      </p:tavLst>
                                    </p:anim>
                                  </p:childTnLst>
                                </p:cTn>
                              </p:par>
                              <p:par>
                                <p:cTn id="61" presetID="23" presetClass="entr" presetSubtype="528"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 calcmode="lin" valueType="num">
                                      <p:cBhvr>
                                        <p:cTn id="63" dur="500" fill="hold"/>
                                        <p:tgtEl>
                                          <p:spTgt spid="40"/>
                                        </p:tgtEl>
                                        <p:attrNameLst>
                                          <p:attrName>ppt_w</p:attrName>
                                        </p:attrNameLst>
                                      </p:cBhvr>
                                      <p:tavLst>
                                        <p:tav tm="0">
                                          <p:val>
                                            <p:fltVal val="0"/>
                                          </p:val>
                                        </p:tav>
                                        <p:tav tm="100000">
                                          <p:val>
                                            <p:strVal val="#ppt_w"/>
                                          </p:val>
                                        </p:tav>
                                      </p:tavLst>
                                    </p:anim>
                                    <p:anim calcmode="lin" valueType="num">
                                      <p:cBhvr>
                                        <p:cTn id="64" dur="500" fill="hold"/>
                                        <p:tgtEl>
                                          <p:spTgt spid="40"/>
                                        </p:tgtEl>
                                        <p:attrNameLst>
                                          <p:attrName>ppt_h</p:attrName>
                                        </p:attrNameLst>
                                      </p:cBhvr>
                                      <p:tavLst>
                                        <p:tav tm="0">
                                          <p:val>
                                            <p:fltVal val="0"/>
                                          </p:val>
                                        </p:tav>
                                        <p:tav tm="100000">
                                          <p:val>
                                            <p:strVal val="#ppt_h"/>
                                          </p:val>
                                        </p:tav>
                                      </p:tavLst>
                                    </p:anim>
                                    <p:anim calcmode="lin" valueType="num">
                                      <p:cBhvr>
                                        <p:cTn id="65" dur="500" fill="hold"/>
                                        <p:tgtEl>
                                          <p:spTgt spid="40"/>
                                        </p:tgtEl>
                                        <p:attrNameLst>
                                          <p:attrName>ppt_x</p:attrName>
                                        </p:attrNameLst>
                                      </p:cBhvr>
                                      <p:tavLst>
                                        <p:tav tm="0">
                                          <p:val>
                                            <p:fltVal val="0.5"/>
                                          </p:val>
                                        </p:tav>
                                        <p:tav tm="100000">
                                          <p:val>
                                            <p:strVal val="#ppt_x"/>
                                          </p:val>
                                        </p:tav>
                                      </p:tavLst>
                                    </p:anim>
                                    <p:anim calcmode="lin" valueType="num">
                                      <p:cBhvr>
                                        <p:cTn id="66" dur="500" fill="hold"/>
                                        <p:tgtEl>
                                          <p:spTgt spid="40"/>
                                        </p:tgtEl>
                                        <p:attrNameLst>
                                          <p:attrName>ppt_y</p:attrName>
                                        </p:attrNameLst>
                                      </p:cBhvr>
                                      <p:tavLst>
                                        <p:tav tm="0">
                                          <p:val>
                                            <p:fltVal val="0.5"/>
                                          </p:val>
                                        </p:tav>
                                        <p:tav tm="100000">
                                          <p:val>
                                            <p:strVal val="#ppt_y"/>
                                          </p:val>
                                        </p:tav>
                                      </p:tavLst>
                                    </p:anim>
                                  </p:childTnLst>
                                </p:cTn>
                              </p:par>
                              <p:par>
                                <p:cTn id="67" presetID="23" presetClass="entr" presetSubtype="528" fill="hold" grpId="0" nodeType="withEffect">
                                  <p:stCondLst>
                                    <p:cond delay="0"/>
                                  </p:stCondLst>
                                  <p:childTnLst>
                                    <p:set>
                                      <p:cBhvr>
                                        <p:cTn id="68" dur="1" fill="hold">
                                          <p:stCondLst>
                                            <p:cond delay="0"/>
                                          </p:stCondLst>
                                        </p:cTn>
                                        <p:tgtEl>
                                          <p:spTgt spid="41"/>
                                        </p:tgtEl>
                                        <p:attrNameLst>
                                          <p:attrName>style.visibility</p:attrName>
                                        </p:attrNameLst>
                                      </p:cBhvr>
                                      <p:to>
                                        <p:strVal val="visible"/>
                                      </p:to>
                                    </p:set>
                                    <p:anim calcmode="lin" valueType="num">
                                      <p:cBhvr>
                                        <p:cTn id="69" dur="500" fill="hold"/>
                                        <p:tgtEl>
                                          <p:spTgt spid="41"/>
                                        </p:tgtEl>
                                        <p:attrNameLst>
                                          <p:attrName>ppt_w</p:attrName>
                                        </p:attrNameLst>
                                      </p:cBhvr>
                                      <p:tavLst>
                                        <p:tav tm="0">
                                          <p:val>
                                            <p:fltVal val="0"/>
                                          </p:val>
                                        </p:tav>
                                        <p:tav tm="100000">
                                          <p:val>
                                            <p:strVal val="#ppt_w"/>
                                          </p:val>
                                        </p:tav>
                                      </p:tavLst>
                                    </p:anim>
                                    <p:anim calcmode="lin" valueType="num">
                                      <p:cBhvr>
                                        <p:cTn id="70" dur="500" fill="hold"/>
                                        <p:tgtEl>
                                          <p:spTgt spid="41"/>
                                        </p:tgtEl>
                                        <p:attrNameLst>
                                          <p:attrName>ppt_h</p:attrName>
                                        </p:attrNameLst>
                                      </p:cBhvr>
                                      <p:tavLst>
                                        <p:tav tm="0">
                                          <p:val>
                                            <p:fltVal val="0"/>
                                          </p:val>
                                        </p:tav>
                                        <p:tav tm="100000">
                                          <p:val>
                                            <p:strVal val="#ppt_h"/>
                                          </p:val>
                                        </p:tav>
                                      </p:tavLst>
                                    </p:anim>
                                    <p:anim calcmode="lin" valueType="num">
                                      <p:cBhvr>
                                        <p:cTn id="71" dur="500" fill="hold"/>
                                        <p:tgtEl>
                                          <p:spTgt spid="41"/>
                                        </p:tgtEl>
                                        <p:attrNameLst>
                                          <p:attrName>ppt_x</p:attrName>
                                        </p:attrNameLst>
                                      </p:cBhvr>
                                      <p:tavLst>
                                        <p:tav tm="0">
                                          <p:val>
                                            <p:fltVal val="0.5"/>
                                          </p:val>
                                        </p:tav>
                                        <p:tav tm="100000">
                                          <p:val>
                                            <p:strVal val="#ppt_x"/>
                                          </p:val>
                                        </p:tav>
                                      </p:tavLst>
                                    </p:anim>
                                    <p:anim calcmode="lin" valueType="num">
                                      <p:cBhvr>
                                        <p:cTn id="72" dur="500" fill="hold"/>
                                        <p:tgtEl>
                                          <p:spTgt spid="41"/>
                                        </p:tgtEl>
                                        <p:attrNameLst>
                                          <p:attrName>ppt_y</p:attrName>
                                        </p:attrNameLst>
                                      </p:cBhvr>
                                      <p:tavLst>
                                        <p:tav tm="0">
                                          <p:val>
                                            <p:fltVal val="0.5"/>
                                          </p:val>
                                        </p:tav>
                                        <p:tav tm="100000">
                                          <p:val>
                                            <p:strVal val="#ppt_y"/>
                                          </p:val>
                                        </p:tav>
                                      </p:tavLst>
                                    </p:anim>
                                  </p:childTnLst>
                                </p:cTn>
                              </p:par>
                            </p:childTnLst>
                          </p:cTn>
                        </p:par>
                        <p:par>
                          <p:cTn id="73" fill="hold">
                            <p:stCondLst>
                              <p:cond delay="1350"/>
                            </p:stCondLst>
                            <p:childTnLst>
                              <p:par>
                                <p:cTn id="74" presetID="10" presetClass="entr" presetSubtype="0" fill="hold" grpId="0" nodeType="afterEffect">
                                  <p:stCondLst>
                                    <p:cond delay="0"/>
                                  </p:stCondLst>
                                  <p:childTnLst>
                                    <p:set>
                                      <p:cBhvr>
                                        <p:cTn id="75" dur="1" fill="hold">
                                          <p:stCondLst>
                                            <p:cond delay="0"/>
                                          </p:stCondLst>
                                        </p:cTn>
                                        <p:tgtEl>
                                          <p:spTgt spid="52"/>
                                        </p:tgtEl>
                                        <p:attrNameLst>
                                          <p:attrName>style.visibility</p:attrName>
                                        </p:attrNameLst>
                                      </p:cBhvr>
                                      <p:to>
                                        <p:strVal val="visible"/>
                                      </p:to>
                                    </p:set>
                                    <p:anim calcmode="lin" valueType="num">
                                      <p:cBhvr>
                                        <p:cTn id="76" dur="500" fill="hold"/>
                                        <p:tgtEl>
                                          <p:spTgt spid="52"/>
                                        </p:tgtEl>
                                        <p:attrNameLst>
                                          <p:attrName>ppt_w</p:attrName>
                                        </p:attrNameLst>
                                      </p:cBhvr>
                                      <p:tavLst>
                                        <p:tav tm="0">
                                          <p:val>
                                            <p:fltVal val="0"/>
                                          </p:val>
                                        </p:tav>
                                        <p:tav tm="100000">
                                          <p:val>
                                            <p:strVal val="#ppt_w"/>
                                          </p:val>
                                        </p:tav>
                                      </p:tavLst>
                                    </p:anim>
                                    <p:anim calcmode="lin" valueType="num">
                                      <p:cBhvr>
                                        <p:cTn id="77" dur="500" fill="hold"/>
                                        <p:tgtEl>
                                          <p:spTgt spid="52"/>
                                        </p:tgtEl>
                                        <p:attrNameLst>
                                          <p:attrName>ppt_h</p:attrName>
                                        </p:attrNameLst>
                                      </p:cBhvr>
                                      <p:tavLst>
                                        <p:tav tm="0">
                                          <p:val>
                                            <p:fltVal val="0"/>
                                          </p:val>
                                        </p:tav>
                                        <p:tav tm="100000">
                                          <p:val>
                                            <p:strVal val="#ppt_h"/>
                                          </p:val>
                                        </p:tav>
                                      </p:tavLst>
                                    </p:anim>
                                    <p:animEffect>
                                      <p:cBhvr>
                                        <p:cTn id="78" dur="500"/>
                                        <p:tgtEl>
                                          <p:spTgt spid="52"/>
                                        </p:tgtEl>
                                      </p:cBhvr>
                                    </p:animEffect>
                                  </p:childTnLst>
                                </p:cTn>
                              </p:par>
                            </p:childTnLst>
                          </p:cTn>
                        </p:par>
                        <p:par>
                          <p:cTn id="79" fill="hold">
                            <p:stCondLst>
                              <p:cond delay="1850"/>
                            </p:stCondLst>
                            <p:childTnLst>
                              <p:par>
                                <p:cTn id="80" presetID="22" presetClass="entr" presetSubtype="8" fill="hold" grpId="0" nodeType="afterEffect">
                                  <p:stCondLst>
                                    <p:cond delay="0"/>
                                  </p:stCondLst>
                                  <p:childTnLst>
                                    <p:set>
                                      <p:cBhvr>
                                        <p:cTn id="81" dur="1" fill="hold">
                                          <p:stCondLst>
                                            <p:cond delay="0"/>
                                          </p:stCondLst>
                                        </p:cTn>
                                        <p:tgtEl>
                                          <p:spTgt spid="47"/>
                                        </p:tgtEl>
                                        <p:attrNameLst>
                                          <p:attrName>style.visibility</p:attrName>
                                        </p:attrNameLst>
                                      </p:cBhvr>
                                      <p:to>
                                        <p:strVal val="visible"/>
                                      </p:to>
                                    </p:set>
                                    <p:animEffect>
                                      <p:cBhvr>
                                        <p:cTn id="82" dur="500"/>
                                        <p:tgtEl>
                                          <p:spTgt spid="47"/>
                                        </p:tgtEl>
                                      </p:cBhvr>
                                    </p:animEffect>
                                  </p:childTnLst>
                                </p:cTn>
                              </p:par>
                            </p:childTnLst>
                          </p:cTn>
                        </p:par>
                        <p:par>
                          <p:cTn id="83" fill="hold">
                            <p:stCondLst>
                              <p:cond delay="2350"/>
                            </p:stCondLst>
                            <p:childTnLst>
                              <p:par>
                                <p:cTn id="84" presetID="42" presetClass="entr" presetSubtype="0" fill="hold" grpId="0" nodeType="afterEffect">
                                  <p:stCondLst>
                                    <p:cond delay="0"/>
                                  </p:stCondLst>
                                  <p:childTnLst>
                                    <p:set>
                                      <p:cBhvr>
                                        <p:cTn id="85" dur="1" fill="hold">
                                          <p:stCondLst>
                                            <p:cond delay="0"/>
                                          </p:stCondLst>
                                        </p:cTn>
                                        <p:tgtEl>
                                          <p:spTgt spid="42"/>
                                        </p:tgtEl>
                                        <p:attrNameLst>
                                          <p:attrName>style.visibility</p:attrName>
                                        </p:attrNameLst>
                                      </p:cBhvr>
                                      <p:to>
                                        <p:strVal val="visible"/>
                                      </p:to>
                                    </p:set>
                                    <p:animEffect>
                                      <p:cBhvr>
                                        <p:cTn id="86" dur="1000"/>
                                        <p:tgtEl>
                                          <p:spTgt spid="42"/>
                                        </p:tgtEl>
                                      </p:cBhvr>
                                    </p:animEffect>
                                    <p:anim calcmode="lin" valueType="num">
                                      <p:cBhvr>
                                        <p:cTn id="87" dur="1000" fill="hold"/>
                                        <p:tgtEl>
                                          <p:spTgt spid="42"/>
                                        </p:tgtEl>
                                        <p:attrNameLst>
                                          <p:attrName>ppt_x</p:attrName>
                                        </p:attrNameLst>
                                      </p:cBhvr>
                                      <p:tavLst>
                                        <p:tav tm="0">
                                          <p:val>
                                            <p:strVal val="#ppt_x"/>
                                          </p:val>
                                        </p:tav>
                                        <p:tav tm="100000">
                                          <p:val>
                                            <p:strVal val="#ppt_x"/>
                                          </p:val>
                                        </p:tav>
                                      </p:tavLst>
                                    </p:anim>
                                    <p:anim calcmode="lin" valueType="num">
                                      <p:cBhvr>
                                        <p:cTn id="88" dur="1000" fill="hold"/>
                                        <p:tgtEl>
                                          <p:spTgt spid="42"/>
                                        </p:tgtEl>
                                        <p:attrNameLst>
                                          <p:attrName>ppt_y</p:attrName>
                                        </p:attrNameLst>
                                      </p:cBhvr>
                                      <p:tavLst>
                                        <p:tav tm="0">
                                          <p:val>
                                            <p:strVal val="#ppt_y+.1"/>
                                          </p:val>
                                        </p:tav>
                                        <p:tav tm="100000">
                                          <p:val>
                                            <p:strVal val="#ppt_y"/>
                                          </p:val>
                                        </p:tav>
                                      </p:tavLst>
                                    </p:anim>
                                  </p:childTnLst>
                                </p:cTn>
                              </p:par>
                            </p:childTnLst>
                          </p:cTn>
                        </p:par>
                        <p:par>
                          <p:cTn id="89" fill="hold">
                            <p:stCondLst>
                              <p:cond delay="3350"/>
                            </p:stCondLst>
                            <p:childTnLst>
                              <p:par>
                                <p:cTn id="90" presetID="22" presetClass="entr" presetSubtype="8" fill="hold" grpId="0" nodeType="afterEffect">
                                  <p:stCondLst>
                                    <p:cond delay="0"/>
                                  </p:stCondLst>
                                  <p:childTnLst>
                                    <p:set>
                                      <p:cBhvr>
                                        <p:cTn id="91" dur="1" fill="hold">
                                          <p:stCondLst>
                                            <p:cond delay="0"/>
                                          </p:stCondLst>
                                        </p:cTn>
                                        <p:tgtEl>
                                          <p:spTgt spid="48"/>
                                        </p:tgtEl>
                                        <p:attrNameLst>
                                          <p:attrName>style.visibility</p:attrName>
                                        </p:attrNameLst>
                                      </p:cBhvr>
                                      <p:to>
                                        <p:strVal val="visible"/>
                                      </p:to>
                                    </p:set>
                                    <p:animEffect>
                                      <p:cBhvr>
                                        <p:cTn id="92" dur="500"/>
                                        <p:tgtEl>
                                          <p:spTgt spid="48"/>
                                        </p:tgtEl>
                                      </p:cBhvr>
                                    </p:animEffect>
                                  </p:childTnLst>
                                </p:cTn>
                              </p:par>
                            </p:childTnLst>
                          </p:cTn>
                        </p:par>
                        <p:par>
                          <p:cTn id="93" fill="hold">
                            <p:stCondLst>
                              <p:cond delay="3850"/>
                            </p:stCondLst>
                            <p:childTnLst>
                              <p:par>
                                <p:cTn id="94" presetID="42" presetClass="entr" presetSubtype="0" fill="hold" grpId="0" nodeType="afterEffect">
                                  <p:stCondLst>
                                    <p:cond delay="0"/>
                                  </p:stCondLst>
                                  <p:childTnLst>
                                    <p:set>
                                      <p:cBhvr>
                                        <p:cTn id="95" dur="1" fill="hold">
                                          <p:stCondLst>
                                            <p:cond delay="0"/>
                                          </p:stCondLst>
                                        </p:cTn>
                                        <p:tgtEl>
                                          <p:spTgt spid="43"/>
                                        </p:tgtEl>
                                        <p:attrNameLst>
                                          <p:attrName>style.visibility</p:attrName>
                                        </p:attrNameLst>
                                      </p:cBhvr>
                                      <p:to>
                                        <p:strVal val="visible"/>
                                      </p:to>
                                    </p:set>
                                    <p:animEffect>
                                      <p:cBhvr>
                                        <p:cTn id="96" dur="1000"/>
                                        <p:tgtEl>
                                          <p:spTgt spid="43"/>
                                        </p:tgtEl>
                                      </p:cBhvr>
                                    </p:animEffect>
                                    <p:anim calcmode="lin" valueType="num">
                                      <p:cBhvr>
                                        <p:cTn id="97" dur="1000" fill="hold"/>
                                        <p:tgtEl>
                                          <p:spTgt spid="43"/>
                                        </p:tgtEl>
                                        <p:attrNameLst>
                                          <p:attrName>ppt_x</p:attrName>
                                        </p:attrNameLst>
                                      </p:cBhvr>
                                      <p:tavLst>
                                        <p:tav tm="0">
                                          <p:val>
                                            <p:strVal val="#ppt_x"/>
                                          </p:val>
                                        </p:tav>
                                        <p:tav tm="100000">
                                          <p:val>
                                            <p:strVal val="#ppt_x"/>
                                          </p:val>
                                        </p:tav>
                                      </p:tavLst>
                                    </p:anim>
                                    <p:anim calcmode="lin" valueType="num">
                                      <p:cBhvr>
                                        <p:cTn id="98" dur="1000" fill="hold"/>
                                        <p:tgtEl>
                                          <p:spTgt spid="43"/>
                                        </p:tgtEl>
                                        <p:attrNameLst>
                                          <p:attrName>ppt_y</p:attrName>
                                        </p:attrNameLst>
                                      </p:cBhvr>
                                      <p:tavLst>
                                        <p:tav tm="0">
                                          <p:val>
                                            <p:strVal val="#ppt_y+.1"/>
                                          </p:val>
                                        </p:tav>
                                        <p:tav tm="100000">
                                          <p:val>
                                            <p:strVal val="#ppt_y"/>
                                          </p:val>
                                        </p:tav>
                                      </p:tavLst>
                                    </p:anim>
                                  </p:childTnLst>
                                </p:cTn>
                              </p:par>
                            </p:childTnLst>
                          </p:cTn>
                        </p:par>
                        <p:par>
                          <p:cTn id="99" fill="hold">
                            <p:stCondLst>
                              <p:cond delay="4850"/>
                            </p:stCondLst>
                            <p:childTnLst>
                              <p:par>
                                <p:cTn id="100" presetID="22" presetClass="entr" presetSubtype="8" fill="hold" grpId="0" nodeType="afterEffect">
                                  <p:stCondLst>
                                    <p:cond delay="0"/>
                                  </p:stCondLst>
                                  <p:childTnLst>
                                    <p:set>
                                      <p:cBhvr>
                                        <p:cTn id="101" dur="1" fill="hold">
                                          <p:stCondLst>
                                            <p:cond delay="0"/>
                                          </p:stCondLst>
                                        </p:cTn>
                                        <p:tgtEl>
                                          <p:spTgt spid="49"/>
                                        </p:tgtEl>
                                        <p:attrNameLst>
                                          <p:attrName>style.visibility</p:attrName>
                                        </p:attrNameLst>
                                      </p:cBhvr>
                                      <p:to>
                                        <p:strVal val="visible"/>
                                      </p:to>
                                    </p:set>
                                    <p:animEffect>
                                      <p:cBhvr>
                                        <p:cTn id="102" dur="500"/>
                                        <p:tgtEl>
                                          <p:spTgt spid="49"/>
                                        </p:tgtEl>
                                      </p:cBhvr>
                                    </p:animEffect>
                                  </p:childTnLst>
                                </p:cTn>
                              </p:par>
                            </p:childTnLst>
                          </p:cTn>
                        </p:par>
                        <p:par>
                          <p:cTn id="103" fill="hold">
                            <p:stCondLst>
                              <p:cond delay="5350"/>
                            </p:stCondLst>
                            <p:childTnLst>
                              <p:par>
                                <p:cTn id="104" presetID="42" presetClass="entr" presetSubtype="0" fill="hold" grpId="0" nodeType="afterEffect">
                                  <p:stCondLst>
                                    <p:cond delay="0"/>
                                  </p:stCondLst>
                                  <p:childTnLst>
                                    <p:set>
                                      <p:cBhvr>
                                        <p:cTn id="105" dur="1" fill="hold">
                                          <p:stCondLst>
                                            <p:cond delay="0"/>
                                          </p:stCondLst>
                                        </p:cTn>
                                        <p:tgtEl>
                                          <p:spTgt spid="44"/>
                                        </p:tgtEl>
                                        <p:attrNameLst>
                                          <p:attrName>style.visibility</p:attrName>
                                        </p:attrNameLst>
                                      </p:cBhvr>
                                      <p:to>
                                        <p:strVal val="visible"/>
                                      </p:to>
                                    </p:set>
                                    <p:animEffect>
                                      <p:cBhvr>
                                        <p:cTn id="106" dur="1000"/>
                                        <p:tgtEl>
                                          <p:spTgt spid="44"/>
                                        </p:tgtEl>
                                      </p:cBhvr>
                                    </p:animEffect>
                                    <p:anim calcmode="lin" valueType="num">
                                      <p:cBhvr>
                                        <p:cTn id="107" dur="1000" fill="hold"/>
                                        <p:tgtEl>
                                          <p:spTgt spid="44"/>
                                        </p:tgtEl>
                                        <p:attrNameLst>
                                          <p:attrName>ppt_x</p:attrName>
                                        </p:attrNameLst>
                                      </p:cBhvr>
                                      <p:tavLst>
                                        <p:tav tm="0">
                                          <p:val>
                                            <p:strVal val="#ppt_x"/>
                                          </p:val>
                                        </p:tav>
                                        <p:tav tm="100000">
                                          <p:val>
                                            <p:strVal val="#ppt_x"/>
                                          </p:val>
                                        </p:tav>
                                      </p:tavLst>
                                    </p:anim>
                                    <p:anim calcmode="lin" valueType="num">
                                      <p:cBhvr>
                                        <p:cTn id="108" dur="1000" fill="hold"/>
                                        <p:tgtEl>
                                          <p:spTgt spid="44"/>
                                        </p:tgtEl>
                                        <p:attrNameLst>
                                          <p:attrName>ppt_y</p:attrName>
                                        </p:attrNameLst>
                                      </p:cBhvr>
                                      <p:tavLst>
                                        <p:tav tm="0">
                                          <p:val>
                                            <p:strVal val="#ppt_y+.1"/>
                                          </p:val>
                                        </p:tav>
                                        <p:tav tm="100000">
                                          <p:val>
                                            <p:strVal val="#ppt_y"/>
                                          </p:val>
                                        </p:tav>
                                      </p:tavLst>
                                    </p:anim>
                                  </p:childTnLst>
                                </p:cTn>
                              </p:par>
                            </p:childTnLst>
                          </p:cTn>
                        </p:par>
                        <p:par>
                          <p:cTn id="109" fill="hold">
                            <p:stCondLst>
                              <p:cond delay="6350"/>
                            </p:stCondLst>
                            <p:childTnLst>
                              <p:par>
                                <p:cTn id="110" presetID="22" presetClass="entr" presetSubtype="8" fill="hold" grpId="0" nodeType="afterEffect">
                                  <p:stCondLst>
                                    <p:cond delay="0"/>
                                  </p:stCondLst>
                                  <p:childTnLst>
                                    <p:set>
                                      <p:cBhvr>
                                        <p:cTn id="111" dur="1" fill="hold">
                                          <p:stCondLst>
                                            <p:cond delay="0"/>
                                          </p:stCondLst>
                                        </p:cTn>
                                        <p:tgtEl>
                                          <p:spTgt spid="50"/>
                                        </p:tgtEl>
                                        <p:attrNameLst>
                                          <p:attrName>style.visibility</p:attrName>
                                        </p:attrNameLst>
                                      </p:cBhvr>
                                      <p:to>
                                        <p:strVal val="visible"/>
                                      </p:to>
                                    </p:set>
                                    <p:animEffect>
                                      <p:cBhvr>
                                        <p:cTn id="112" dur="500"/>
                                        <p:tgtEl>
                                          <p:spTgt spid="50"/>
                                        </p:tgtEl>
                                      </p:cBhvr>
                                    </p:animEffect>
                                  </p:childTnLst>
                                </p:cTn>
                              </p:par>
                            </p:childTnLst>
                          </p:cTn>
                        </p:par>
                        <p:par>
                          <p:cTn id="113" fill="hold">
                            <p:stCondLst>
                              <p:cond delay="6850"/>
                            </p:stCondLst>
                            <p:childTnLst>
                              <p:par>
                                <p:cTn id="114" presetID="42" presetClass="entr" presetSubtype="0" fill="hold" grpId="0" nodeType="afterEffect">
                                  <p:stCondLst>
                                    <p:cond delay="0"/>
                                  </p:stCondLst>
                                  <p:childTnLst>
                                    <p:set>
                                      <p:cBhvr>
                                        <p:cTn id="115" dur="1" fill="hold">
                                          <p:stCondLst>
                                            <p:cond delay="0"/>
                                          </p:stCondLst>
                                        </p:cTn>
                                        <p:tgtEl>
                                          <p:spTgt spid="45"/>
                                        </p:tgtEl>
                                        <p:attrNameLst>
                                          <p:attrName>style.visibility</p:attrName>
                                        </p:attrNameLst>
                                      </p:cBhvr>
                                      <p:to>
                                        <p:strVal val="visible"/>
                                      </p:to>
                                    </p:set>
                                    <p:animEffect>
                                      <p:cBhvr>
                                        <p:cTn id="116" dur="1000"/>
                                        <p:tgtEl>
                                          <p:spTgt spid="45"/>
                                        </p:tgtEl>
                                      </p:cBhvr>
                                    </p:animEffect>
                                    <p:anim calcmode="lin" valueType="num">
                                      <p:cBhvr>
                                        <p:cTn id="117" dur="1000" fill="hold"/>
                                        <p:tgtEl>
                                          <p:spTgt spid="45"/>
                                        </p:tgtEl>
                                        <p:attrNameLst>
                                          <p:attrName>ppt_x</p:attrName>
                                        </p:attrNameLst>
                                      </p:cBhvr>
                                      <p:tavLst>
                                        <p:tav tm="0">
                                          <p:val>
                                            <p:strVal val="#ppt_x"/>
                                          </p:val>
                                        </p:tav>
                                        <p:tav tm="100000">
                                          <p:val>
                                            <p:strVal val="#ppt_x"/>
                                          </p:val>
                                        </p:tav>
                                      </p:tavLst>
                                    </p:anim>
                                    <p:anim calcmode="lin" valueType="num">
                                      <p:cBhvr>
                                        <p:cTn id="118" dur="1000" fill="hold"/>
                                        <p:tgtEl>
                                          <p:spTgt spid="45"/>
                                        </p:tgtEl>
                                        <p:attrNameLst>
                                          <p:attrName>ppt_y</p:attrName>
                                        </p:attrNameLst>
                                      </p:cBhvr>
                                      <p:tavLst>
                                        <p:tav tm="0">
                                          <p:val>
                                            <p:strVal val="#ppt_y+.1"/>
                                          </p:val>
                                        </p:tav>
                                        <p:tav tm="100000">
                                          <p:val>
                                            <p:strVal val="#ppt_y"/>
                                          </p:val>
                                        </p:tav>
                                      </p:tavLst>
                                    </p:anim>
                                  </p:childTnLst>
                                </p:cTn>
                              </p:par>
                            </p:childTnLst>
                          </p:cTn>
                        </p:par>
                        <p:par>
                          <p:cTn id="119" fill="hold">
                            <p:stCondLst>
                              <p:cond delay="7850"/>
                            </p:stCondLst>
                            <p:childTnLst>
                              <p:par>
                                <p:cTn id="120" presetID="22" presetClass="entr" presetSubtype="8" fill="hold" grpId="0" nodeType="afterEffect">
                                  <p:stCondLst>
                                    <p:cond delay="0"/>
                                  </p:stCondLst>
                                  <p:childTnLst>
                                    <p:set>
                                      <p:cBhvr>
                                        <p:cTn id="121" dur="1" fill="hold">
                                          <p:stCondLst>
                                            <p:cond delay="0"/>
                                          </p:stCondLst>
                                        </p:cTn>
                                        <p:tgtEl>
                                          <p:spTgt spid="51"/>
                                        </p:tgtEl>
                                        <p:attrNameLst>
                                          <p:attrName>style.visibility</p:attrName>
                                        </p:attrNameLst>
                                      </p:cBhvr>
                                      <p:to>
                                        <p:strVal val="visible"/>
                                      </p:to>
                                    </p:set>
                                    <p:animEffect>
                                      <p:cBhvr>
                                        <p:cTn id="122" dur="500"/>
                                        <p:tgtEl>
                                          <p:spTgt spid="51"/>
                                        </p:tgtEl>
                                      </p:cBhvr>
                                    </p:animEffect>
                                  </p:childTnLst>
                                </p:cTn>
                              </p:par>
                            </p:childTnLst>
                          </p:cTn>
                        </p:par>
                        <p:par>
                          <p:cTn id="123" fill="hold">
                            <p:stCondLst>
                              <p:cond delay="8350"/>
                            </p:stCondLst>
                            <p:childTnLst>
                              <p:par>
                                <p:cTn id="124" presetID="42" presetClass="entr" presetSubtype="0" fill="hold" grpId="0" nodeType="afterEffect">
                                  <p:stCondLst>
                                    <p:cond delay="0"/>
                                  </p:stCondLst>
                                  <p:childTnLst>
                                    <p:set>
                                      <p:cBhvr>
                                        <p:cTn id="125" dur="1" fill="hold">
                                          <p:stCondLst>
                                            <p:cond delay="0"/>
                                          </p:stCondLst>
                                        </p:cTn>
                                        <p:tgtEl>
                                          <p:spTgt spid="46"/>
                                        </p:tgtEl>
                                        <p:attrNameLst>
                                          <p:attrName>style.visibility</p:attrName>
                                        </p:attrNameLst>
                                      </p:cBhvr>
                                      <p:to>
                                        <p:strVal val="visible"/>
                                      </p:to>
                                    </p:set>
                                    <p:animEffect>
                                      <p:cBhvr>
                                        <p:cTn id="126" dur="1000"/>
                                        <p:tgtEl>
                                          <p:spTgt spid="46"/>
                                        </p:tgtEl>
                                      </p:cBhvr>
                                    </p:animEffect>
                                    <p:anim calcmode="lin" valueType="num">
                                      <p:cBhvr>
                                        <p:cTn id="127" dur="1000" fill="hold"/>
                                        <p:tgtEl>
                                          <p:spTgt spid="46"/>
                                        </p:tgtEl>
                                        <p:attrNameLst>
                                          <p:attrName>ppt_x</p:attrName>
                                        </p:attrNameLst>
                                      </p:cBhvr>
                                      <p:tavLst>
                                        <p:tav tm="0">
                                          <p:val>
                                            <p:strVal val="#ppt_x"/>
                                          </p:val>
                                        </p:tav>
                                        <p:tav tm="100000">
                                          <p:val>
                                            <p:strVal val="#ppt_x"/>
                                          </p:val>
                                        </p:tav>
                                      </p:tavLst>
                                    </p:anim>
                                    <p:anim calcmode="lin" valueType="num">
                                      <p:cBhvr>
                                        <p:cTn id="128"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bldLvl="0" animBg="1" autoUpdateAnimBg="0"/>
      <p:bldP spid="33" grpId="0" bldLvl="0" animBg="1" autoUpdateAnimBg="0"/>
      <p:bldP spid="34" grpId="0" bldLvl="0" animBg="1" autoUpdateAnimBg="0"/>
      <p:bldP spid="35" grpId="0" bldLvl="0" animBg="1" autoUpdateAnimBg="0"/>
      <p:bldP spid="36" grpId="0" bldLvl="0" animBg="1" autoUpdateAnimBg="0"/>
      <p:bldP spid="37" grpId="0" bldLvl="0" autoUpdateAnimBg="0"/>
      <p:bldP spid="38" grpId="0" bldLvl="0" autoUpdateAnimBg="0"/>
      <p:bldP spid="39" grpId="0" bldLvl="0" autoUpdateAnimBg="0"/>
      <p:bldP spid="40" grpId="0" bldLvl="0" autoUpdateAnimBg="0"/>
      <p:bldP spid="41" grpId="0" bldLvl="0" autoUpdateAnimBg="0"/>
      <p:bldP spid="42" grpId="0" bldLvl="0" autoUpdateAnimBg="0"/>
      <p:bldP spid="43" grpId="0" bldLvl="0" autoUpdateAnimBg="0"/>
      <p:bldP spid="44" grpId="0" bldLvl="0" autoUpdateAnimBg="0"/>
      <p:bldP spid="45" grpId="0" bldLvl="0" autoUpdateAnimBg="0"/>
      <p:bldP spid="46" grpId="0" bldLvl="0" autoUpdateAnimBg="0"/>
      <p:bldP spid="47" grpId="0" bldLvl="0" autoUpdateAnimBg="0"/>
      <p:bldP spid="48" grpId="0" bldLvl="0" autoUpdateAnimBg="0"/>
      <p:bldP spid="49" grpId="0" bldLvl="0" autoUpdateAnimBg="0"/>
      <p:bldP spid="50" grpId="0" bldLvl="0" autoUpdateAnimBg="0"/>
      <p:bldP spid="51" grpId="0" bldLvl="0" autoUpdateAnimBg="0"/>
      <p:bldP spid="52" grpId="0" bldLvl="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矩形 26"/>
          <p:cNvSpPr/>
          <p:nvPr/>
        </p:nvSpPr>
        <p:spPr>
          <a:xfrm>
            <a:off x="2843808" y="1275607"/>
            <a:ext cx="5544616" cy="14502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5"/>
          <p:cNvSpPr/>
          <p:nvPr/>
        </p:nvSpPr>
        <p:spPr>
          <a:xfrm rot="5400000">
            <a:off x="1104784" y="1070415"/>
            <a:ext cx="1450218" cy="1860602"/>
          </a:xfrm>
          <a:custGeom>
            <a:avLst/>
            <a:gdLst/>
            <a:ahLst/>
            <a:cxnLst/>
            <a:rect l="l" t="t" r="r" b="b"/>
            <a:pathLst>
              <a:path w="1450218" h="1860602">
                <a:moveTo>
                  <a:pt x="0" y="1860602"/>
                </a:moveTo>
                <a:lnTo>
                  <a:pt x="0" y="132410"/>
                </a:lnTo>
                <a:lnTo>
                  <a:pt x="582757" y="132410"/>
                </a:lnTo>
                <a:lnTo>
                  <a:pt x="725109" y="0"/>
                </a:lnTo>
                <a:lnTo>
                  <a:pt x="867461" y="132410"/>
                </a:lnTo>
                <a:lnTo>
                  <a:pt x="1450218" y="132410"/>
                </a:lnTo>
                <a:lnTo>
                  <a:pt x="1450218" y="186060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28"/>
          <p:cNvSpPr txBox="1"/>
          <p:nvPr/>
        </p:nvSpPr>
        <p:spPr>
          <a:xfrm>
            <a:off x="3279707" y="1662162"/>
            <a:ext cx="4752528" cy="769441"/>
          </a:xfrm>
          <a:prstGeom prst="rect">
            <a:avLst/>
          </a:prstGeom>
          <a:noFill/>
        </p:spPr>
        <p:txBody>
          <a:bodyPr wrap="square" lIns="0" tIns="0" rIns="0" bIns="0"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详写内容</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000" dirty="0" smtClean="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详写内容</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bg1"/>
              </a:solidFill>
              <a:latin typeface="微软雅黑" panose="020B0503020204020204" pitchFamily="34" charset="-122"/>
              <a:ea typeface="微软雅黑" panose="020B0503020204020204" pitchFamily="34" charset="-122"/>
            </a:endParaRPr>
          </a:p>
          <a:p>
            <a:endParaRPr lang="en-US" altLang="zh-CN" sz="1000" dirty="0">
              <a:solidFill>
                <a:schemeClr val="bg1"/>
              </a:solidFill>
              <a:latin typeface="微软雅黑" panose="020B0503020204020204" pitchFamily="34" charset="-122"/>
              <a:ea typeface="微软雅黑" panose="020B0503020204020204" pitchFamily="34" charset="-122"/>
            </a:endParaRPr>
          </a:p>
          <a:p>
            <a:pPr algn="just"/>
            <a:r>
              <a:rPr lang="zh-CN" altLang="en-US" sz="1000" b="1" dirty="0">
                <a:solidFill>
                  <a:schemeClr val="bg1"/>
                </a:solidFill>
                <a:latin typeface="微软雅黑" pitchFamily="34" charset="-122"/>
                <a:ea typeface="微软雅黑" pitchFamily="34" charset="-122"/>
              </a:rPr>
              <a:t>字号请根据你的内容多少，及演示需要调整大小</a:t>
            </a:r>
            <a:r>
              <a:rPr lang="zh-CN" altLang="en-US" sz="1000" b="1" dirty="0" smtClean="0">
                <a:solidFill>
                  <a:schemeClr val="bg1"/>
                </a:solidFill>
                <a:latin typeface="微软雅黑" pitchFamily="34" charset="-122"/>
                <a:ea typeface="微软雅黑" pitchFamily="34" charset="-122"/>
              </a:rPr>
              <a:t>。</a:t>
            </a:r>
            <a:endParaRPr lang="en-US" altLang="zh-CN" sz="1000" b="1" dirty="0">
              <a:solidFill>
                <a:schemeClr val="bg1"/>
              </a:solidFill>
              <a:latin typeface="微软雅黑" pitchFamily="34" charset="-122"/>
              <a:ea typeface="微软雅黑" pitchFamily="34" charset="-122"/>
            </a:endParaRPr>
          </a:p>
        </p:txBody>
      </p:sp>
      <p:sp>
        <p:nvSpPr>
          <p:cNvPr id="30" name="TextBox 29"/>
          <p:cNvSpPr txBox="1"/>
          <p:nvPr/>
        </p:nvSpPr>
        <p:spPr>
          <a:xfrm>
            <a:off x="1326087" y="1642965"/>
            <a:ext cx="875202" cy="738664"/>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2400" b="1" spc="300" dirty="0" smtClean="0"/>
              <a:t>添加标题</a:t>
            </a:r>
            <a:endParaRPr lang="zh-CN" altLang="en-US" sz="2400" b="1" spc="300" dirty="0"/>
          </a:p>
        </p:txBody>
      </p:sp>
      <p:sp>
        <p:nvSpPr>
          <p:cNvPr id="31" name="矩形 30"/>
          <p:cNvSpPr/>
          <p:nvPr/>
        </p:nvSpPr>
        <p:spPr>
          <a:xfrm>
            <a:off x="899592" y="3049904"/>
            <a:ext cx="5544616" cy="14502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0"/>
          <p:cNvSpPr/>
          <p:nvPr/>
        </p:nvSpPr>
        <p:spPr>
          <a:xfrm rot="16200000" flipH="1">
            <a:off x="6733014" y="2844711"/>
            <a:ext cx="1450218" cy="1860602"/>
          </a:xfrm>
          <a:custGeom>
            <a:avLst/>
            <a:gdLst/>
            <a:ahLst/>
            <a:cxnLst/>
            <a:rect l="l" t="t" r="r" b="b"/>
            <a:pathLst>
              <a:path w="1450218" h="1860602">
                <a:moveTo>
                  <a:pt x="0" y="132410"/>
                </a:moveTo>
                <a:lnTo>
                  <a:pt x="0" y="1860602"/>
                </a:lnTo>
                <a:lnTo>
                  <a:pt x="1450218" y="1860602"/>
                </a:lnTo>
                <a:lnTo>
                  <a:pt x="1450218" y="132410"/>
                </a:lnTo>
                <a:lnTo>
                  <a:pt x="867461" y="132410"/>
                </a:lnTo>
                <a:lnTo>
                  <a:pt x="725109" y="0"/>
                </a:lnTo>
                <a:lnTo>
                  <a:pt x="582757" y="13241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32"/>
          <p:cNvSpPr txBox="1"/>
          <p:nvPr/>
        </p:nvSpPr>
        <p:spPr>
          <a:xfrm>
            <a:off x="7086727" y="3417262"/>
            <a:ext cx="875202" cy="738664"/>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2400" b="1" spc="300" dirty="0">
                <a:solidFill>
                  <a:schemeClr val="tx1">
                    <a:lumMod val="75000"/>
                    <a:lumOff val="25000"/>
                  </a:schemeClr>
                </a:solidFill>
              </a:rPr>
              <a:t>添加标题</a:t>
            </a:r>
          </a:p>
        </p:txBody>
      </p:sp>
      <p:sp>
        <p:nvSpPr>
          <p:cNvPr id="34" name="TextBox 33"/>
          <p:cNvSpPr txBox="1"/>
          <p:nvPr/>
        </p:nvSpPr>
        <p:spPr>
          <a:xfrm>
            <a:off x="1259632" y="3390292"/>
            <a:ext cx="4968552" cy="769441"/>
          </a:xfrm>
          <a:prstGeom prst="rect">
            <a:avLst/>
          </a:prstGeom>
          <a:noFill/>
        </p:spPr>
        <p:txBody>
          <a:bodyPr wrap="square" lIns="0" tIns="0" rIns="0" bIns="0" rtlCol="0">
            <a:spAutoFit/>
          </a:body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r>
              <a:rPr lang="zh-CN" altLang="en-US" sz="1000" b="1" dirty="0">
                <a:solidFill>
                  <a:schemeClr val="tx1">
                    <a:lumMod val="75000"/>
                    <a:lumOff val="25000"/>
                  </a:schemeClr>
                </a:solidFill>
                <a:latin typeface="微软雅黑" pitchFamily="34" charset="-122"/>
                <a:ea typeface="微软雅黑" pitchFamily="34" charset="-122"/>
              </a:rPr>
              <a:t>字号请根据你的内容多少，及演示需要调整大小</a:t>
            </a:r>
            <a:r>
              <a:rPr lang="zh-CN" altLang="en-US" sz="1000" b="1" dirty="0" smtClean="0">
                <a:solidFill>
                  <a:schemeClr val="tx1">
                    <a:lumMod val="75000"/>
                    <a:lumOff val="25000"/>
                  </a:schemeClr>
                </a:solidFill>
                <a:latin typeface="微软雅黑" pitchFamily="34" charset="-122"/>
                <a:ea typeface="微软雅黑" pitchFamily="34" charset="-122"/>
              </a:rPr>
              <a:t>。</a:t>
            </a:r>
            <a:endParaRPr lang="en-US" altLang="zh-CN" sz="1000" b="1"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37778025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6"/>
                                        </p:tgtEl>
                                        <p:attrNameLst>
                                          <p:attrName>ppt_y</p:attrName>
                                        </p:attrNameLst>
                                      </p:cBhvr>
                                      <p:tavLst>
                                        <p:tav tm="0">
                                          <p:val>
                                            <p:strVal val="#ppt_y"/>
                                          </p:val>
                                        </p:tav>
                                        <p:tav tm="100000">
                                          <p:val>
                                            <p:strVal val="#ppt_y"/>
                                          </p:val>
                                        </p:tav>
                                      </p:tavLst>
                                    </p:anim>
                                    <p:anim calcmode="lin" valueType="num">
                                      <p:cBhvr>
                                        <p:cTn id="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6"/>
                                        </p:tgtEl>
                                      </p:cBhvr>
                                    </p:animEffect>
                                  </p:childTnLst>
                                </p:cTn>
                              </p:par>
                              <p:par>
                                <p:cTn id="12" presetID="2" presetClass="entr" presetSubtype="2" fill="hold" grpId="0" nodeType="withEffect">
                                  <p:stCondLst>
                                    <p:cond delay="0"/>
                                  </p:stCondLst>
                                  <p:childTnLst>
                                    <p:set>
                                      <p:cBhvr>
                                        <p:cTn id="13" dur="1" fill="hold">
                                          <p:stCondLst>
                                            <p:cond delay="0"/>
                                          </p:stCondLst>
                                        </p:cTn>
                                        <p:tgtEl>
                                          <p:spTgt spid="29"/>
                                        </p:tgtEl>
                                        <p:attrNameLst>
                                          <p:attrName>style.visibility</p:attrName>
                                        </p:attrNameLst>
                                      </p:cBhvr>
                                      <p:to>
                                        <p:strVal val="visible"/>
                                      </p:to>
                                    </p:set>
                                    <p:anim calcmode="lin" valueType="num">
                                      <p:cBhvr additive="base">
                                        <p:cTn id="14" dur="500" fill="hold"/>
                                        <p:tgtEl>
                                          <p:spTgt spid="29"/>
                                        </p:tgtEl>
                                        <p:attrNameLst>
                                          <p:attrName>ppt_x</p:attrName>
                                        </p:attrNameLst>
                                      </p:cBhvr>
                                      <p:tavLst>
                                        <p:tav tm="0">
                                          <p:val>
                                            <p:strVal val="1+#ppt_w/2"/>
                                          </p:val>
                                        </p:tav>
                                        <p:tav tm="100000">
                                          <p:val>
                                            <p:strVal val="#ppt_x"/>
                                          </p:val>
                                        </p:tav>
                                      </p:tavLst>
                                    </p:anim>
                                    <p:anim calcmode="lin" valueType="num">
                                      <p:cBhvr additive="base">
                                        <p:cTn id="15" dur="500" fill="hold"/>
                                        <p:tgtEl>
                                          <p:spTgt spid="29"/>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27"/>
                                        </p:tgtEl>
                                        <p:attrNameLst>
                                          <p:attrName>style.visibility</p:attrName>
                                        </p:attrNameLst>
                                      </p:cBhvr>
                                      <p:to>
                                        <p:strVal val="visible"/>
                                      </p:to>
                                    </p:set>
                                    <p:anim calcmode="lin" valueType="num">
                                      <p:cBhvr additive="base">
                                        <p:cTn id="18" dur="500" fill="hold"/>
                                        <p:tgtEl>
                                          <p:spTgt spid="27"/>
                                        </p:tgtEl>
                                        <p:attrNameLst>
                                          <p:attrName>ppt_x</p:attrName>
                                        </p:attrNameLst>
                                      </p:cBhvr>
                                      <p:tavLst>
                                        <p:tav tm="0">
                                          <p:val>
                                            <p:strVal val="1+#ppt_w/2"/>
                                          </p:val>
                                        </p:tav>
                                        <p:tav tm="100000">
                                          <p:val>
                                            <p:strVal val="#ppt_x"/>
                                          </p:val>
                                        </p:tav>
                                      </p:tavLst>
                                    </p:anim>
                                    <p:anim calcmode="lin" valueType="num">
                                      <p:cBhvr additive="base">
                                        <p:cTn id="19" dur="500" fill="hold"/>
                                        <p:tgtEl>
                                          <p:spTgt spid="27"/>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additive="base">
                                        <p:cTn id="22" dur="500" fill="hold"/>
                                        <p:tgtEl>
                                          <p:spTgt spid="30"/>
                                        </p:tgtEl>
                                        <p:attrNameLst>
                                          <p:attrName>ppt_x</p:attrName>
                                        </p:attrNameLst>
                                      </p:cBhvr>
                                      <p:tavLst>
                                        <p:tav tm="0">
                                          <p:val>
                                            <p:strVal val="0-#ppt_w/2"/>
                                          </p:val>
                                        </p:tav>
                                        <p:tav tm="100000">
                                          <p:val>
                                            <p:strVal val="#ppt_x"/>
                                          </p:val>
                                        </p:tav>
                                      </p:tavLst>
                                    </p:anim>
                                    <p:anim calcmode="lin" valueType="num">
                                      <p:cBhvr additive="base">
                                        <p:cTn id="23" dur="500" fill="hold"/>
                                        <p:tgtEl>
                                          <p:spTgt spid="30"/>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28"/>
                                        </p:tgtEl>
                                        <p:attrNameLst>
                                          <p:attrName>style.visibility</p:attrName>
                                        </p:attrNameLst>
                                      </p:cBhvr>
                                      <p:to>
                                        <p:strVal val="visible"/>
                                      </p:to>
                                    </p:set>
                                    <p:anim calcmode="lin" valueType="num">
                                      <p:cBhvr additive="base">
                                        <p:cTn id="26" dur="500" fill="hold"/>
                                        <p:tgtEl>
                                          <p:spTgt spid="28"/>
                                        </p:tgtEl>
                                        <p:attrNameLst>
                                          <p:attrName>ppt_x</p:attrName>
                                        </p:attrNameLst>
                                      </p:cBhvr>
                                      <p:tavLst>
                                        <p:tav tm="0">
                                          <p:val>
                                            <p:strVal val="0-#ppt_w/2"/>
                                          </p:val>
                                        </p:tav>
                                        <p:tav tm="100000">
                                          <p:val>
                                            <p:strVal val="#ppt_x"/>
                                          </p:val>
                                        </p:tav>
                                      </p:tavLst>
                                    </p:anim>
                                    <p:anim calcmode="lin" valueType="num">
                                      <p:cBhvr additive="base">
                                        <p:cTn id="27" dur="500" fill="hold"/>
                                        <p:tgtEl>
                                          <p:spTgt spid="28"/>
                                        </p:tgtEl>
                                        <p:attrNameLst>
                                          <p:attrName>ppt_y</p:attrName>
                                        </p:attrNameLst>
                                      </p:cBhvr>
                                      <p:tavLst>
                                        <p:tav tm="0">
                                          <p:val>
                                            <p:strVal val="#ppt_y"/>
                                          </p:val>
                                        </p:tav>
                                        <p:tav tm="100000">
                                          <p:val>
                                            <p:strVal val="#ppt_y"/>
                                          </p:val>
                                        </p:tav>
                                      </p:tavLst>
                                    </p:anim>
                                  </p:childTnLst>
                                </p:cTn>
                              </p:par>
                            </p:childTnLst>
                          </p:cTn>
                        </p:par>
                        <p:par>
                          <p:cTn id="28" fill="hold">
                            <p:stCondLst>
                              <p:cond delay="850"/>
                            </p:stCondLst>
                            <p:childTnLst>
                              <p:par>
                                <p:cTn id="29" presetID="2" presetClass="entr" presetSubtype="8"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additive="base">
                                        <p:cTn id="31" dur="500" fill="hold"/>
                                        <p:tgtEl>
                                          <p:spTgt spid="31"/>
                                        </p:tgtEl>
                                        <p:attrNameLst>
                                          <p:attrName>ppt_x</p:attrName>
                                        </p:attrNameLst>
                                      </p:cBhvr>
                                      <p:tavLst>
                                        <p:tav tm="0">
                                          <p:val>
                                            <p:strVal val="0-#ppt_w/2"/>
                                          </p:val>
                                        </p:tav>
                                        <p:tav tm="100000">
                                          <p:val>
                                            <p:strVal val="#ppt_x"/>
                                          </p:val>
                                        </p:tav>
                                      </p:tavLst>
                                    </p:anim>
                                    <p:anim calcmode="lin" valueType="num">
                                      <p:cBhvr additive="base">
                                        <p:cTn id="32" dur="500" fill="hold"/>
                                        <p:tgtEl>
                                          <p:spTgt spid="31"/>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500" fill="hold"/>
                                        <p:tgtEl>
                                          <p:spTgt spid="34"/>
                                        </p:tgtEl>
                                        <p:attrNameLst>
                                          <p:attrName>ppt_x</p:attrName>
                                        </p:attrNameLst>
                                      </p:cBhvr>
                                      <p:tavLst>
                                        <p:tav tm="0">
                                          <p:val>
                                            <p:strVal val="0-#ppt_w/2"/>
                                          </p:val>
                                        </p:tav>
                                        <p:tav tm="100000">
                                          <p:val>
                                            <p:strVal val="#ppt_x"/>
                                          </p:val>
                                        </p:tav>
                                      </p:tavLst>
                                    </p:anim>
                                    <p:anim calcmode="lin" valueType="num">
                                      <p:cBhvr additive="base">
                                        <p:cTn id="36" dur="500" fill="hold"/>
                                        <p:tgtEl>
                                          <p:spTgt spid="34"/>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 calcmode="lin" valueType="num">
                                      <p:cBhvr additive="base">
                                        <p:cTn id="39" dur="500" fill="hold"/>
                                        <p:tgtEl>
                                          <p:spTgt spid="33"/>
                                        </p:tgtEl>
                                        <p:attrNameLst>
                                          <p:attrName>ppt_x</p:attrName>
                                        </p:attrNameLst>
                                      </p:cBhvr>
                                      <p:tavLst>
                                        <p:tav tm="0">
                                          <p:val>
                                            <p:strVal val="1+#ppt_w/2"/>
                                          </p:val>
                                        </p:tav>
                                        <p:tav tm="100000">
                                          <p:val>
                                            <p:strVal val="#ppt_x"/>
                                          </p:val>
                                        </p:tav>
                                      </p:tavLst>
                                    </p:anim>
                                    <p:anim calcmode="lin" valueType="num">
                                      <p:cBhvr additive="base">
                                        <p:cTn id="40" dur="500" fill="hold"/>
                                        <p:tgtEl>
                                          <p:spTgt spid="33"/>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anim calcmode="lin" valueType="num">
                                      <p:cBhvr additive="base">
                                        <p:cTn id="43" dur="500" fill="hold"/>
                                        <p:tgtEl>
                                          <p:spTgt spid="32"/>
                                        </p:tgtEl>
                                        <p:attrNameLst>
                                          <p:attrName>ppt_x</p:attrName>
                                        </p:attrNameLst>
                                      </p:cBhvr>
                                      <p:tavLst>
                                        <p:tav tm="0">
                                          <p:val>
                                            <p:strVal val="1+#ppt_w/2"/>
                                          </p:val>
                                        </p:tav>
                                        <p:tav tm="100000">
                                          <p:val>
                                            <p:strVal val="#ppt_x"/>
                                          </p:val>
                                        </p:tav>
                                      </p:tavLst>
                                    </p:anim>
                                    <p:anim calcmode="lin" valueType="num">
                                      <p:cBhvr additive="base">
                                        <p:cTn id="44" dur="5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P spid="28" grpId="0" animBg="1"/>
      <p:bldP spid="29" grpId="0"/>
      <p:bldP spid="30" grpId="0"/>
      <p:bldP spid="31" grpId="0" animBg="1"/>
      <p:bldP spid="32" grpId="0" animBg="1"/>
      <p:bldP spid="33" grpId="0"/>
      <p:bldP spid="3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452"/>
          <p:cNvSpPr/>
          <p:nvPr/>
        </p:nvSpPr>
        <p:spPr>
          <a:xfrm>
            <a:off x="854116" y="2165642"/>
            <a:ext cx="1719613" cy="1959152"/>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3" name="Shape 1454"/>
          <p:cNvSpPr/>
          <p:nvPr/>
        </p:nvSpPr>
        <p:spPr>
          <a:xfrm>
            <a:off x="2764613" y="2165642"/>
            <a:ext cx="1719614" cy="1959152"/>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4" name="Shape 1456"/>
          <p:cNvSpPr/>
          <p:nvPr/>
        </p:nvSpPr>
        <p:spPr>
          <a:xfrm>
            <a:off x="4659774" y="2165642"/>
            <a:ext cx="1719614" cy="1959152"/>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5" name="Shape 1458"/>
          <p:cNvSpPr/>
          <p:nvPr/>
        </p:nvSpPr>
        <p:spPr>
          <a:xfrm>
            <a:off x="6570271" y="2165642"/>
            <a:ext cx="1719614" cy="1959152"/>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6" name="Shape 1460"/>
          <p:cNvSpPr/>
          <p:nvPr/>
        </p:nvSpPr>
        <p:spPr>
          <a:xfrm>
            <a:off x="1080993" y="1536376"/>
            <a:ext cx="1265859" cy="126585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grpSp>
        <p:nvGrpSpPr>
          <p:cNvPr id="7" name="Group 20"/>
          <p:cNvGrpSpPr/>
          <p:nvPr/>
        </p:nvGrpSpPr>
        <p:grpSpPr>
          <a:xfrm>
            <a:off x="1026816" y="1566550"/>
            <a:ext cx="355513" cy="355513"/>
            <a:chOff x="1369087" y="2088729"/>
            <a:chExt cx="474017" cy="474016"/>
          </a:xfrm>
        </p:grpSpPr>
        <p:sp>
          <p:nvSpPr>
            <p:cNvPr id="8" name="Shape 1463"/>
            <p:cNvSpPr/>
            <p:nvPr/>
          </p:nvSpPr>
          <p:spPr>
            <a:xfrm>
              <a:off x="1369087" y="2088729"/>
              <a:ext cx="474017" cy="4740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CDEE0"/>
            </a:solidFill>
            <a:ln w="12700">
              <a:miter lim="400000"/>
            </a:ln>
          </p:spPr>
          <p:txBody>
            <a:bodyPr lIns="19050" tIns="19050" rIns="19050" bIns="19050" anchor="ctr"/>
            <a:lstStyle/>
            <a:p>
              <a:pPr lvl="0"/>
              <a:endParaRPr sz="1300">
                <a:latin typeface="微软雅黑" panose="020B0503020204020204" pitchFamily="34" charset="-122"/>
                <a:ea typeface="微软雅黑" panose="020B0503020204020204" pitchFamily="34" charset="-122"/>
              </a:endParaRPr>
            </a:p>
          </p:txBody>
        </p:sp>
        <p:sp>
          <p:nvSpPr>
            <p:cNvPr id="9" name="Shape 1464"/>
            <p:cNvSpPr/>
            <p:nvPr/>
          </p:nvSpPr>
          <p:spPr>
            <a:xfrm>
              <a:off x="1477567" y="2232573"/>
              <a:ext cx="231656" cy="186335"/>
            </a:xfrm>
            <a:custGeom>
              <a:avLst/>
              <a:gdLst/>
              <a:ahLst/>
              <a:cxnLst>
                <a:cxn ang="0">
                  <a:pos x="wd2" y="hd2"/>
                </a:cxn>
                <a:cxn ang="5400000">
                  <a:pos x="wd2" y="hd2"/>
                </a:cxn>
                <a:cxn ang="10800000">
                  <a:pos x="wd2" y="hd2"/>
                </a:cxn>
                <a:cxn ang="16200000">
                  <a:pos x="wd2" y="hd2"/>
                </a:cxn>
              </a:cxnLst>
              <a:rect l="0" t="0" r="r" b="b"/>
              <a:pathLst>
                <a:path w="21400" h="21363" extrusionOk="0">
                  <a:moveTo>
                    <a:pt x="7274" y="21020"/>
                  </a:moveTo>
                  <a:cubicBezTo>
                    <a:pt x="7274" y="21376"/>
                    <a:pt x="7435" y="21475"/>
                    <a:pt x="7659" y="21222"/>
                  </a:cubicBezTo>
                  <a:cubicBezTo>
                    <a:pt x="7951" y="20894"/>
                    <a:pt x="10973" y="17529"/>
                    <a:pt x="10973" y="17529"/>
                  </a:cubicBezTo>
                  <a:lnTo>
                    <a:pt x="7274" y="15153"/>
                  </a:lnTo>
                  <a:cubicBezTo>
                    <a:pt x="7274" y="15153"/>
                    <a:pt x="7274" y="21020"/>
                    <a:pt x="7274" y="21020"/>
                  </a:cubicBezTo>
                  <a:close/>
                  <a:moveTo>
                    <a:pt x="20812" y="50"/>
                  </a:moveTo>
                  <a:cubicBezTo>
                    <a:pt x="20412" y="224"/>
                    <a:pt x="667" y="8860"/>
                    <a:pt x="277" y="9030"/>
                  </a:cubicBezTo>
                  <a:cubicBezTo>
                    <a:pt x="-53" y="9174"/>
                    <a:pt x="-126" y="9528"/>
                    <a:pt x="266" y="9723"/>
                  </a:cubicBezTo>
                  <a:cubicBezTo>
                    <a:pt x="733" y="9955"/>
                    <a:pt x="4681" y="11919"/>
                    <a:pt x="4681" y="11919"/>
                  </a:cubicBezTo>
                  <a:lnTo>
                    <a:pt x="4681" y="11919"/>
                  </a:lnTo>
                  <a:lnTo>
                    <a:pt x="7298" y="13221"/>
                  </a:lnTo>
                  <a:cubicBezTo>
                    <a:pt x="7298" y="13221"/>
                    <a:pt x="19903" y="1732"/>
                    <a:pt x="20073" y="1577"/>
                  </a:cubicBezTo>
                  <a:cubicBezTo>
                    <a:pt x="20246" y="1420"/>
                    <a:pt x="20443" y="1713"/>
                    <a:pt x="20319" y="1881"/>
                  </a:cubicBezTo>
                  <a:cubicBezTo>
                    <a:pt x="20194" y="2050"/>
                    <a:pt x="11163" y="14170"/>
                    <a:pt x="11163" y="14170"/>
                  </a:cubicBezTo>
                  <a:cubicBezTo>
                    <a:pt x="11163" y="14170"/>
                    <a:pt x="11163" y="14170"/>
                    <a:pt x="11163" y="14171"/>
                  </a:cubicBezTo>
                  <a:lnTo>
                    <a:pt x="10637" y="14898"/>
                  </a:lnTo>
                  <a:lnTo>
                    <a:pt x="11333" y="15363"/>
                  </a:lnTo>
                  <a:lnTo>
                    <a:pt x="11333" y="15363"/>
                  </a:lnTo>
                  <a:cubicBezTo>
                    <a:pt x="11333" y="15363"/>
                    <a:pt x="16742" y="18976"/>
                    <a:pt x="17127" y="19234"/>
                  </a:cubicBezTo>
                  <a:cubicBezTo>
                    <a:pt x="17464" y="19459"/>
                    <a:pt x="17904" y="19272"/>
                    <a:pt x="18001" y="18750"/>
                  </a:cubicBezTo>
                  <a:cubicBezTo>
                    <a:pt x="18117" y="18135"/>
                    <a:pt x="21310" y="1052"/>
                    <a:pt x="21382" y="671"/>
                  </a:cubicBezTo>
                  <a:cubicBezTo>
                    <a:pt x="21474" y="177"/>
                    <a:pt x="21211" y="-125"/>
                    <a:pt x="20812" y="50"/>
                  </a:cubicBezTo>
                  <a:close/>
                </a:path>
              </a:pathLst>
            </a:custGeom>
            <a:solidFill>
              <a:schemeClr val="accent1"/>
            </a:solidFill>
            <a:ln w="12700">
              <a:miter lim="400000"/>
            </a:ln>
          </p:spPr>
          <p:txBody>
            <a:bodyPr lIns="0" tIns="0" rIns="0" bIns="0" anchor="ctr"/>
            <a:lstStyle/>
            <a:p>
              <a:pPr lvl="0"/>
              <a:endParaRPr sz="1300">
                <a:latin typeface="微软雅黑" panose="020B0503020204020204" pitchFamily="34" charset="-122"/>
                <a:ea typeface="微软雅黑" panose="020B0503020204020204" pitchFamily="34" charset="-122"/>
              </a:endParaRPr>
            </a:p>
          </p:txBody>
        </p:sp>
      </p:grpSp>
      <p:sp>
        <p:nvSpPr>
          <p:cNvPr id="10" name="Shape 1465"/>
          <p:cNvSpPr/>
          <p:nvPr/>
        </p:nvSpPr>
        <p:spPr>
          <a:xfrm>
            <a:off x="2991491" y="1536376"/>
            <a:ext cx="1265859" cy="126585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sp>
        <p:nvSpPr>
          <p:cNvPr id="11" name="Shape 1468"/>
          <p:cNvSpPr/>
          <p:nvPr/>
        </p:nvSpPr>
        <p:spPr>
          <a:xfrm>
            <a:off x="4900054" y="1536479"/>
            <a:ext cx="1263266" cy="126326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sp>
        <p:nvSpPr>
          <p:cNvPr id="12" name="Shape 1471"/>
          <p:cNvSpPr/>
          <p:nvPr/>
        </p:nvSpPr>
        <p:spPr>
          <a:xfrm>
            <a:off x="6813783" y="1537672"/>
            <a:ext cx="1263266" cy="126326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grpSp>
        <p:nvGrpSpPr>
          <p:cNvPr id="13" name="Group 32"/>
          <p:cNvGrpSpPr/>
          <p:nvPr/>
        </p:nvGrpSpPr>
        <p:grpSpPr>
          <a:xfrm>
            <a:off x="2929943" y="1566549"/>
            <a:ext cx="355513" cy="355513"/>
            <a:chOff x="3906591" y="2088732"/>
            <a:chExt cx="474017" cy="474017"/>
          </a:xfrm>
        </p:grpSpPr>
        <p:sp>
          <p:nvSpPr>
            <p:cNvPr id="14" name="Shape 1474"/>
            <p:cNvSpPr/>
            <p:nvPr/>
          </p:nvSpPr>
          <p:spPr>
            <a:xfrm>
              <a:off x="3906591" y="2088732"/>
              <a:ext cx="474017" cy="47401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a:miter lim="400000"/>
            </a:ln>
          </p:spPr>
          <p:txBody>
            <a:bodyPr lIns="19050" tIns="19050" rIns="19050" bIns="19050" anchor="ctr"/>
            <a:lstStyle/>
            <a:p>
              <a:pPr lvl="0"/>
              <a:endParaRPr sz="1300">
                <a:latin typeface="微软雅黑" panose="020B0503020204020204" pitchFamily="34" charset="-122"/>
                <a:ea typeface="微软雅黑" panose="020B0503020204020204" pitchFamily="34" charset="-122"/>
              </a:endParaRPr>
            </a:p>
          </p:txBody>
        </p:sp>
        <p:grpSp>
          <p:nvGrpSpPr>
            <p:cNvPr id="15" name="Group 1479"/>
            <p:cNvGrpSpPr/>
            <p:nvPr/>
          </p:nvGrpSpPr>
          <p:grpSpPr>
            <a:xfrm>
              <a:off x="4031314" y="2211790"/>
              <a:ext cx="199171" cy="186335"/>
              <a:chOff x="0" y="0"/>
              <a:chExt cx="398340" cy="372667"/>
            </a:xfrm>
          </p:grpSpPr>
          <p:sp>
            <p:nvSpPr>
              <p:cNvPr id="16" name="Shape 1477"/>
              <p:cNvSpPr/>
              <p:nvPr/>
            </p:nvSpPr>
            <p:spPr>
              <a:xfrm>
                <a:off x="0" y="0"/>
                <a:ext cx="346395" cy="241984"/>
              </a:xfrm>
              <a:custGeom>
                <a:avLst/>
                <a:gdLst/>
                <a:ahLst/>
                <a:cxnLst>
                  <a:cxn ang="0">
                    <a:pos x="wd2" y="hd2"/>
                  </a:cxn>
                  <a:cxn ang="5400000">
                    <a:pos x="wd2" y="hd2"/>
                  </a:cxn>
                  <a:cxn ang="10800000">
                    <a:pos x="wd2" y="hd2"/>
                  </a:cxn>
                  <a:cxn ang="16200000">
                    <a:pos x="wd2" y="hd2"/>
                  </a:cxn>
                </a:cxnLst>
                <a:rect l="0" t="0" r="r" b="b"/>
                <a:pathLst>
                  <a:path w="21474" h="21420" extrusionOk="0">
                    <a:moveTo>
                      <a:pt x="21474" y="11049"/>
                    </a:moveTo>
                    <a:lnTo>
                      <a:pt x="18909" y="958"/>
                    </a:lnTo>
                    <a:cubicBezTo>
                      <a:pt x="18720" y="217"/>
                      <a:pt x="18164" y="-180"/>
                      <a:pt x="17669" y="79"/>
                    </a:cubicBezTo>
                    <a:lnTo>
                      <a:pt x="618" y="8962"/>
                    </a:lnTo>
                    <a:cubicBezTo>
                      <a:pt x="123" y="9221"/>
                      <a:pt x="-126" y="10036"/>
                      <a:pt x="64" y="10782"/>
                    </a:cubicBezTo>
                    <a:lnTo>
                      <a:pt x="2769" y="21420"/>
                    </a:lnTo>
                    <a:lnTo>
                      <a:pt x="2769" y="15715"/>
                    </a:lnTo>
                    <a:cubicBezTo>
                      <a:pt x="2769" y="13145"/>
                      <a:pt x="4209" y="11049"/>
                      <a:pt x="5979" y="11049"/>
                    </a:cubicBezTo>
                    <a:lnTo>
                      <a:pt x="10484" y="11049"/>
                    </a:lnTo>
                    <a:lnTo>
                      <a:pt x="15858" y="5663"/>
                    </a:lnTo>
                    <a:lnTo>
                      <a:pt x="18967" y="11049"/>
                    </a:lnTo>
                    <a:cubicBezTo>
                      <a:pt x="18967" y="11049"/>
                      <a:pt x="21474" y="11049"/>
                      <a:pt x="21474" y="11049"/>
                    </a:cubicBezTo>
                    <a:close/>
                  </a:path>
                </a:pathLst>
              </a:custGeom>
              <a:solidFill>
                <a:schemeClr val="accent1"/>
              </a:solidFill>
              <a:ln w="12700" cap="flat">
                <a:noFill/>
                <a:miter lim="400000"/>
              </a:ln>
              <a:effectLst/>
            </p:spPr>
            <p:txBody>
              <a:bodyPr wrap="square" lIns="0" tIns="0" rIns="0" bIns="0" numCol="1" anchor="ctr">
                <a:noAutofit/>
              </a:bodyPr>
              <a:lstStyle/>
              <a:p>
                <a:pPr lvl="0"/>
                <a:endParaRPr sz="1300">
                  <a:latin typeface="微软雅黑" panose="020B0503020204020204" pitchFamily="34" charset="-122"/>
                  <a:ea typeface="微软雅黑" panose="020B0503020204020204" pitchFamily="34" charset="-122"/>
                </a:endParaRPr>
              </a:p>
            </p:txBody>
          </p:sp>
          <p:sp>
            <p:nvSpPr>
              <p:cNvPr id="17" name="Shape 1478"/>
              <p:cNvSpPr/>
              <p:nvPr/>
            </p:nvSpPr>
            <p:spPr>
              <a:xfrm>
                <a:off x="74826" y="149651"/>
                <a:ext cx="323515" cy="223017"/>
              </a:xfrm>
              <a:custGeom>
                <a:avLst/>
                <a:gdLst/>
                <a:ahLst/>
                <a:cxnLst>
                  <a:cxn ang="0">
                    <a:pos x="wd2" y="hd2"/>
                  </a:cxn>
                  <a:cxn ang="5400000">
                    <a:pos x="wd2" y="hd2"/>
                  </a:cxn>
                  <a:cxn ang="10800000">
                    <a:pos x="wd2" y="hd2"/>
                  </a:cxn>
                  <a:cxn ang="16200000">
                    <a:pos x="wd2" y="hd2"/>
                  </a:cxn>
                </a:cxnLst>
                <a:rect l="0" t="0" r="r" b="b"/>
                <a:pathLst>
                  <a:path w="21600" h="21600" extrusionOk="0">
                    <a:moveTo>
                      <a:pt x="20571" y="0"/>
                    </a:moveTo>
                    <a:lnTo>
                      <a:pt x="1028" y="0"/>
                    </a:lnTo>
                    <a:cubicBezTo>
                      <a:pt x="460" y="0"/>
                      <a:pt x="0" y="708"/>
                      <a:pt x="0" y="1571"/>
                    </a:cubicBezTo>
                    <a:lnTo>
                      <a:pt x="0" y="20029"/>
                    </a:lnTo>
                    <a:cubicBezTo>
                      <a:pt x="0" y="20897"/>
                      <a:pt x="460" y="21600"/>
                      <a:pt x="1028" y="21600"/>
                    </a:cubicBezTo>
                    <a:lnTo>
                      <a:pt x="20571" y="21600"/>
                    </a:lnTo>
                    <a:cubicBezTo>
                      <a:pt x="21140" y="21600"/>
                      <a:pt x="21600" y="20897"/>
                      <a:pt x="21600" y="20029"/>
                    </a:cubicBezTo>
                    <a:lnTo>
                      <a:pt x="21600" y="1571"/>
                    </a:lnTo>
                    <a:cubicBezTo>
                      <a:pt x="21600" y="708"/>
                      <a:pt x="21140" y="0"/>
                      <a:pt x="20571" y="0"/>
                    </a:cubicBezTo>
                    <a:close/>
                  </a:path>
                </a:pathLst>
              </a:custGeom>
              <a:solidFill>
                <a:schemeClr val="accent1"/>
              </a:solidFill>
              <a:ln w="12700" cap="flat">
                <a:noFill/>
                <a:miter lim="400000"/>
              </a:ln>
              <a:effectLst/>
            </p:spPr>
            <p:txBody>
              <a:bodyPr wrap="square" lIns="0" tIns="0" rIns="0" bIns="0" numCol="1" anchor="ctr">
                <a:noAutofit/>
              </a:bodyPr>
              <a:lstStyle/>
              <a:p>
                <a:pPr lvl="0"/>
                <a:endParaRPr sz="1300">
                  <a:latin typeface="微软雅黑" panose="020B0503020204020204" pitchFamily="34" charset="-122"/>
                  <a:ea typeface="微软雅黑" panose="020B0503020204020204" pitchFamily="34" charset="-122"/>
                </a:endParaRPr>
              </a:p>
            </p:txBody>
          </p:sp>
        </p:grpSp>
      </p:grpSp>
      <p:grpSp>
        <p:nvGrpSpPr>
          <p:cNvPr id="18" name="Group 40"/>
          <p:cNvGrpSpPr/>
          <p:nvPr/>
        </p:nvGrpSpPr>
        <p:grpSpPr>
          <a:xfrm>
            <a:off x="6746224" y="1566549"/>
            <a:ext cx="355513" cy="355513"/>
            <a:chOff x="8994965" y="2088732"/>
            <a:chExt cx="474017" cy="474017"/>
          </a:xfrm>
        </p:grpSpPr>
        <p:sp>
          <p:nvSpPr>
            <p:cNvPr id="19" name="Shape 1476"/>
            <p:cNvSpPr/>
            <p:nvPr/>
          </p:nvSpPr>
          <p:spPr>
            <a:xfrm>
              <a:off x="8994965" y="2088732"/>
              <a:ext cx="474017" cy="47401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a:miter lim="400000"/>
            </a:ln>
          </p:spPr>
          <p:txBody>
            <a:bodyPr lIns="19050" tIns="19050" rIns="19050" bIns="19050" anchor="ctr"/>
            <a:lstStyle/>
            <a:p>
              <a:pPr lvl="0"/>
              <a:endParaRPr sz="1300">
                <a:latin typeface="微软雅黑" panose="020B0503020204020204" pitchFamily="34" charset="-122"/>
                <a:ea typeface="微软雅黑" panose="020B0503020204020204" pitchFamily="34" charset="-122"/>
              </a:endParaRPr>
            </a:p>
          </p:txBody>
        </p:sp>
        <p:sp>
          <p:nvSpPr>
            <p:cNvPr id="20" name="Shape 1481"/>
            <p:cNvSpPr/>
            <p:nvPr/>
          </p:nvSpPr>
          <p:spPr>
            <a:xfrm>
              <a:off x="9132223" y="2211790"/>
              <a:ext cx="194606" cy="186335"/>
            </a:xfrm>
            <a:custGeom>
              <a:avLst/>
              <a:gdLst/>
              <a:ahLst/>
              <a:cxnLst>
                <a:cxn ang="0">
                  <a:pos x="wd2" y="hd2"/>
                </a:cxn>
                <a:cxn ang="5400000">
                  <a:pos x="wd2" y="hd2"/>
                </a:cxn>
                <a:cxn ang="10800000">
                  <a:pos x="wd2" y="hd2"/>
                </a:cxn>
                <a:cxn ang="16200000">
                  <a:pos x="wd2" y="hd2"/>
                </a:cxn>
              </a:cxnLst>
              <a:rect l="0" t="0" r="r" b="b"/>
              <a:pathLst>
                <a:path w="21600" h="21600" extrusionOk="0">
                  <a:moveTo>
                    <a:pt x="16913" y="16137"/>
                  </a:moveTo>
                  <a:cubicBezTo>
                    <a:pt x="14080" y="15059"/>
                    <a:pt x="13176" y="14150"/>
                    <a:pt x="13176" y="12203"/>
                  </a:cubicBezTo>
                  <a:cubicBezTo>
                    <a:pt x="13176" y="11034"/>
                    <a:pt x="14040" y="11415"/>
                    <a:pt x="14419" y="9274"/>
                  </a:cubicBezTo>
                  <a:cubicBezTo>
                    <a:pt x="14577" y="8387"/>
                    <a:pt x="15341" y="9261"/>
                    <a:pt x="15487" y="7233"/>
                  </a:cubicBezTo>
                  <a:cubicBezTo>
                    <a:pt x="15487" y="6425"/>
                    <a:pt x="15071" y="6224"/>
                    <a:pt x="15071" y="6224"/>
                  </a:cubicBezTo>
                  <a:cubicBezTo>
                    <a:pt x="15071" y="6224"/>
                    <a:pt x="15283" y="5028"/>
                    <a:pt x="15366" y="4109"/>
                  </a:cubicBezTo>
                  <a:cubicBezTo>
                    <a:pt x="15468" y="2962"/>
                    <a:pt x="14731" y="0"/>
                    <a:pt x="10800" y="0"/>
                  </a:cubicBezTo>
                  <a:cubicBezTo>
                    <a:pt x="6869" y="0"/>
                    <a:pt x="6131" y="2962"/>
                    <a:pt x="6234" y="4109"/>
                  </a:cubicBezTo>
                  <a:cubicBezTo>
                    <a:pt x="6317" y="5028"/>
                    <a:pt x="6529" y="6224"/>
                    <a:pt x="6529" y="6224"/>
                  </a:cubicBezTo>
                  <a:cubicBezTo>
                    <a:pt x="6529" y="6224"/>
                    <a:pt x="6113" y="6425"/>
                    <a:pt x="6113" y="7233"/>
                  </a:cubicBezTo>
                  <a:cubicBezTo>
                    <a:pt x="6258" y="9261"/>
                    <a:pt x="7022" y="8387"/>
                    <a:pt x="7179" y="9274"/>
                  </a:cubicBezTo>
                  <a:cubicBezTo>
                    <a:pt x="7560" y="11415"/>
                    <a:pt x="8424" y="11034"/>
                    <a:pt x="8424" y="12203"/>
                  </a:cubicBezTo>
                  <a:cubicBezTo>
                    <a:pt x="8424" y="14150"/>
                    <a:pt x="7520" y="15059"/>
                    <a:pt x="4687" y="16137"/>
                  </a:cubicBezTo>
                  <a:cubicBezTo>
                    <a:pt x="1846" y="17219"/>
                    <a:pt x="0" y="18321"/>
                    <a:pt x="0" y="19073"/>
                  </a:cubicBezTo>
                  <a:cubicBezTo>
                    <a:pt x="0" y="19825"/>
                    <a:pt x="0" y="21600"/>
                    <a:pt x="0" y="21600"/>
                  </a:cubicBezTo>
                  <a:lnTo>
                    <a:pt x="10800" y="21600"/>
                  </a:lnTo>
                  <a:lnTo>
                    <a:pt x="21600" y="21600"/>
                  </a:lnTo>
                  <a:cubicBezTo>
                    <a:pt x="21600" y="21600"/>
                    <a:pt x="21600" y="19825"/>
                    <a:pt x="21600" y="19073"/>
                  </a:cubicBezTo>
                  <a:cubicBezTo>
                    <a:pt x="21600" y="18321"/>
                    <a:pt x="19754" y="17219"/>
                    <a:pt x="16913" y="16137"/>
                  </a:cubicBezTo>
                  <a:close/>
                </a:path>
              </a:pathLst>
            </a:custGeom>
            <a:solidFill>
              <a:schemeClr val="accent1"/>
            </a:solidFill>
            <a:ln w="12700">
              <a:miter lim="400000"/>
            </a:ln>
          </p:spPr>
          <p:txBody>
            <a:bodyPr lIns="0" tIns="0" rIns="0" bIns="0" anchor="ctr"/>
            <a:lstStyle/>
            <a:p>
              <a:pPr lvl="0"/>
              <a:endParaRPr sz="1300">
                <a:latin typeface="微软雅黑" panose="020B0503020204020204" pitchFamily="34" charset="-122"/>
                <a:ea typeface="微软雅黑" panose="020B0503020204020204" pitchFamily="34" charset="-122"/>
              </a:endParaRPr>
            </a:p>
          </p:txBody>
        </p:sp>
      </p:grpSp>
      <p:sp>
        <p:nvSpPr>
          <p:cNvPr id="21" name="Text Placeholder 5"/>
          <p:cNvSpPr txBox="1">
            <a:spLocks/>
          </p:cNvSpPr>
          <p:nvPr/>
        </p:nvSpPr>
        <p:spPr>
          <a:xfrm>
            <a:off x="1052796" y="1952599"/>
            <a:ext cx="1274115" cy="433415"/>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400" b="1" dirty="0">
                <a:solidFill>
                  <a:schemeClr val="bg1"/>
                </a:solidFill>
                <a:latin typeface="微软雅黑" panose="020B0503020204020204" pitchFamily="34" charset="-122"/>
                <a:ea typeface="微软雅黑" panose="020B0503020204020204" pitchFamily="34" charset="-122"/>
              </a:rPr>
              <a:t>点击输入</a:t>
            </a:r>
            <a:r>
              <a:rPr lang="zh-CN" altLang="en-US" sz="1400" b="1" dirty="0" smtClean="0">
                <a:solidFill>
                  <a:schemeClr val="bg1"/>
                </a:solidFill>
                <a:latin typeface="微软雅黑" panose="020B0503020204020204" pitchFamily="34" charset="-122"/>
                <a:ea typeface="微软雅黑" panose="020B0503020204020204" pitchFamily="34" charset="-122"/>
              </a:rPr>
              <a:t>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2" name="Text Placeholder 6"/>
          <p:cNvSpPr txBox="1">
            <a:spLocks/>
          </p:cNvSpPr>
          <p:nvPr/>
        </p:nvSpPr>
        <p:spPr>
          <a:xfrm>
            <a:off x="943244" y="3006179"/>
            <a:ext cx="1540524" cy="850643"/>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buNone/>
            </a:pPr>
            <a:r>
              <a:rPr lang="zh-CN" altLang="en-US" sz="1050" dirty="0">
                <a:solidFill>
                  <a:schemeClr val="tx1">
                    <a:lumMod val="75000"/>
                    <a:lumOff val="25000"/>
                  </a:schemeClr>
                </a:solidFill>
                <a:latin typeface="微软雅黑" pitchFamily="34" charset="-122"/>
                <a:ea typeface="微软雅黑" pitchFamily="34" charset="-122"/>
              </a:rPr>
              <a:t>详写内容</a:t>
            </a:r>
            <a:r>
              <a:rPr lang="en-US" altLang="zh-CN" sz="1050" dirty="0">
                <a:solidFill>
                  <a:schemeClr val="tx1">
                    <a:lumMod val="75000"/>
                    <a:lumOff val="25000"/>
                  </a:schemeClr>
                </a:solidFill>
                <a:latin typeface="微软雅黑" pitchFamily="34" charset="-122"/>
                <a:ea typeface="微软雅黑" pitchFamily="34" charset="-122"/>
              </a:rPr>
              <a:t>……</a:t>
            </a:r>
            <a:r>
              <a:rPr lang="zh-CN" altLang="en-US" sz="105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50" dirty="0">
              <a:solidFill>
                <a:schemeClr val="tx1">
                  <a:lumMod val="75000"/>
                  <a:lumOff val="25000"/>
                </a:schemeClr>
              </a:solidFill>
              <a:latin typeface="微软雅黑" pitchFamily="34" charset="-122"/>
              <a:ea typeface="微软雅黑" pitchFamily="34" charset="-122"/>
            </a:endParaRPr>
          </a:p>
        </p:txBody>
      </p:sp>
      <p:sp>
        <p:nvSpPr>
          <p:cNvPr id="23" name="Text Placeholder 5"/>
          <p:cNvSpPr txBox="1">
            <a:spLocks/>
          </p:cNvSpPr>
          <p:nvPr/>
        </p:nvSpPr>
        <p:spPr>
          <a:xfrm>
            <a:off x="3057331" y="1952599"/>
            <a:ext cx="1184986" cy="43341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400" b="1" dirty="0">
                <a:solidFill>
                  <a:schemeClr val="bg1"/>
                </a:solidFill>
                <a:latin typeface="微软雅黑" panose="020B0503020204020204" pitchFamily="34" charset="-122"/>
                <a:ea typeface="微软雅黑" panose="020B0503020204020204" pitchFamily="34" charset="-122"/>
              </a:rPr>
              <a:t>点击输入</a:t>
            </a:r>
            <a:r>
              <a:rPr lang="zh-CN" altLang="en-US" sz="1400" b="1" dirty="0" smtClean="0">
                <a:solidFill>
                  <a:schemeClr val="bg1"/>
                </a:solidFill>
                <a:latin typeface="微软雅黑" panose="020B0503020204020204" pitchFamily="34" charset="-122"/>
                <a:ea typeface="微软雅黑" panose="020B0503020204020204" pitchFamily="34" charset="-122"/>
              </a:rPr>
              <a:t>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4" name="Text Placeholder 5"/>
          <p:cNvSpPr txBox="1">
            <a:spLocks/>
          </p:cNvSpPr>
          <p:nvPr/>
        </p:nvSpPr>
        <p:spPr>
          <a:xfrm>
            <a:off x="6878326" y="1952599"/>
            <a:ext cx="1184986" cy="43341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400" b="1" dirty="0">
                <a:solidFill>
                  <a:schemeClr val="bg1"/>
                </a:solidFill>
                <a:latin typeface="微软雅黑" panose="020B0503020204020204" pitchFamily="34" charset="-122"/>
                <a:ea typeface="微软雅黑" panose="020B0503020204020204" pitchFamily="34" charset="-122"/>
              </a:rPr>
              <a:t>点击输入</a:t>
            </a:r>
            <a:r>
              <a:rPr lang="zh-CN" altLang="en-US" sz="1400" b="1" dirty="0" smtClean="0">
                <a:solidFill>
                  <a:schemeClr val="bg1"/>
                </a:solidFill>
                <a:latin typeface="微软雅黑" panose="020B0503020204020204" pitchFamily="34" charset="-122"/>
                <a:ea typeface="微软雅黑" panose="020B0503020204020204" pitchFamily="34" charset="-122"/>
              </a:rPr>
              <a:t>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5" name="Text Placeholder 6"/>
          <p:cNvSpPr txBox="1">
            <a:spLocks/>
          </p:cNvSpPr>
          <p:nvPr/>
        </p:nvSpPr>
        <p:spPr>
          <a:xfrm>
            <a:off x="2943703" y="3006179"/>
            <a:ext cx="1361434" cy="850643"/>
          </a:xfrm>
          <a:prstGeom prst="rect">
            <a:avLst/>
          </a:prstGeom>
        </p:spPr>
        <p:txBody>
          <a:bodyPr vert="horz" lIns="0" tIns="0" rIns="0" bIns="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sz="1050" dirty="0">
                <a:solidFill>
                  <a:schemeClr val="tx1">
                    <a:lumMod val="75000"/>
                    <a:lumOff val="25000"/>
                  </a:schemeClr>
                </a:solidFill>
                <a:latin typeface="微软雅黑" pitchFamily="34" charset="-122"/>
                <a:ea typeface="微软雅黑" pitchFamily="34" charset="-122"/>
              </a:rPr>
              <a:t>详写内容</a:t>
            </a:r>
            <a:r>
              <a:rPr lang="en-US" altLang="zh-CN" sz="1050" dirty="0">
                <a:solidFill>
                  <a:schemeClr val="tx1">
                    <a:lumMod val="75000"/>
                    <a:lumOff val="25000"/>
                  </a:schemeClr>
                </a:solidFill>
                <a:latin typeface="微软雅黑" pitchFamily="34" charset="-122"/>
                <a:ea typeface="微软雅黑" pitchFamily="34" charset="-122"/>
              </a:rPr>
              <a:t>……</a:t>
            </a:r>
            <a:r>
              <a:rPr lang="zh-CN" altLang="en-US" sz="105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50" dirty="0">
              <a:solidFill>
                <a:schemeClr val="tx1">
                  <a:lumMod val="75000"/>
                  <a:lumOff val="25000"/>
                </a:schemeClr>
              </a:solidFill>
              <a:latin typeface="微软雅黑" pitchFamily="34" charset="-122"/>
              <a:ea typeface="微软雅黑" pitchFamily="34" charset="-122"/>
            </a:endParaRPr>
          </a:p>
        </p:txBody>
      </p:sp>
      <p:sp>
        <p:nvSpPr>
          <p:cNvPr id="26" name="Text Placeholder 6"/>
          <p:cNvSpPr txBox="1">
            <a:spLocks/>
          </p:cNvSpPr>
          <p:nvPr/>
        </p:nvSpPr>
        <p:spPr>
          <a:xfrm>
            <a:off x="4847237" y="3006179"/>
            <a:ext cx="1361434" cy="850643"/>
          </a:xfrm>
          <a:prstGeom prst="rect">
            <a:avLst/>
          </a:prstGeom>
        </p:spPr>
        <p:txBody>
          <a:bodyPr vert="horz" lIns="0" tIns="0" rIns="0" bIns="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sz="1050" dirty="0">
                <a:solidFill>
                  <a:schemeClr val="tx1">
                    <a:lumMod val="75000"/>
                    <a:lumOff val="25000"/>
                  </a:schemeClr>
                </a:solidFill>
                <a:latin typeface="微软雅黑" pitchFamily="34" charset="-122"/>
                <a:ea typeface="微软雅黑" pitchFamily="34" charset="-122"/>
              </a:rPr>
              <a:t>详写内容</a:t>
            </a:r>
            <a:r>
              <a:rPr lang="en-US" altLang="zh-CN" sz="1050" dirty="0">
                <a:solidFill>
                  <a:schemeClr val="tx1">
                    <a:lumMod val="75000"/>
                    <a:lumOff val="25000"/>
                  </a:schemeClr>
                </a:solidFill>
                <a:latin typeface="微软雅黑" pitchFamily="34" charset="-122"/>
                <a:ea typeface="微软雅黑" pitchFamily="34" charset="-122"/>
              </a:rPr>
              <a:t>……</a:t>
            </a:r>
            <a:r>
              <a:rPr lang="zh-CN" altLang="en-US" sz="105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50" dirty="0">
              <a:solidFill>
                <a:schemeClr val="tx1">
                  <a:lumMod val="75000"/>
                  <a:lumOff val="25000"/>
                </a:schemeClr>
              </a:solidFill>
              <a:latin typeface="微软雅黑" pitchFamily="34" charset="-122"/>
              <a:ea typeface="微软雅黑" pitchFamily="34" charset="-122"/>
            </a:endParaRPr>
          </a:p>
        </p:txBody>
      </p:sp>
      <p:sp>
        <p:nvSpPr>
          <p:cNvPr id="27" name="Text Placeholder 6"/>
          <p:cNvSpPr txBox="1">
            <a:spLocks/>
          </p:cNvSpPr>
          <p:nvPr/>
        </p:nvSpPr>
        <p:spPr>
          <a:xfrm>
            <a:off x="6764698" y="3006179"/>
            <a:ext cx="1361434" cy="850643"/>
          </a:xfrm>
          <a:prstGeom prst="rect">
            <a:avLst/>
          </a:prstGeom>
        </p:spPr>
        <p:txBody>
          <a:bodyPr vert="horz" lIns="0" tIns="0" rIns="0" bIns="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sz="1050" dirty="0">
                <a:solidFill>
                  <a:schemeClr val="tx1">
                    <a:lumMod val="75000"/>
                    <a:lumOff val="25000"/>
                  </a:schemeClr>
                </a:solidFill>
                <a:latin typeface="微软雅黑" pitchFamily="34" charset="-122"/>
                <a:ea typeface="微软雅黑" pitchFamily="34" charset="-122"/>
              </a:rPr>
              <a:t>详写内容</a:t>
            </a:r>
            <a:r>
              <a:rPr lang="en-US" altLang="zh-CN" sz="1050" dirty="0">
                <a:solidFill>
                  <a:schemeClr val="tx1">
                    <a:lumMod val="75000"/>
                    <a:lumOff val="25000"/>
                  </a:schemeClr>
                </a:solidFill>
                <a:latin typeface="微软雅黑" pitchFamily="34" charset="-122"/>
                <a:ea typeface="微软雅黑" pitchFamily="34" charset="-122"/>
              </a:rPr>
              <a:t>……</a:t>
            </a:r>
            <a:r>
              <a:rPr lang="zh-CN" altLang="en-US" sz="105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50" dirty="0">
              <a:solidFill>
                <a:schemeClr val="tx1">
                  <a:lumMod val="75000"/>
                  <a:lumOff val="25000"/>
                </a:schemeClr>
              </a:solidFill>
              <a:latin typeface="微软雅黑" pitchFamily="34" charset="-122"/>
              <a:ea typeface="微软雅黑" pitchFamily="34" charset="-122"/>
            </a:endParaRPr>
          </a:p>
        </p:txBody>
      </p:sp>
      <p:sp>
        <p:nvSpPr>
          <p:cNvPr id="29" name="Text Placeholder 5"/>
          <p:cNvSpPr txBox="1">
            <a:spLocks/>
          </p:cNvSpPr>
          <p:nvPr/>
        </p:nvSpPr>
        <p:spPr>
          <a:xfrm>
            <a:off x="4960864" y="1952599"/>
            <a:ext cx="1184986" cy="43341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400" b="1" dirty="0">
                <a:solidFill>
                  <a:schemeClr val="bg1"/>
                </a:solidFill>
                <a:latin typeface="微软雅黑" panose="020B0503020204020204" pitchFamily="34" charset="-122"/>
                <a:ea typeface="微软雅黑" panose="020B0503020204020204" pitchFamily="34" charset="-122"/>
              </a:rPr>
              <a:t>点击输入</a:t>
            </a:r>
            <a:r>
              <a:rPr lang="zh-CN" altLang="en-US" sz="1400" b="1" dirty="0" smtClean="0">
                <a:solidFill>
                  <a:schemeClr val="bg1"/>
                </a:solidFill>
                <a:latin typeface="微软雅黑" panose="020B0503020204020204" pitchFamily="34" charset="-122"/>
                <a:ea typeface="微软雅黑" panose="020B0503020204020204" pitchFamily="34" charset="-122"/>
              </a:rPr>
              <a:t>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30" name="Shape 1475"/>
          <p:cNvSpPr/>
          <p:nvPr/>
        </p:nvSpPr>
        <p:spPr>
          <a:xfrm>
            <a:off x="4838084" y="1566549"/>
            <a:ext cx="355513" cy="3555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32" name="Shape 1480"/>
          <p:cNvSpPr/>
          <p:nvPr/>
        </p:nvSpPr>
        <p:spPr>
          <a:xfrm>
            <a:off x="4945719" y="1658843"/>
            <a:ext cx="139760" cy="139751"/>
          </a:xfrm>
          <a:custGeom>
            <a:avLst/>
            <a:gdLst/>
            <a:ahLst/>
            <a:cxnLst>
              <a:cxn ang="0">
                <a:pos x="wd2" y="hd2"/>
              </a:cxn>
              <a:cxn ang="5400000">
                <a:pos x="wd2" y="hd2"/>
              </a:cxn>
              <a:cxn ang="10800000">
                <a:pos x="wd2" y="hd2"/>
              </a:cxn>
              <a:cxn ang="16200000">
                <a:pos x="wd2" y="hd2"/>
              </a:cxn>
            </a:cxnLst>
            <a:rect l="0" t="0" r="r" b="b"/>
            <a:pathLst>
              <a:path w="21600" h="21600" extrusionOk="0">
                <a:moveTo>
                  <a:pt x="18843" y="20435"/>
                </a:moveTo>
                <a:cubicBezTo>
                  <a:pt x="17964" y="20435"/>
                  <a:pt x="17252" y="19721"/>
                  <a:pt x="17252" y="18844"/>
                </a:cubicBezTo>
                <a:cubicBezTo>
                  <a:pt x="17252" y="17964"/>
                  <a:pt x="17964" y="17253"/>
                  <a:pt x="18843" y="17253"/>
                </a:cubicBezTo>
                <a:cubicBezTo>
                  <a:pt x="19721" y="17253"/>
                  <a:pt x="20434" y="17964"/>
                  <a:pt x="20434" y="18844"/>
                </a:cubicBezTo>
                <a:cubicBezTo>
                  <a:pt x="20434" y="19721"/>
                  <a:pt x="19721" y="20435"/>
                  <a:pt x="18843" y="20435"/>
                </a:cubicBezTo>
                <a:close/>
                <a:moveTo>
                  <a:pt x="12390" y="18844"/>
                </a:moveTo>
                <a:cubicBezTo>
                  <a:pt x="12390" y="19721"/>
                  <a:pt x="11679" y="20435"/>
                  <a:pt x="10801" y="20435"/>
                </a:cubicBezTo>
                <a:cubicBezTo>
                  <a:pt x="9922" y="20435"/>
                  <a:pt x="9210" y="19721"/>
                  <a:pt x="9210" y="18844"/>
                </a:cubicBezTo>
                <a:cubicBezTo>
                  <a:pt x="9210" y="17964"/>
                  <a:pt x="9922" y="17253"/>
                  <a:pt x="10801" y="17253"/>
                </a:cubicBezTo>
                <a:cubicBezTo>
                  <a:pt x="11679" y="17253"/>
                  <a:pt x="12390" y="17964"/>
                  <a:pt x="12390" y="18844"/>
                </a:cubicBezTo>
                <a:close/>
                <a:moveTo>
                  <a:pt x="9210" y="2756"/>
                </a:moveTo>
                <a:cubicBezTo>
                  <a:pt x="9210" y="1879"/>
                  <a:pt x="9922" y="1165"/>
                  <a:pt x="10801" y="1165"/>
                </a:cubicBezTo>
                <a:cubicBezTo>
                  <a:pt x="11679" y="1165"/>
                  <a:pt x="12390" y="1879"/>
                  <a:pt x="12390" y="2756"/>
                </a:cubicBezTo>
                <a:cubicBezTo>
                  <a:pt x="12390" y="3636"/>
                  <a:pt x="11679" y="4347"/>
                  <a:pt x="10801" y="4347"/>
                </a:cubicBezTo>
                <a:cubicBezTo>
                  <a:pt x="9922" y="4347"/>
                  <a:pt x="9210" y="3636"/>
                  <a:pt x="9210" y="2756"/>
                </a:cubicBezTo>
                <a:close/>
                <a:moveTo>
                  <a:pt x="4348" y="18844"/>
                </a:moveTo>
                <a:cubicBezTo>
                  <a:pt x="4348" y="19721"/>
                  <a:pt x="3636" y="20435"/>
                  <a:pt x="2757" y="20435"/>
                </a:cubicBezTo>
                <a:cubicBezTo>
                  <a:pt x="1879" y="20435"/>
                  <a:pt x="1168" y="19721"/>
                  <a:pt x="1168" y="18844"/>
                </a:cubicBezTo>
                <a:cubicBezTo>
                  <a:pt x="1168" y="17964"/>
                  <a:pt x="1879" y="17253"/>
                  <a:pt x="2757" y="17253"/>
                </a:cubicBezTo>
                <a:cubicBezTo>
                  <a:pt x="3636" y="17253"/>
                  <a:pt x="4348" y="17964"/>
                  <a:pt x="4348" y="18844"/>
                </a:cubicBezTo>
                <a:close/>
                <a:moveTo>
                  <a:pt x="19934" y="16312"/>
                </a:moveTo>
                <a:lnTo>
                  <a:pt x="19934" y="13672"/>
                </a:lnTo>
                <a:cubicBezTo>
                  <a:pt x="19934" y="12078"/>
                  <a:pt x="18879" y="9707"/>
                  <a:pt x="15971" y="9707"/>
                </a:cubicBezTo>
                <a:lnTo>
                  <a:pt x="13673" y="9707"/>
                </a:lnTo>
                <a:cubicBezTo>
                  <a:pt x="12050" y="9707"/>
                  <a:pt x="11899" y="8913"/>
                  <a:pt x="11892" y="8503"/>
                </a:cubicBezTo>
                <a:lnTo>
                  <a:pt x="11892" y="5288"/>
                </a:lnTo>
                <a:cubicBezTo>
                  <a:pt x="12872" y="4867"/>
                  <a:pt x="13558" y="3893"/>
                  <a:pt x="13558" y="2756"/>
                </a:cubicBezTo>
                <a:cubicBezTo>
                  <a:pt x="13558" y="1234"/>
                  <a:pt x="12323" y="0"/>
                  <a:pt x="10801" y="0"/>
                </a:cubicBezTo>
                <a:cubicBezTo>
                  <a:pt x="9277" y="0"/>
                  <a:pt x="8043" y="1234"/>
                  <a:pt x="8043" y="2756"/>
                </a:cubicBezTo>
                <a:cubicBezTo>
                  <a:pt x="8043" y="3893"/>
                  <a:pt x="8730" y="4867"/>
                  <a:pt x="9709" y="5288"/>
                </a:cubicBezTo>
                <a:lnTo>
                  <a:pt x="9709" y="8503"/>
                </a:lnTo>
                <a:cubicBezTo>
                  <a:pt x="9709" y="8799"/>
                  <a:pt x="9623" y="9707"/>
                  <a:pt x="7927" y="9707"/>
                </a:cubicBezTo>
                <a:lnTo>
                  <a:pt x="5631" y="9707"/>
                </a:lnTo>
                <a:cubicBezTo>
                  <a:pt x="2723" y="9707"/>
                  <a:pt x="1666" y="12078"/>
                  <a:pt x="1666" y="13672"/>
                </a:cubicBezTo>
                <a:lnTo>
                  <a:pt x="1666" y="16312"/>
                </a:lnTo>
                <a:cubicBezTo>
                  <a:pt x="686" y="16733"/>
                  <a:pt x="0" y="17707"/>
                  <a:pt x="0" y="18844"/>
                </a:cubicBezTo>
                <a:cubicBezTo>
                  <a:pt x="0" y="20366"/>
                  <a:pt x="1235" y="21600"/>
                  <a:pt x="2757" y="21600"/>
                </a:cubicBezTo>
                <a:cubicBezTo>
                  <a:pt x="4280" y="21600"/>
                  <a:pt x="5516" y="20366"/>
                  <a:pt x="5516" y="18844"/>
                </a:cubicBezTo>
                <a:cubicBezTo>
                  <a:pt x="5516" y="17707"/>
                  <a:pt x="4828" y="16733"/>
                  <a:pt x="3849" y="16312"/>
                </a:cubicBezTo>
                <a:lnTo>
                  <a:pt x="3849" y="13672"/>
                </a:lnTo>
                <a:cubicBezTo>
                  <a:pt x="3849" y="13376"/>
                  <a:pt x="3935" y="11890"/>
                  <a:pt x="5631" y="11890"/>
                </a:cubicBezTo>
                <a:lnTo>
                  <a:pt x="7927" y="11890"/>
                </a:lnTo>
                <a:cubicBezTo>
                  <a:pt x="8626" y="11890"/>
                  <a:pt x="9214" y="11785"/>
                  <a:pt x="9709" y="11608"/>
                </a:cubicBezTo>
                <a:lnTo>
                  <a:pt x="9709" y="16312"/>
                </a:lnTo>
                <a:cubicBezTo>
                  <a:pt x="8730" y="16733"/>
                  <a:pt x="8043" y="17707"/>
                  <a:pt x="8043" y="18844"/>
                </a:cubicBezTo>
                <a:cubicBezTo>
                  <a:pt x="8043" y="20366"/>
                  <a:pt x="9277" y="21600"/>
                  <a:pt x="10801" y="21600"/>
                </a:cubicBezTo>
                <a:cubicBezTo>
                  <a:pt x="12323" y="21600"/>
                  <a:pt x="13558" y="20366"/>
                  <a:pt x="13558" y="18844"/>
                </a:cubicBezTo>
                <a:cubicBezTo>
                  <a:pt x="13558" y="17707"/>
                  <a:pt x="12872" y="16733"/>
                  <a:pt x="11892" y="16312"/>
                </a:cubicBezTo>
                <a:lnTo>
                  <a:pt x="11892" y="11608"/>
                </a:lnTo>
                <a:cubicBezTo>
                  <a:pt x="12388" y="11785"/>
                  <a:pt x="12975" y="11890"/>
                  <a:pt x="13673" y="11890"/>
                </a:cubicBezTo>
                <a:lnTo>
                  <a:pt x="15971" y="11890"/>
                </a:lnTo>
                <a:cubicBezTo>
                  <a:pt x="17592" y="11890"/>
                  <a:pt x="17743" y="13263"/>
                  <a:pt x="17751" y="13672"/>
                </a:cubicBezTo>
                <a:lnTo>
                  <a:pt x="17751" y="16312"/>
                </a:lnTo>
                <a:cubicBezTo>
                  <a:pt x="16772" y="16733"/>
                  <a:pt x="16086" y="17707"/>
                  <a:pt x="16086" y="18844"/>
                </a:cubicBezTo>
                <a:cubicBezTo>
                  <a:pt x="16086" y="20366"/>
                  <a:pt x="17320" y="21600"/>
                  <a:pt x="18843" y="21600"/>
                </a:cubicBezTo>
                <a:cubicBezTo>
                  <a:pt x="20366" y="21600"/>
                  <a:pt x="21600" y="20366"/>
                  <a:pt x="21600" y="18844"/>
                </a:cubicBezTo>
                <a:cubicBezTo>
                  <a:pt x="21600" y="17707"/>
                  <a:pt x="20914" y="16733"/>
                  <a:pt x="19934" y="16312"/>
                </a:cubicBezTo>
                <a:close/>
              </a:path>
            </a:pathLst>
          </a:custGeom>
          <a:solidFill>
            <a:schemeClr val="accent1"/>
          </a:solidFill>
          <a:ln w="12700">
            <a:miter lim="400000"/>
          </a:ln>
        </p:spPr>
        <p:txBody>
          <a:bodyPr lIns="0" tIns="0" rIns="0" bIns="0" anchor="ctr"/>
          <a:lstStyle/>
          <a:p>
            <a:pPr lvl="0"/>
            <a:endParaRPr sz="1300">
              <a:latin typeface="微软雅黑" panose="020B0503020204020204" pitchFamily="34" charset="-122"/>
              <a:ea typeface="微软雅黑" panose="020B0503020204020204" pitchFamily="34" charset="-122"/>
            </a:endParaRPr>
          </a:p>
        </p:txBody>
      </p:sp>
      <p:sp>
        <p:nvSpPr>
          <p:cNvPr id="34"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2089350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4"/>
                                        </p:tgtEl>
                                        <p:attrNameLst>
                                          <p:attrName>ppt_y</p:attrName>
                                        </p:attrNameLst>
                                      </p:cBhvr>
                                      <p:tavLst>
                                        <p:tav tm="0">
                                          <p:val>
                                            <p:strVal val="#ppt_y"/>
                                          </p:val>
                                        </p:tav>
                                        <p:tav tm="100000">
                                          <p:val>
                                            <p:strVal val="#ppt_y"/>
                                          </p:val>
                                        </p:tav>
                                      </p:tavLst>
                                    </p:anim>
                                    <p:anim calcmode="lin" valueType="num">
                                      <p:cBhvr>
                                        <p:cTn id="9"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4"/>
                                        </p:tgtEl>
                                      </p:cBhvr>
                                    </p:animEffect>
                                  </p:childTnLst>
                                </p:cTn>
                              </p:par>
                            </p:childTnLst>
                          </p:cTn>
                        </p:par>
                        <p:par>
                          <p:cTn id="12" fill="hold">
                            <p:stCondLst>
                              <p:cond delay="85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21">
                                            <p:txEl>
                                              <p:pRg st="0" end="0"/>
                                            </p:txEl>
                                          </p:spTgt>
                                        </p:tgtEl>
                                        <p:attrNameLst>
                                          <p:attrName>style.visibility</p:attrName>
                                        </p:attrNameLst>
                                      </p:cBhvr>
                                      <p:to>
                                        <p:strVal val="visible"/>
                                      </p:to>
                                    </p:set>
                                    <p:animEffect transition="in" filter="fade">
                                      <p:cBhvr>
                                        <p:cTn id="19" dur="500"/>
                                        <p:tgtEl>
                                          <p:spTgt spid="21">
                                            <p:txEl>
                                              <p:pRg st="0" end="0"/>
                                            </p:txEl>
                                          </p:spTgt>
                                        </p:tgtEl>
                                      </p:cBhvr>
                                    </p:animEffect>
                                  </p:childTnLst>
                                </p:cTn>
                              </p:par>
                            </p:childTnLst>
                          </p:cTn>
                        </p:par>
                        <p:par>
                          <p:cTn id="20" fill="hold">
                            <p:stCondLst>
                              <p:cond delay="1850"/>
                            </p:stCondLst>
                            <p:childTnLst>
                              <p:par>
                                <p:cTn id="21" presetID="53" presetClass="entr" presetSubtype="16"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500" fill="hold"/>
                                        <p:tgtEl>
                                          <p:spTgt spid="7"/>
                                        </p:tgtEl>
                                        <p:attrNameLst>
                                          <p:attrName>ppt_w</p:attrName>
                                        </p:attrNameLst>
                                      </p:cBhvr>
                                      <p:tavLst>
                                        <p:tav tm="0">
                                          <p:val>
                                            <p:fltVal val="0"/>
                                          </p:val>
                                        </p:tav>
                                        <p:tav tm="100000">
                                          <p:val>
                                            <p:strVal val="#ppt_w"/>
                                          </p:val>
                                        </p:tav>
                                      </p:tavLst>
                                    </p:anim>
                                    <p:anim calcmode="lin" valueType="num">
                                      <p:cBhvr>
                                        <p:cTn id="24" dur="500" fill="hold"/>
                                        <p:tgtEl>
                                          <p:spTgt spid="7"/>
                                        </p:tgtEl>
                                        <p:attrNameLst>
                                          <p:attrName>ppt_h</p:attrName>
                                        </p:attrNameLst>
                                      </p:cBhvr>
                                      <p:tavLst>
                                        <p:tav tm="0">
                                          <p:val>
                                            <p:fltVal val="0"/>
                                          </p:val>
                                        </p:tav>
                                        <p:tav tm="100000">
                                          <p:val>
                                            <p:strVal val="#ppt_h"/>
                                          </p:val>
                                        </p:tav>
                                      </p:tavLst>
                                    </p:anim>
                                    <p:animEffect transition="in" filter="fade">
                                      <p:cBhvr>
                                        <p:cTn id="25" dur="500"/>
                                        <p:tgtEl>
                                          <p:spTgt spid="7"/>
                                        </p:tgtEl>
                                      </p:cBhvr>
                                    </p:animEffect>
                                  </p:childTnLst>
                                </p:cTn>
                              </p:par>
                            </p:childTnLst>
                          </p:cTn>
                        </p:par>
                        <p:par>
                          <p:cTn id="26" fill="hold">
                            <p:stCondLst>
                              <p:cond delay="2350"/>
                            </p:stCondLst>
                            <p:childTnLst>
                              <p:par>
                                <p:cTn id="27" presetID="22" presetClass="entr" presetSubtype="1" fill="hold" grpId="0" nodeType="after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wipe(up)">
                                      <p:cBhvr>
                                        <p:cTn id="29" dur="500"/>
                                        <p:tgtEl>
                                          <p:spTgt spid="2"/>
                                        </p:tgtEl>
                                      </p:cBhvr>
                                    </p:animEffect>
                                  </p:childTnLst>
                                </p:cTn>
                              </p:par>
                            </p:childTnLst>
                          </p:cTn>
                        </p:par>
                        <p:par>
                          <p:cTn id="30" fill="hold">
                            <p:stCondLst>
                              <p:cond delay="2850"/>
                            </p:stCondLst>
                            <p:childTnLst>
                              <p:par>
                                <p:cTn id="31" presetID="18" presetClass="entr" presetSubtype="6" fill="hold" grpId="0" nodeType="afterEffect">
                                  <p:stCondLst>
                                    <p:cond delay="0"/>
                                  </p:stCondLst>
                                  <p:childTnLst>
                                    <p:set>
                                      <p:cBhvr>
                                        <p:cTn id="32" dur="1" fill="hold">
                                          <p:stCondLst>
                                            <p:cond delay="0"/>
                                          </p:stCondLst>
                                        </p:cTn>
                                        <p:tgtEl>
                                          <p:spTgt spid="22">
                                            <p:txEl>
                                              <p:pRg st="0" end="0"/>
                                            </p:txEl>
                                          </p:spTgt>
                                        </p:tgtEl>
                                        <p:attrNameLst>
                                          <p:attrName>style.visibility</p:attrName>
                                        </p:attrNameLst>
                                      </p:cBhvr>
                                      <p:to>
                                        <p:strVal val="visible"/>
                                      </p:to>
                                    </p:set>
                                    <p:animEffect transition="in" filter="strips(downRight)">
                                      <p:cBhvr>
                                        <p:cTn id="33" dur="500"/>
                                        <p:tgtEl>
                                          <p:spTgt spid="22">
                                            <p:txEl>
                                              <p:pRg st="0" end="0"/>
                                            </p:txEl>
                                          </p:spTgt>
                                        </p:tgtEl>
                                      </p:cBhvr>
                                    </p:animEffect>
                                  </p:childTnLst>
                                </p:cTn>
                              </p:par>
                            </p:childTnLst>
                          </p:cTn>
                        </p:par>
                        <p:par>
                          <p:cTn id="34" fill="hold">
                            <p:stCondLst>
                              <p:cond delay="3350"/>
                            </p:stCondLst>
                            <p:childTnLst>
                              <p:par>
                                <p:cTn id="35" presetID="10" presetClass="entr" presetSubtype="0"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par>
                          <p:cTn id="38" fill="hold">
                            <p:stCondLst>
                              <p:cond delay="3850"/>
                            </p:stCondLst>
                            <p:childTnLst>
                              <p:par>
                                <p:cTn id="39" presetID="10" presetClass="entr" presetSubtype="0" fill="hold" grpId="0" nodeType="after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fade">
                                      <p:cBhvr>
                                        <p:cTn id="41" dur="500"/>
                                        <p:tgtEl>
                                          <p:spTgt spid="23"/>
                                        </p:tgtEl>
                                      </p:cBhvr>
                                    </p:animEffect>
                                  </p:childTnLst>
                                </p:cTn>
                              </p:par>
                            </p:childTnLst>
                          </p:cTn>
                        </p:par>
                        <p:par>
                          <p:cTn id="42" fill="hold">
                            <p:stCondLst>
                              <p:cond delay="4350"/>
                            </p:stCondLst>
                            <p:childTnLst>
                              <p:par>
                                <p:cTn id="43" presetID="53" presetClass="entr" presetSubtype="16" fill="hold" nodeType="after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p:cTn id="45" dur="500" fill="hold"/>
                                        <p:tgtEl>
                                          <p:spTgt spid="13"/>
                                        </p:tgtEl>
                                        <p:attrNameLst>
                                          <p:attrName>ppt_w</p:attrName>
                                        </p:attrNameLst>
                                      </p:cBhvr>
                                      <p:tavLst>
                                        <p:tav tm="0">
                                          <p:val>
                                            <p:fltVal val="0"/>
                                          </p:val>
                                        </p:tav>
                                        <p:tav tm="100000">
                                          <p:val>
                                            <p:strVal val="#ppt_w"/>
                                          </p:val>
                                        </p:tav>
                                      </p:tavLst>
                                    </p:anim>
                                    <p:anim calcmode="lin" valueType="num">
                                      <p:cBhvr>
                                        <p:cTn id="46" dur="500" fill="hold"/>
                                        <p:tgtEl>
                                          <p:spTgt spid="13"/>
                                        </p:tgtEl>
                                        <p:attrNameLst>
                                          <p:attrName>ppt_h</p:attrName>
                                        </p:attrNameLst>
                                      </p:cBhvr>
                                      <p:tavLst>
                                        <p:tav tm="0">
                                          <p:val>
                                            <p:fltVal val="0"/>
                                          </p:val>
                                        </p:tav>
                                        <p:tav tm="100000">
                                          <p:val>
                                            <p:strVal val="#ppt_h"/>
                                          </p:val>
                                        </p:tav>
                                      </p:tavLst>
                                    </p:anim>
                                    <p:animEffect transition="in" filter="fade">
                                      <p:cBhvr>
                                        <p:cTn id="47" dur="500"/>
                                        <p:tgtEl>
                                          <p:spTgt spid="13"/>
                                        </p:tgtEl>
                                      </p:cBhvr>
                                    </p:animEffect>
                                  </p:childTnLst>
                                </p:cTn>
                              </p:par>
                            </p:childTnLst>
                          </p:cTn>
                        </p:par>
                        <p:par>
                          <p:cTn id="48" fill="hold">
                            <p:stCondLst>
                              <p:cond delay="4850"/>
                            </p:stCondLst>
                            <p:childTnLst>
                              <p:par>
                                <p:cTn id="49" presetID="22" presetClass="entr" presetSubtype="1" fill="hold" grpId="0" nodeType="afterEffect">
                                  <p:stCondLst>
                                    <p:cond delay="0"/>
                                  </p:stCondLst>
                                  <p:childTnLst>
                                    <p:set>
                                      <p:cBhvr>
                                        <p:cTn id="50" dur="1" fill="hold">
                                          <p:stCondLst>
                                            <p:cond delay="0"/>
                                          </p:stCondLst>
                                        </p:cTn>
                                        <p:tgtEl>
                                          <p:spTgt spid="3"/>
                                        </p:tgtEl>
                                        <p:attrNameLst>
                                          <p:attrName>style.visibility</p:attrName>
                                        </p:attrNameLst>
                                      </p:cBhvr>
                                      <p:to>
                                        <p:strVal val="visible"/>
                                      </p:to>
                                    </p:set>
                                    <p:animEffect transition="in" filter="wipe(up)">
                                      <p:cBhvr>
                                        <p:cTn id="51" dur="500"/>
                                        <p:tgtEl>
                                          <p:spTgt spid="3"/>
                                        </p:tgtEl>
                                      </p:cBhvr>
                                    </p:animEffect>
                                  </p:childTnLst>
                                </p:cTn>
                              </p:par>
                            </p:childTnLst>
                          </p:cTn>
                        </p:par>
                        <p:par>
                          <p:cTn id="52" fill="hold">
                            <p:stCondLst>
                              <p:cond delay="5350"/>
                            </p:stCondLst>
                            <p:childTnLst>
                              <p:par>
                                <p:cTn id="53" presetID="18" presetClass="entr" presetSubtype="6" fill="hold" grpId="0" nodeType="after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strips(downRight)">
                                      <p:cBhvr>
                                        <p:cTn id="55" dur="500"/>
                                        <p:tgtEl>
                                          <p:spTgt spid="25"/>
                                        </p:tgtEl>
                                      </p:cBhvr>
                                    </p:animEffect>
                                  </p:childTnLst>
                                </p:cTn>
                              </p:par>
                            </p:childTnLst>
                          </p:cTn>
                        </p:par>
                        <p:par>
                          <p:cTn id="56" fill="hold">
                            <p:stCondLst>
                              <p:cond delay="5850"/>
                            </p:stCondLst>
                            <p:childTnLst>
                              <p:par>
                                <p:cTn id="57" presetID="10" presetClass="entr" presetSubtype="0" fill="hold" grpId="0" nodeType="afterEffect">
                                  <p:stCondLst>
                                    <p:cond delay="0"/>
                                  </p:stCondLst>
                                  <p:childTnLst>
                                    <p:set>
                                      <p:cBhvr>
                                        <p:cTn id="58" dur="1" fill="hold">
                                          <p:stCondLst>
                                            <p:cond delay="0"/>
                                          </p:stCondLst>
                                        </p:cTn>
                                        <p:tgtEl>
                                          <p:spTgt spid="11"/>
                                        </p:tgtEl>
                                        <p:attrNameLst>
                                          <p:attrName>style.visibility</p:attrName>
                                        </p:attrNameLst>
                                      </p:cBhvr>
                                      <p:to>
                                        <p:strVal val="visible"/>
                                      </p:to>
                                    </p:set>
                                    <p:animEffect transition="in" filter="fade">
                                      <p:cBhvr>
                                        <p:cTn id="59" dur="500"/>
                                        <p:tgtEl>
                                          <p:spTgt spid="11"/>
                                        </p:tgtEl>
                                      </p:cBhvr>
                                    </p:animEffect>
                                  </p:childTnLst>
                                </p:cTn>
                              </p:par>
                            </p:childTnLst>
                          </p:cTn>
                        </p:par>
                        <p:par>
                          <p:cTn id="60" fill="hold">
                            <p:stCondLst>
                              <p:cond delay="6350"/>
                            </p:stCondLst>
                            <p:childTnLst>
                              <p:par>
                                <p:cTn id="61" presetID="10" presetClass="entr" presetSubtype="0" fill="hold" grpId="0" nodeType="after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fade">
                                      <p:cBhvr>
                                        <p:cTn id="63" dur="500"/>
                                        <p:tgtEl>
                                          <p:spTgt spid="29"/>
                                        </p:tgtEl>
                                      </p:cBhvr>
                                    </p:animEffect>
                                  </p:childTnLst>
                                </p:cTn>
                              </p:par>
                            </p:childTnLst>
                          </p:cTn>
                        </p:par>
                        <p:par>
                          <p:cTn id="64" fill="hold">
                            <p:stCondLst>
                              <p:cond delay="6850"/>
                            </p:stCondLst>
                            <p:childTnLst>
                              <p:par>
                                <p:cTn id="65" presetID="10" presetClass="entr" presetSubtype="0" fill="hold" grpId="0" nodeType="after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fade">
                                      <p:cBhvr>
                                        <p:cTn id="67" dur="500"/>
                                        <p:tgtEl>
                                          <p:spTgt spid="3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2"/>
                                        </p:tgtEl>
                                        <p:attrNameLst>
                                          <p:attrName>style.visibility</p:attrName>
                                        </p:attrNameLst>
                                      </p:cBhvr>
                                      <p:to>
                                        <p:strVal val="visible"/>
                                      </p:to>
                                    </p:set>
                                    <p:animEffect transition="in" filter="fade">
                                      <p:cBhvr>
                                        <p:cTn id="70" dur="500"/>
                                        <p:tgtEl>
                                          <p:spTgt spid="32"/>
                                        </p:tgtEl>
                                      </p:cBhvr>
                                    </p:animEffect>
                                  </p:childTnLst>
                                </p:cTn>
                              </p:par>
                            </p:childTnLst>
                          </p:cTn>
                        </p:par>
                        <p:par>
                          <p:cTn id="71" fill="hold">
                            <p:stCondLst>
                              <p:cond delay="7350"/>
                            </p:stCondLst>
                            <p:childTnLst>
                              <p:par>
                                <p:cTn id="72" presetID="22" presetClass="entr" presetSubtype="1" fill="hold" grpId="0" nodeType="afterEffect">
                                  <p:stCondLst>
                                    <p:cond delay="0"/>
                                  </p:stCondLst>
                                  <p:childTnLst>
                                    <p:set>
                                      <p:cBhvr>
                                        <p:cTn id="73" dur="1" fill="hold">
                                          <p:stCondLst>
                                            <p:cond delay="0"/>
                                          </p:stCondLst>
                                        </p:cTn>
                                        <p:tgtEl>
                                          <p:spTgt spid="4"/>
                                        </p:tgtEl>
                                        <p:attrNameLst>
                                          <p:attrName>style.visibility</p:attrName>
                                        </p:attrNameLst>
                                      </p:cBhvr>
                                      <p:to>
                                        <p:strVal val="visible"/>
                                      </p:to>
                                    </p:set>
                                    <p:animEffect transition="in" filter="wipe(up)">
                                      <p:cBhvr>
                                        <p:cTn id="74" dur="500"/>
                                        <p:tgtEl>
                                          <p:spTgt spid="4"/>
                                        </p:tgtEl>
                                      </p:cBhvr>
                                    </p:animEffect>
                                  </p:childTnLst>
                                </p:cTn>
                              </p:par>
                            </p:childTnLst>
                          </p:cTn>
                        </p:par>
                        <p:par>
                          <p:cTn id="75" fill="hold">
                            <p:stCondLst>
                              <p:cond delay="7850"/>
                            </p:stCondLst>
                            <p:childTnLst>
                              <p:par>
                                <p:cTn id="76" presetID="18" presetClass="entr" presetSubtype="6" fill="hold" grpId="0" nodeType="afterEffect">
                                  <p:stCondLst>
                                    <p:cond delay="0"/>
                                  </p:stCondLst>
                                  <p:childTnLst>
                                    <p:set>
                                      <p:cBhvr>
                                        <p:cTn id="77" dur="1" fill="hold">
                                          <p:stCondLst>
                                            <p:cond delay="0"/>
                                          </p:stCondLst>
                                        </p:cTn>
                                        <p:tgtEl>
                                          <p:spTgt spid="26"/>
                                        </p:tgtEl>
                                        <p:attrNameLst>
                                          <p:attrName>style.visibility</p:attrName>
                                        </p:attrNameLst>
                                      </p:cBhvr>
                                      <p:to>
                                        <p:strVal val="visible"/>
                                      </p:to>
                                    </p:set>
                                    <p:animEffect transition="in" filter="strips(downRight)">
                                      <p:cBhvr>
                                        <p:cTn id="78" dur="500"/>
                                        <p:tgtEl>
                                          <p:spTgt spid="26"/>
                                        </p:tgtEl>
                                      </p:cBhvr>
                                    </p:animEffect>
                                  </p:childTnLst>
                                </p:cTn>
                              </p:par>
                            </p:childTnLst>
                          </p:cTn>
                        </p:par>
                        <p:par>
                          <p:cTn id="79" fill="hold">
                            <p:stCondLst>
                              <p:cond delay="8350"/>
                            </p:stCondLst>
                            <p:childTnLst>
                              <p:par>
                                <p:cTn id="80" presetID="10" presetClass="entr" presetSubtype="0" fill="hold" grpId="0" nodeType="afterEffect">
                                  <p:stCondLst>
                                    <p:cond delay="0"/>
                                  </p:stCondLst>
                                  <p:childTnLst>
                                    <p:set>
                                      <p:cBhvr>
                                        <p:cTn id="81" dur="1" fill="hold">
                                          <p:stCondLst>
                                            <p:cond delay="0"/>
                                          </p:stCondLst>
                                        </p:cTn>
                                        <p:tgtEl>
                                          <p:spTgt spid="12"/>
                                        </p:tgtEl>
                                        <p:attrNameLst>
                                          <p:attrName>style.visibility</p:attrName>
                                        </p:attrNameLst>
                                      </p:cBhvr>
                                      <p:to>
                                        <p:strVal val="visible"/>
                                      </p:to>
                                    </p:set>
                                    <p:animEffect transition="in" filter="fade">
                                      <p:cBhvr>
                                        <p:cTn id="82" dur="500"/>
                                        <p:tgtEl>
                                          <p:spTgt spid="12"/>
                                        </p:tgtEl>
                                      </p:cBhvr>
                                    </p:animEffect>
                                  </p:childTnLst>
                                </p:cTn>
                              </p:par>
                            </p:childTnLst>
                          </p:cTn>
                        </p:par>
                        <p:par>
                          <p:cTn id="83" fill="hold">
                            <p:stCondLst>
                              <p:cond delay="8850"/>
                            </p:stCondLst>
                            <p:childTnLst>
                              <p:par>
                                <p:cTn id="84" presetID="10" presetClass="entr" presetSubtype="0" fill="hold" grpId="0" nodeType="afterEffect">
                                  <p:stCondLst>
                                    <p:cond delay="0"/>
                                  </p:stCondLst>
                                  <p:childTnLst>
                                    <p:set>
                                      <p:cBhvr>
                                        <p:cTn id="85" dur="1" fill="hold">
                                          <p:stCondLst>
                                            <p:cond delay="0"/>
                                          </p:stCondLst>
                                        </p:cTn>
                                        <p:tgtEl>
                                          <p:spTgt spid="24"/>
                                        </p:tgtEl>
                                        <p:attrNameLst>
                                          <p:attrName>style.visibility</p:attrName>
                                        </p:attrNameLst>
                                      </p:cBhvr>
                                      <p:to>
                                        <p:strVal val="visible"/>
                                      </p:to>
                                    </p:set>
                                    <p:animEffect transition="in" filter="fade">
                                      <p:cBhvr>
                                        <p:cTn id="86" dur="500"/>
                                        <p:tgtEl>
                                          <p:spTgt spid="24"/>
                                        </p:tgtEl>
                                      </p:cBhvr>
                                    </p:animEffect>
                                  </p:childTnLst>
                                </p:cTn>
                              </p:par>
                            </p:childTnLst>
                          </p:cTn>
                        </p:par>
                        <p:par>
                          <p:cTn id="87" fill="hold">
                            <p:stCondLst>
                              <p:cond delay="9350"/>
                            </p:stCondLst>
                            <p:childTnLst>
                              <p:par>
                                <p:cTn id="88" presetID="53" presetClass="entr" presetSubtype="16" fill="hold" nodeType="afterEffect">
                                  <p:stCondLst>
                                    <p:cond delay="0"/>
                                  </p:stCondLst>
                                  <p:childTnLst>
                                    <p:set>
                                      <p:cBhvr>
                                        <p:cTn id="89" dur="1" fill="hold">
                                          <p:stCondLst>
                                            <p:cond delay="0"/>
                                          </p:stCondLst>
                                        </p:cTn>
                                        <p:tgtEl>
                                          <p:spTgt spid="18"/>
                                        </p:tgtEl>
                                        <p:attrNameLst>
                                          <p:attrName>style.visibility</p:attrName>
                                        </p:attrNameLst>
                                      </p:cBhvr>
                                      <p:to>
                                        <p:strVal val="visible"/>
                                      </p:to>
                                    </p:set>
                                    <p:anim calcmode="lin" valueType="num">
                                      <p:cBhvr>
                                        <p:cTn id="90" dur="500" fill="hold"/>
                                        <p:tgtEl>
                                          <p:spTgt spid="18"/>
                                        </p:tgtEl>
                                        <p:attrNameLst>
                                          <p:attrName>ppt_w</p:attrName>
                                        </p:attrNameLst>
                                      </p:cBhvr>
                                      <p:tavLst>
                                        <p:tav tm="0">
                                          <p:val>
                                            <p:fltVal val="0"/>
                                          </p:val>
                                        </p:tav>
                                        <p:tav tm="100000">
                                          <p:val>
                                            <p:strVal val="#ppt_w"/>
                                          </p:val>
                                        </p:tav>
                                      </p:tavLst>
                                    </p:anim>
                                    <p:anim calcmode="lin" valueType="num">
                                      <p:cBhvr>
                                        <p:cTn id="91" dur="500" fill="hold"/>
                                        <p:tgtEl>
                                          <p:spTgt spid="18"/>
                                        </p:tgtEl>
                                        <p:attrNameLst>
                                          <p:attrName>ppt_h</p:attrName>
                                        </p:attrNameLst>
                                      </p:cBhvr>
                                      <p:tavLst>
                                        <p:tav tm="0">
                                          <p:val>
                                            <p:fltVal val="0"/>
                                          </p:val>
                                        </p:tav>
                                        <p:tav tm="100000">
                                          <p:val>
                                            <p:strVal val="#ppt_h"/>
                                          </p:val>
                                        </p:tav>
                                      </p:tavLst>
                                    </p:anim>
                                    <p:animEffect transition="in" filter="fade">
                                      <p:cBhvr>
                                        <p:cTn id="92" dur="500"/>
                                        <p:tgtEl>
                                          <p:spTgt spid="18"/>
                                        </p:tgtEl>
                                      </p:cBhvr>
                                    </p:animEffect>
                                  </p:childTnLst>
                                </p:cTn>
                              </p:par>
                            </p:childTnLst>
                          </p:cTn>
                        </p:par>
                        <p:par>
                          <p:cTn id="93" fill="hold">
                            <p:stCondLst>
                              <p:cond delay="9850"/>
                            </p:stCondLst>
                            <p:childTnLst>
                              <p:par>
                                <p:cTn id="94" presetID="22" presetClass="entr" presetSubtype="1" fill="hold" grpId="0" nodeType="afterEffect">
                                  <p:stCondLst>
                                    <p:cond delay="0"/>
                                  </p:stCondLst>
                                  <p:childTnLst>
                                    <p:set>
                                      <p:cBhvr>
                                        <p:cTn id="95" dur="1" fill="hold">
                                          <p:stCondLst>
                                            <p:cond delay="0"/>
                                          </p:stCondLst>
                                        </p:cTn>
                                        <p:tgtEl>
                                          <p:spTgt spid="5"/>
                                        </p:tgtEl>
                                        <p:attrNameLst>
                                          <p:attrName>style.visibility</p:attrName>
                                        </p:attrNameLst>
                                      </p:cBhvr>
                                      <p:to>
                                        <p:strVal val="visible"/>
                                      </p:to>
                                    </p:set>
                                    <p:animEffect transition="in" filter="wipe(up)">
                                      <p:cBhvr>
                                        <p:cTn id="96" dur="500"/>
                                        <p:tgtEl>
                                          <p:spTgt spid="5"/>
                                        </p:tgtEl>
                                      </p:cBhvr>
                                    </p:animEffect>
                                  </p:childTnLst>
                                </p:cTn>
                              </p:par>
                            </p:childTnLst>
                          </p:cTn>
                        </p:par>
                        <p:par>
                          <p:cTn id="97" fill="hold">
                            <p:stCondLst>
                              <p:cond delay="10350"/>
                            </p:stCondLst>
                            <p:childTnLst>
                              <p:par>
                                <p:cTn id="98" presetID="18" presetClass="entr" presetSubtype="6" fill="hold" grpId="0" nodeType="afterEffect">
                                  <p:stCondLst>
                                    <p:cond delay="0"/>
                                  </p:stCondLst>
                                  <p:childTnLst>
                                    <p:set>
                                      <p:cBhvr>
                                        <p:cTn id="99" dur="1" fill="hold">
                                          <p:stCondLst>
                                            <p:cond delay="0"/>
                                          </p:stCondLst>
                                        </p:cTn>
                                        <p:tgtEl>
                                          <p:spTgt spid="27"/>
                                        </p:tgtEl>
                                        <p:attrNameLst>
                                          <p:attrName>style.visibility</p:attrName>
                                        </p:attrNameLst>
                                      </p:cBhvr>
                                      <p:to>
                                        <p:strVal val="visible"/>
                                      </p:to>
                                    </p:set>
                                    <p:animEffect transition="in" filter="strips(downRight)">
                                      <p:cBhvr>
                                        <p:cTn id="10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0" grpId="0" animBg="1"/>
      <p:bldP spid="11" grpId="0" animBg="1"/>
      <p:bldP spid="12" grpId="0" animBg="1"/>
      <p:bldP spid="21" grpId="0" build="p"/>
      <p:bldP spid="22" grpId="0" build="p"/>
      <p:bldP spid="23" grpId="0"/>
      <p:bldP spid="24" grpId="0"/>
      <p:bldP spid="25" grpId="0"/>
      <p:bldP spid="26" grpId="0"/>
      <p:bldP spid="27" grpId="0"/>
      <p:bldP spid="29" grpId="0"/>
      <p:bldP spid="30" grpId="0" animBg="1"/>
      <p:bldP spid="32" grpId="0" animBg="1"/>
      <p:bldP spid="3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
          <p:cNvGrpSpPr/>
          <p:nvPr/>
        </p:nvGrpSpPr>
        <p:grpSpPr>
          <a:xfrm>
            <a:off x="4559213" y="1525796"/>
            <a:ext cx="657143" cy="850359"/>
            <a:chOff x="6078950" y="2211813"/>
            <a:chExt cx="876190" cy="1133812"/>
          </a:xfrm>
        </p:grpSpPr>
        <p:sp>
          <p:nvSpPr>
            <p:cNvPr id="3" name="Shape 1585"/>
            <p:cNvSpPr/>
            <p:nvPr/>
          </p:nvSpPr>
          <p:spPr>
            <a:xfrm>
              <a:off x="6227601" y="2211813"/>
              <a:ext cx="617337" cy="1061954"/>
            </a:xfrm>
            <a:custGeom>
              <a:avLst/>
              <a:gdLst/>
              <a:ahLst/>
              <a:cxnLst>
                <a:cxn ang="0">
                  <a:pos x="wd2" y="hd2"/>
                </a:cxn>
                <a:cxn ang="5400000">
                  <a:pos x="wd2" y="hd2"/>
                </a:cxn>
                <a:cxn ang="10800000">
                  <a:pos x="wd2" y="hd2"/>
                </a:cxn>
                <a:cxn ang="16200000">
                  <a:pos x="wd2" y="hd2"/>
                </a:cxn>
              </a:cxnLst>
              <a:rect l="0" t="0" r="r" b="b"/>
              <a:pathLst>
                <a:path w="21600" h="21600" extrusionOk="0">
                  <a:moveTo>
                    <a:pt x="0" y="19118"/>
                  </a:moveTo>
                  <a:lnTo>
                    <a:pt x="9697" y="5751"/>
                  </a:lnTo>
                  <a:lnTo>
                    <a:pt x="7758" y="5277"/>
                  </a:lnTo>
                  <a:lnTo>
                    <a:pt x="19720" y="0"/>
                  </a:lnTo>
                  <a:lnTo>
                    <a:pt x="21600" y="8660"/>
                  </a:lnTo>
                  <a:lnTo>
                    <a:pt x="19824" y="8226"/>
                  </a:lnTo>
                  <a:lnTo>
                    <a:pt x="10122" y="21600"/>
                  </a:lnTo>
                  <a:cubicBezTo>
                    <a:pt x="10122" y="21600"/>
                    <a:pt x="0" y="19118"/>
                    <a:pt x="0" y="19118"/>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4" name="Shape 1593"/>
            <p:cNvSpPr/>
            <p:nvPr/>
          </p:nvSpPr>
          <p:spPr>
            <a:xfrm>
              <a:off x="6078950" y="2588395"/>
              <a:ext cx="876190" cy="757230"/>
            </a:xfrm>
            <a:custGeom>
              <a:avLst/>
              <a:gdLst/>
              <a:ahLst/>
              <a:cxnLst>
                <a:cxn ang="0">
                  <a:pos x="wd2" y="hd2"/>
                </a:cxn>
                <a:cxn ang="5400000">
                  <a:pos x="wd2" y="hd2"/>
                </a:cxn>
                <a:cxn ang="10800000">
                  <a:pos x="wd2" y="hd2"/>
                </a:cxn>
                <a:cxn ang="16200000">
                  <a:pos x="wd2" y="hd2"/>
                </a:cxn>
              </a:cxnLst>
              <a:rect l="0" t="0" r="r" b="b"/>
              <a:pathLst>
                <a:path w="21600" h="21600" extrusionOk="0">
                  <a:moveTo>
                    <a:pt x="11880" y="21600"/>
                  </a:moveTo>
                  <a:lnTo>
                    <a:pt x="21600" y="10353"/>
                  </a:lnTo>
                  <a:cubicBezTo>
                    <a:pt x="16072" y="3956"/>
                    <a:pt x="8435" y="0"/>
                    <a:pt x="0" y="0"/>
                  </a:cubicBezTo>
                  <a:lnTo>
                    <a:pt x="0" y="15906"/>
                  </a:lnTo>
                  <a:cubicBezTo>
                    <a:pt x="4639" y="15906"/>
                    <a:pt x="8839" y="18082"/>
                    <a:pt x="11880" y="2160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5" name="Group 4"/>
          <p:cNvGrpSpPr/>
          <p:nvPr/>
        </p:nvGrpSpPr>
        <p:grpSpPr>
          <a:xfrm>
            <a:off x="4923407" y="2083236"/>
            <a:ext cx="886571" cy="657146"/>
            <a:chOff x="6564542" y="2955067"/>
            <a:chExt cx="1182094" cy="876194"/>
          </a:xfrm>
        </p:grpSpPr>
        <p:sp>
          <p:nvSpPr>
            <p:cNvPr id="6" name="Shape 1588"/>
            <p:cNvSpPr/>
            <p:nvPr/>
          </p:nvSpPr>
          <p:spPr>
            <a:xfrm>
              <a:off x="6683463" y="3123538"/>
              <a:ext cx="1063173" cy="615256"/>
            </a:xfrm>
            <a:custGeom>
              <a:avLst/>
              <a:gdLst/>
              <a:ahLst/>
              <a:cxnLst>
                <a:cxn ang="0">
                  <a:pos x="wd2" y="hd2"/>
                </a:cxn>
                <a:cxn ang="5400000">
                  <a:pos x="wd2" y="hd2"/>
                </a:cxn>
                <a:cxn ang="10800000">
                  <a:pos x="wd2" y="hd2"/>
                </a:cxn>
                <a:cxn ang="16200000">
                  <a:pos x="wd2" y="hd2"/>
                </a:cxn>
              </a:cxnLst>
              <a:rect l="0" t="0" r="r" b="b"/>
              <a:pathLst>
                <a:path w="21600" h="21600" extrusionOk="0">
                  <a:moveTo>
                    <a:pt x="0" y="11389"/>
                  </a:moveTo>
                  <a:lnTo>
                    <a:pt x="13424" y="1954"/>
                  </a:lnTo>
                  <a:lnTo>
                    <a:pt x="12962" y="0"/>
                  </a:lnTo>
                  <a:lnTo>
                    <a:pt x="21600" y="2047"/>
                  </a:lnTo>
                  <a:lnTo>
                    <a:pt x="16255" y="13950"/>
                  </a:lnTo>
                  <a:lnTo>
                    <a:pt x="15833" y="12161"/>
                  </a:lnTo>
                  <a:lnTo>
                    <a:pt x="2403" y="21600"/>
                  </a:lnTo>
                  <a:cubicBezTo>
                    <a:pt x="2403" y="21600"/>
                    <a:pt x="0" y="11389"/>
                    <a:pt x="0" y="11389"/>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7" name="Shape 1596"/>
            <p:cNvSpPr/>
            <p:nvPr/>
          </p:nvSpPr>
          <p:spPr>
            <a:xfrm>
              <a:off x="6564542" y="2955067"/>
              <a:ext cx="757230" cy="876194"/>
            </a:xfrm>
            <a:custGeom>
              <a:avLst/>
              <a:gdLst/>
              <a:ahLst/>
              <a:cxnLst>
                <a:cxn ang="0">
                  <a:pos x="wd2" y="hd2"/>
                </a:cxn>
                <a:cxn ang="5400000">
                  <a:pos x="wd2" y="hd2"/>
                </a:cxn>
                <a:cxn ang="10800000">
                  <a:pos x="wd2" y="hd2"/>
                </a:cxn>
                <a:cxn ang="16200000">
                  <a:pos x="wd2" y="hd2"/>
                </a:cxn>
              </a:cxnLst>
              <a:rect l="0" t="0" r="r" b="b"/>
              <a:pathLst>
                <a:path w="21600" h="21600" extrusionOk="0">
                  <a:moveTo>
                    <a:pt x="5694" y="21600"/>
                  </a:moveTo>
                  <a:lnTo>
                    <a:pt x="21600" y="21600"/>
                  </a:lnTo>
                  <a:cubicBezTo>
                    <a:pt x="21600" y="13165"/>
                    <a:pt x="17644" y="5528"/>
                    <a:pt x="11247" y="0"/>
                  </a:cubicBezTo>
                  <a:lnTo>
                    <a:pt x="0" y="9720"/>
                  </a:lnTo>
                  <a:cubicBezTo>
                    <a:pt x="3518" y="12760"/>
                    <a:pt x="5694" y="16960"/>
                    <a:pt x="5694" y="2160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8" name="Group 6"/>
          <p:cNvGrpSpPr/>
          <p:nvPr/>
        </p:nvGrpSpPr>
        <p:grpSpPr>
          <a:xfrm>
            <a:off x="4923408" y="2737300"/>
            <a:ext cx="863367" cy="657146"/>
            <a:chOff x="6564542" y="3827152"/>
            <a:chExt cx="1151156" cy="876194"/>
          </a:xfrm>
        </p:grpSpPr>
        <p:sp>
          <p:nvSpPr>
            <p:cNvPr id="9" name="Shape 1586"/>
            <p:cNvSpPr/>
            <p:nvPr/>
          </p:nvSpPr>
          <p:spPr>
            <a:xfrm>
              <a:off x="6653734" y="3985712"/>
              <a:ext cx="1061964" cy="617346"/>
            </a:xfrm>
            <a:custGeom>
              <a:avLst/>
              <a:gdLst/>
              <a:ahLst/>
              <a:cxnLst>
                <a:cxn ang="0">
                  <a:pos x="wd2" y="hd2"/>
                </a:cxn>
                <a:cxn ang="5400000">
                  <a:pos x="wd2" y="hd2"/>
                </a:cxn>
                <a:cxn ang="10800000">
                  <a:pos x="wd2" y="hd2"/>
                </a:cxn>
                <a:cxn ang="16200000">
                  <a:pos x="wd2" y="hd2"/>
                </a:cxn>
              </a:cxnLst>
              <a:rect l="0" t="0" r="r" b="b"/>
              <a:pathLst>
                <a:path w="21600" h="21600" extrusionOk="0">
                  <a:moveTo>
                    <a:pt x="2481" y="0"/>
                  </a:moveTo>
                  <a:lnTo>
                    <a:pt x="15849" y="9698"/>
                  </a:lnTo>
                  <a:lnTo>
                    <a:pt x="16323" y="7759"/>
                  </a:lnTo>
                  <a:lnTo>
                    <a:pt x="21600" y="19720"/>
                  </a:lnTo>
                  <a:lnTo>
                    <a:pt x="12940" y="21600"/>
                  </a:lnTo>
                  <a:lnTo>
                    <a:pt x="13374" y="19824"/>
                  </a:lnTo>
                  <a:lnTo>
                    <a:pt x="0" y="10123"/>
                  </a:lnTo>
                  <a:cubicBezTo>
                    <a:pt x="0" y="10123"/>
                    <a:pt x="2481" y="0"/>
                    <a:pt x="2481" y="0"/>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10" name="Shape 1599"/>
            <p:cNvSpPr/>
            <p:nvPr/>
          </p:nvSpPr>
          <p:spPr>
            <a:xfrm>
              <a:off x="6564542" y="3827152"/>
              <a:ext cx="757230" cy="876194"/>
            </a:xfrm>
            <a:custGeom>
              <a:avLst/>
              <a:gdLst/>
              <a:ahLst/>
              <a:cxnLst>
                <a:cxn ang="0">
                  <a:pos x="wd2" y="hd2"/>
                </a:cxn>
                <a:cxn ang="5400000">
                  <a:pos x="wd2" y="hd2"/>
                </a:cxn>
                <a:cxn ang="10800000">
                  <a:pos x="wd2" y="hd2"/>
                </a:cxn>
                <a:cxn ang="16200000">
                  <a:pos x="wd2" y="hd2"/>
                </a:cxn>
              </a:cxnLst>
              <a:rect l="0" t="0" r="r" b="b"/>
              <a:pathLst>
                <a:path w="21600" h="21600" extrusionOk="0">
                  <a:moveTo>
                    <a:pt x="5694" y="0"/>
                  </a:moveTo>
                  <a:cubicBezTo>
                    <a:pt x="5694" y="4640"/>
                    <a:pt x="3518" y="8840"/>
                    <a:pt x="0" y="11880"/>
                  </a:cubicBezTo>
                  <a:lnTo>
                    <a:pt x="11247" y="21600"/>
                  </a:lnTo>
                  <a:cubicBezTo>
                    <a:pt x="17644" y="16072"/>
                    <a:pt x="21600" y="8435"/>
                    <a:pt x="21600" y="0"/>
                  </a:cubicBezTo>
                  <a:cubicBezTo>
                    <a:pt x="21600" y="0"/>
                    <a:pt x="5694" y="0"/>
                    <a:pt x="5694" y="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11" name="Group 7"/>
          <p:cNvGrpSpPr/>
          <p:nvPr/>
        </p:nvGrpSpPr>
        <p:grpSpPr>
          <a:xfrm>
            <a:off x="4559213" y="3101494"/>
            <a:ext cx="657143" cy="886571"/>
            <a:chOff x="6078950" y="4312744"/>
            <a:chExt cx="876190" cy="1182094"/>
          </a:xfrm>
        </p:grpSpPr>
        <p:sp>
          <p:nvSpPr>
            <p:cNvPr id="12" name="Shape 1587"/>
            <p:cNvSpPr/>
            <p:nvPr/>
          </p:nvSpPr>
          <p:spPr>
            <a:xfrm>
              <a:off x="6168141" y="4431665"/>
              <a:ext cx="615228" cy="1063173"/>
            </a:xfrm>
            <a:custGeom>
              <a:avLst/>
              <a:gdLst/>
              <a:ahLst/>
              <a:cxnLst>
                <a:cxn ang="0">
                  <a:pos x="wd2" y="hd2"/>
                </a:cxn>
                <a:cxn ang="5400000">
                  <a:pos x="wd2" y="hd2"/>
                </a:cxn>
                <a:cxn ang="10800000">
                  <a:pos x="wd2" y="hd2"/>
                </a:cxn>
                <a:cxn ang="16200000">
                  <a:pos x="wd2" y="hd2"/>
                </a:cxn>
              </a:cxnLst>
              <a:rect l="0" t="0" r="r" b="b"/>
              <a:pathLst>
                <a:path w="21600" h="21600" extrusionOk="0">
                  <a:moveTo>
                    <a:pt x="10211" y="0"/>
                  </a:moveTo>
                  <a:lnTo>
                    <a:pt x="19646" y="13424"/>
                  </a:lnTo>
                  <a:lnTo>
                    <a:pt x="21600" y="12962"/>
                  </a:lnTo>
                  <a:lnTo>
                    <a:pt x="19554" y="21600"/>
                  </a:lnTo>
                  <a:lnTo>
                    <a:pt x="7650" y="16255"/>
                  </a:lnTo>
                  <a:lnTo>
                    <a:pt x="9439" y="15833"/>
                  </a:lnTo>
                  <a:lnTo>
                    <a:pt x="0" y="2403"/>
                  </a:lnTo>
                  <a:cubicBezTo>
                    <a:pt x="0" y="2403"/>
                    <a:pt x="10211" y="0"/>
                    <a:pt x="10211" y="0"/>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13" name="Shape 1602"/>
            <p:cNvSpPr/>
            <p:nvPr/>
          </p:nvSpPr>
          <p:spPr>
            <a:xfrm>
              <a:off x="6078950" y="4312744"/>
              <a:ext cx="876190" cy="757220"/>
            </a:xfrm>
            <a:custGeom>
              <a:avLst/>
              <a:gdLst/>
              <a:ahLst/>
              <a:cxnLst>
                <a:cxn ang="0">
                  <a:pos x="wd2" y="hd2"/>
                </a:cxn>
                <a:cxn ang="5400000">
                  <a:pos x="wd2" y="hd2"/>
                </a:cxn>
                <a:cxn ang="10800000">
                  <a:pos x="wd2" y="hd2"/>
                </a:cxn>
                <a:cxn ang="16200000">
                  <a:pos x="wd2" y="hd2"/>
                </a:cxn>
              </a:cxnLst>
              <a:rect l="0" t="0" r="r" b="b"/>
              <a:pathLst>
                <a:path w="21600" h="21600" extrusionOk="0">
                  <a:moveTo>
                    <a:pt x="0" y="5694"/>
                  </a:moveTo>
                  <a:lnTo>
                    <a:pt x="0" y="21600"/>
                  </a:lnTo>
                  <a:cubicBezTo>
                    <a:pt x="8435" y="21600"/>
                    <a:pt x="16072" y="17643"/>
                    <a:pt x="21600" y="11247"/>
                  </a:cubicBezTo>
                  <a:lnTo>
                    <a:pt x="11880" y="0"/>
                  </a:lnTo>
                  <a:cubicBezTo>
                    <a:pt x="8839" y="3518"/>
                    <a:pt x="4639" y="5694"/>
                    <a:pt x="0" y="5694"/>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14" name="Group 8"/>
          <p:cNvGrpSpPr/>
          <p:nvPr/>
        </p:nvGrpSpPr>
        <p:grpSpPr>
          <a:xfrm>
            <a:off x="3905150" y="3101494"/>
            <a:ext cx="657146" cy="886571"/>
            <a:chOff x="5206865" y="4312744"/>
            <a:chExt cx="876194" cy="1182094"/>
          </a:xfrm>
        </p:grpSpPr>
        <p:sp>
          <p:nvSpPr>
            <p:cNvPr id="15" name="Shape 1591"/>
            <p:cNvSpPr/>
            <p:nvPr/>
          </p:nvSpPr>
          <p:spPr>
            <a:xfrm>
              <a:off x="5375337" y="4431665"/>
              <a:ext cx="615241" cy="1063173"/>
            </a:xfrm>
            <a:custGeom>
              <a:avLst/>
              <a:gdLst/>
              <a:ahLst/>
              <a:cxnLst>
                <a:cxn ang="0">
                  <a:pos x="wd2" y="hd2"/>
                </a:cxn>
                <a:cxn ang="5400000">
                  <a:pos x="wd2" y="hd2"/>
                </a:cxn>
                <a:cxn ang="10800000">
                  <a:pos x="wd2" y="hd2"/>
                </a:cxn>
                <a:cxn ang="16200000">
                  <a:pos x="wd2" y="hd2"/>
                </a:cxn>
              </a:cxnLst>
              <a:rect l="0" t="0" r="r" b="b"/>
              <a:pathLst>
                <a:path w="21600" h="21600" extrusionOk="0">
                  <a:moveTo>
                    <a:pt x="11389" y="0"/>
                  </a:moveTo>
                  <a:lnTo>
                    <a:pt x="1954" y="13424"/>
                  </a:lnTo>
                  <a:lnTo>
                    <a:pt x="0" y="12962"/>
                  </a:lnTo>
                  <a:lnTo>
                    <a:pt x="2046" y="21600"/>
                  </a:lnTo>
                  <a:lnTo>
                    <a:pt x="13950" y="16255"/>
                  </a:lnTo>
                  <a:lnTo>
                    <a:pt x="12161" y="15833"/>
                  </a:lnTo>
                  <a:lnTo>
                    <a:pt x="21600" y="2403"/>
                  </a:lnTo>
                  <a:cubicBezTo>
                    <a:pt x="21600" y="2403"/>
                    <a:pt x="11389" y="0"/>
                    <a:pt x="11389" y="0"/>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16" name="Shape 1605"/>
            <p:cNvSpPr/>
            <p:nvPr/>
          </p:nvSpPr>
          <p:spPr>
            <a:xfrm>
              <a:off x="5206865" y="4312744"/>
              <a:ext cx="876194" cy="757220"/>
            </a:xfrm>
            <a:custGeom>
              <a:avLst/>
              <a:gdLst/>
              <a:ahLst/>
              <a:cxnLst>
                <a:cxn ang="0">
                  <a:pos x="wd2" y="hd2"/>
                </a:cxn>
                <a:cxn ang="5400000">
                  <a:pos x="wd2" y="hd2"/>
                </a:cxn>
                <a:cxn ang="10800000">
                  <a:pos x="wd2" y="hd2"/>
                </a:cxn>
                <a:cxn ang="16200000">
                  <a:pos x="wd2" y="hd2"/>
                </a:cxn>
              </a:cxnLst>
              <a:rect l="0" t="0" r="r" b="b"/>
              <a:pathLst>
                <a:path w="21600" h="21600" extrusionOk="0">
                  <a:moveTo>
                    <a:pt x="9720" y="0"/>
                  </a:moveTo>
                  <a:lnTo>
                    <a:pt x="0" y="11247"/>
                  </a:lnTo>
                  <a:cubicBezTo>
                    <a:pt x="5528" y="17643"/>
                    <a:pt x="13165" y="21600"/>
                    <a:pt x="21600" y="21600"/>
                  </a:cubicBezTo>
                  <a:lnTo>
                    <a:pt x="21600" y="5694"/>
                  </a:lnTo>
                  <a:cubicBezTo>
                    <a:pt x="16960" y="5694"/>
                    <a:pt x="12760" y="3518"/>
                    <a:pt x="9720" y="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17" name="Group 9"/>
          <p:cNvGrpSpPr/>
          <p:nvPr/>
        </p:nvGrpSpPr>
        <p:grpSpPr>
          <a:xfrm>
            <a:off x="3332845" y="2737300"/>
            <a:ext cx="865225" cy="657146"/>
            <a:chOff x="4443791" y="3827152"/>
            <a:chExt cx="1153633" cy="876194"/>
          </a:xfrm>
        </p:grpSpPr>
        <p:sp>
          <p:nvSpPr>
            <p:cNvPr id="18" name="Shape 1590"/>
            <p:cNvSpPr/>
            <p:nvPr/>
          </p:nvSpPr>
          <p:spPr>
            <a:xfrm>
              <a:off x="4443791" y="3985712"/>
              <a:ext cx="1061959" cy="617346"/>
            </a:xfrm>
            <a:custGeom>
              <a:avLst/>
              <a:gdLst/>
              <a:ahLst/>
              <a:cxnLst>
                <a:cxn ang="0">
                  <a:pos x="wd2" y="hd2"/>
                </a:cxn>
                <a:cxn ang="5400000">
                  <a:pos x="wd2" y="hd2"/>
                </a:cxn>
                <a:cxn ang="10800000">
                  <a:pos x="wd2" y="hd2"/>
                </a:cxn>
                <a:cxn ang="16200000">
                  <a:pos x="wd2" y="hd2"/>
                </a:cxn>
              </a:cxnLst>
              <a:rect l="0" t="0" r="r" b="b"/>
              <a:pathLst>
                <a:path w="21600" h="21600" extrusionOk="0">
                  <a:moveTo>
                    <a:pt x="19118" y="0"/>
                  </a:moveTo>
                  <a:lnTo>
                    <a:pt x="5751" y="9698"/>
                  </a:lnTo>
                  <a:lnTo>
                    <a:pt x="5277" y="7759"/>
                  </a:lnTo>
                  <a:lnTo>
                    <a:pt x="0" y="19720"/>
                  </a:lnTo>
                  <a:lnTo>
                    <a:pt x="8660" y="21600"/>
                  </a:lnTo>
                  <a:lnTo>
                    <a:pt x="8226" y="19824"/>
                  </a:lnTo>
                  <a:lnTo>
                    <a:pt x="21600" y="10123"/>
                  </a:lnTo>
                  <a:cubicBezTo>
                    <a:pt x="21600" y="10123"/>
                    <a:pt x="19118" y="0"/>
                    <a:pt x="19118" y="0"/>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19" name="Shape 1608"/>
            <p:cNvSpPr/>
            <p:nvPr/>
          </p:nvSpPr>
          <p:spPr>
            <a:xfrm>
              <a:off x="4840194" y="3827152"/>
              <a:ext cx="757230" cy="876194"/>
            </a:xfrm>
            <a:custGeom>
              <a:avLst/>
              <a:gdLst/>
              <a:ahLst/>
              <a:cxnLst>
                <a:cxn ang="0">
                  <a:pos x="wd2" y="hd2"/>
                </a:cxn>
                <a:cxn ang="5400000">
                  <a:pos x="wd2" y="hd2"/>
                </a:cxn>
                <a:cxn ang="10800000">
                  <a:pos x="wd2" y="hd2"/>
                </a:cxn>
                <a:cxn ang="16200000">
                  <a:pos x="wd2" y="hd2"/>
                </a:cxn>
              </a:cxnLst>
              <a:rect l="0" t="0" r="r" b="b"/>
              <a:pathLst>
                <a:path w="21600" h="21600" extrusionOk="0">
                  <a:moveTo>
                    <a:pt x="15906" y="0"/>
                  </a:moveTo>
                  <a:lnTo>
                    <a:pt x="0" y="0"/>
                  </a:lnTo>
                  <a:cubicBezTo>
                    <a:pt x="0" y="8436"/>
                    <a:pt x="3956" y="16072"/>
                    <a:pt x="10353" y="21600"/>
                  </a:cubicBezTo>
                  <a:lnTo>
                    <a:pt x="21600" y="11880"/>
                  </a:lnTo>
                  <a:cubicBezTo>
                    <a:pt x="18082" y="8840"/>
                    <a:pt x="15906" y="4640"/>
                    <a:pt x="15906" y="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20" name="Group 10"/>
          <p:cNvGrpSpPr/>
          <p:nvPr/>
        </p:nvGrpSpPr>
        <p:grpSpPr>
          <a:xfrm>
            <a:off x="3303115" y="2083236"/>
            <a:ext cx="894947" cy="657146"/>
            <a:chOff x="4404151" y="2955067"/>
            <a:chExt cx="1193263" cy="876194"/>
          </a:xfrm>
        </p:grpSpPr>
        <p:sp>
          <p:nvSpPr>
            <p:cNvPr id="21" name="Shape 1592"/>
            <p:cNvSpPr/>
            <p:nvPr/>
          </p:nvSpPr>
          <p:spPr>
            <a:xfrm>
              <a:off x="4404151" y="3123538"/>
              <a:ext cx="1063183" cy="615256"/>
            </a:xfrm>
            <a:custGeom>
              <a:avLst/>
              <a:gdLst/>
              <a:ahLst/>
              <a:cxnLst>
                <a:cxn ang="0">
                  <a:pos x="wd2" y="hd2"/>
                </a:cxn>
                <a:cxn ang="5400000">
                  <a:pos x="wd2" y="hd2"/>
                </a:cxn>
                <a:cxn ang="10800000">
                  <a:pos x="wd2" y="hd2"/>
                </a:cxn>
                <a:cxn ang="16200000">
                  <a:pos x="wd2" y="hd2"/>
                </a:cxn>
              </a:cxnLst>
              <a:rect l="0" t="0" r="r" b="b"/>
              <a:pathLst>
                <a:path w="21600" h="21600" extrusionOk="0">
                  <a:moveTo>
                    <a:pt x="21600" y="11389"/>
                  </a:moveTo>
                  <a:lnTo>
                    <a:pt x="8177" y="1954"/>
                  </a:lnTo>
                  <a:lnTo>
                    <a:pt x="8638" y="0"/>
                  </a:lnTo>
                  <a:lnTo>
                    <a:pt x="0" y="2047"/>
                  </a:lnTo>
                  <a:lnTo>
                    <a:pt x="5345" y="13950"/>
                  </a:lnTo>
                  <a:lnTo>
                    <a:pt x="5767" y="12161"/>
                  </a:lnTo>
                  <a:lnTo>
                    <a:pt x="19197" y="21600"/>
                  </a:lnTo>
                  <a:cubicBezTo>
                    <a:pt x="19197" y="21600"/>
                    <a:pt x="21600" y="11389"/>
                    <a:pt x="21600" y="11389"/>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22" name="Shape 1611"/>
            <p:cNvSpPr/>
            <p:nvPr/>
          </p:nvSpPr>
          <p:spPr>
            <a:xfrm>
              <a:off x="4840194" y="2955067"/>
              <a:ext cx="757220" cy="876194"/>
            </a:xfrm>
            <a:custGeom>
              <a:avLst/>
              <a:gdLst/>
              <a:ahLst/>
              <a:cxnLst>
                <a:cxn ang="0">
                  <a:pos x="wd2" y="hd2"/>
                </a:cxn>
                <a:cxn ang="5400000">
                  <a:pos x="wd2" y="hd2"/>
                </a:cxn>
                <a:cxn ang="10800000">
                  <a:pos x="wd2" y="hd2"/>
                </a:cxn>
                <a:cxn ang="16200000">
                  <a:pos x="wd2" y="hd2"/>
                </a:cxn>
              </a:cxnLst>
              <a:rect l="0" t="0" r="r" b="b"/>
              <a:pathLst>
                <a:path w="21600" h="21600" extrusionOk="0">
                  <a:moveTo>
                    <a:pt x="21600" y="9720"/>
                  </a:moveTo>
                  <a:lnTo>
                    <a:pt x="10353" y="0"/>
                  </a:lnTo>
                  <a:cubicBezTo>
                    <a:pt x="3956" y="5528"/>
                    <a:pt x="0" y="13165"/>
                    <a:pt x="0" y="21600"/>
                  </a:cubicBezTo>
                  <a:lnTo>
                    <a:pt x="15906" y="21600"/>
                  </a:lnTo>
                  <a:cubicBezTo>
                    <a:pt x="15906" y="16960"/>
                    <a:pt x="18082" y="12760"/>
                    <a:pt x="21600" y="972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23" name="Group 2"/>
          <p:cNvGrpSpPr/>
          <p:nvPr/>
        </p:nvGrpSpPr>
        <p:grpSpPr>
          <a:xfrm>
            <a:off x="3905149" y="1525796"/>
            <a:ext cx="657146" cy="850357"/>
            <a:chOff x="5206865" y="2211813"/>
            <a:chExt cx="876194" cy="1133810"/>
          </a:xfrm>
        </p:grpSpPr>
        <p:sp>
          <p:nvSpPr>
            <p:cNvPr id="24" name="Shape 1589"/>
            <p:cNvSpPr/>
            <p:nvPr/>
          </p:nvSpPr>
          <p:spPr>
            <a:xfrm>
              <a:off x="5315876" y="2211813"/>
              <a:ext cx="617346" cy="1061954"/>
            </a:xfrm>
            <a:custGeom>
              <a:avLst/>
              <a:gdLst/>
              <a:ahLst/>
              <a:cxnLst>
                <a:cxn ang="0">
                  <a:pos x="wd2" y="hd2"/>
                </a:cxn>
                <a:cxn ang="5400000">
                  <a:pos x="wd2" y="hd2"/>
                </a:cxn>
                <a:cxn ang="10800000">
                  <a:pos x="wd2" y="hd2"/>
                </a:cxn>
                <a:cxn ang="16200000">
                  <a:pos x="wd2" y="hd2"/>
                </a:cxn>
              </a:cxnLst>
              <a:rect l="0" t="0" r="r" b="b"/>
              <a:pathLst>
                <a:path w="21600" h="21600" extrusionOk="0">
                  <a:moveTo>
                    <a:pt x="21600" y="19118"/>
                  </a:moveTo>
                  <a:lnTo>
                    <a:pt x="11902" y="5751"/>
                  </a:lnTo>
                  <a:lnTo>
                    <a:pt x="13841" y="5277"/>
                  </a:lnTo>
                  <a:lnTo>
                    <a:pt x="1880" y="0"/>
                  </a:lnTo>
                  <a:lnTo>
                    <a:pt x="0" y="8660"/>
                  </a:lnTo>
                  <a:lnTo>
                    <a:pt x="1775" y="8226"/>
                  </a:lnTo>
                  <a:lnTo>
                    <a:pt x="11478" y="21600"/>
                  </a:lnTo>
                  <a:cubicBezTo>
                    <a:pt x="11478" y="21600"/>
                    <a:pt x="21600" y="19118"/>
                    <a:pt x="21600" y="19118"/>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25" name="Shape 1614"/>
            <p:cNvSpPr/>
            <p:nvPr/>
          </p:nvSpPr>
          <p:spPr>
            <a:xfrm>
              <a:off x="5206865" y="2588396"/>
              <a:ext cx="876194" cy="757227"/>
            </a:xfrm>
            <a:custGeom>
              <a:avLst/>
              <a:gdLst/>
              <a:ahLst/>
              <a:cxnLst>
                <a:cxn ang="0">
                  <a:pos x="wd2" y="hd2"/>
                </a:cxn>
                <a:cxn ang="5400000">
                  <a:pos x="wd2" y="hd2"/>
                </a:cxn>
                <a:cxn ang="10800000">
                  <a:pos x="wd2" y="hd2"/>
                </a:cxn>
                <a:cxn ang="16200000">
                  <a:pos x="wd2" y="hd2"/>
                </a:cxn>
              </a:cxnLst>
              <a:rect l="0" t="0" r="r" b="b"/>
              <a:pathLst>
                <a:path w="21600" h="21600" extrusionOk="0">
                  <a:moveTo>
                    <a:pt x="21600" y="15906"/>
                  </a:moveTo>
                  <a:lnTo>
                    <a:pt x="21600" y="0"/>
                  </a:lnTo>
                  <a:cubicBezTo>
                    <a:pt x="13165" y="0"/>
                    <a:pt x="5528" y="3956"/>
                    <a:pt x="0" y="10353"/>
                  </a:cubicBezTo>
                  <a:lnTo>
                    <a:pt x="9720" y="21600"/>
                  </a:lnTo>
                  <a:cubicBezTo>
                    <a:pt x="12760" y="18082"/>
                    <a:pt x="16960" y="15906"/>
                    <a:pt x="21600" y="15906"/>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26" name="Group 11"/>
          <p:cNvGrpSpPr/>
          <p:nvPr/>
        </p:nvGrpSpPr>
        <p:grpSpPr>
          <a:xfrm>
            <a:off x="4369491" y="2476347"/>
            <a:ext cx="374112" cy="561168"/>
            <a:chOff x="5825986" y="3479214"/>
            <a:chExt cx="498816" cy="748224"/>
          </a:xfrm>
        </p:grpSpPr>
        <p:sp>
          <p:nvSpPr>
            <p:cNvPr id="27" name="Shape 1621"/>
            <p:cNvSpPr/>
            <p:nvPr/>
          </p:nvSpPr>
          <p:spPr>
            <a:xfrm>
              <a:off x="5825986" y="3479214"/>
              <a:ext cx="498816" cy="748224"/>
            </a:xfrm>
            <a:custGeom>
              <a:avLst/>
              <a:gdLst/>
              <a:ahLst/>
              <a:cxnLst>
                <a:cxn ang="0">
                  <a:pos x="wd2" y="hd2"/>
                </a:cxn>
                <a:cxn ang="5400000">
                  <a:pos x="wd2" y="hd2"/>
                </a:cxn>
                <a:cxn ang="10800000">
                  <a:pos x="wd2" y="hd2"/>
                </a:cxn>
                <a:cxn ang="16200000">
                  <a:pos x="wd2" y="hd2"/>
                </a:cxn>
              </a:cxnLst>
              <a:rect l="0" t="0" r="r" b="b"/>
              <a:pathLst>
                <a:path w="21600" h="21600" extrusionOk="0">
                  <a:moveTo>
                    <a:pt x="17466" y="8831"/>
                  </a:moveTo>
                  <a:cubicBezTo>
                    <a:pt x="17325" y="8934"/>
                    <a:pt x="17111" y="9089"/>
                    <a:pt x="16823" y="9295"/>
                  </a:cubicBezTo>
                  <a:cubicBezTo>
                    <a:pt x="16534" y="9502"/>
                    <a:pt x="16319" y="9656"/>
                    <a:pt x="16179" y="9759"/>
                  </a:cubicBezTo>
                  <a:cubicBezTo>
                    <a:pt x="14379" y="11193"/>
                    <a:pt x="13388" y="12591"/>
                    <a:pt x="13204" y="13950"/>
                  </a:cubicBezTo>
                  <a:lnTo>
                    <a:pt x="8396" y="13950"/>
                  </a:lnTo>
                  <a:cubicBezTo>
                    <a:pt x="8212" y="12591"/>
                    <a:pt x="7221" y="11193"/>
                    <a:pt x="5421" y="9759"/>
                  </a:cubicBezTo>
                  <a:cubicBezTo>
                    <a:pt x="5281" y="9656"/>
                    <a:pt x="5066" y="9502"/>
                    <a:pt x="4777" y="9295"/>
                  </a:cubicBezTo>
                  <a:cubicBezTo>
                    <a:pt x="4489" y="9089"/>
                    <a:pt x="4274" y="8934"/>
                    <a:pt x="4134" y="8831"/>
                  </a:cubicBezTo>
                  <a:cubicBezTo>
                    <a:pt x="3178" y="8091"/>
                    <a:pt x="2700" y="7246"/>
                    <a:pt x="2700" y="6300"/>
                  </a:cubicBezTo>
                  <a:cubicBezTo>
                    <a:pt x="2700" y="5625"/>
                    <a:pt x="2943" y="4997"/>
                    <a:pt x="3427" y="4415"/>
                  </a:cubicBezTo>
                  <a:cubicBezTo>
                    <a:pt x="3913" y="3834"/>
                    <a:pt x="4546" y="3359"/>
                    <a:pt x="5326" y="2988"/>
                  </a:cubicBezTo>
                  <a:cubicBezTo>
                    <a:pt x="6106" y="2618"/>
                    <a:pt x="6971" y="2327"/>
                    <a:pt x="7920" y="2116"/>
                  </a:cubicBezTo>
                  <a:cubicBezTo>
                    <a:pt x="8870" y="1905"/>
                    <a:pt x="9829" y="1799"/>
                    <a:pt x="10800" y="1799"/>
                  </a:cubicBezTo>
                  <a:cubicBezTo>
                    <a:pt x="11771" y="1799"/>
                    <a:pt x="12730" y="1905"/>
                    <a:pt x="13680" y="2116"/>
                  </a:cubicBezTo>
                  <a:cubicBezTo>
                    <a:pt x="14628" y="2327"/>
                    <a:pt x="15493" y="2618"/>
                    <a:pt x="16274" y="2988"/>
                  </a:cubicBezTo>
                  <a:cubicBezTo>
                    <a:pt x="17054" y="3359"/>
                    <a:pt x="17687" y="3834"/>
                    <a:pt x="18173" y="4415"/>
                  </a:cubicBezTo>
                  <a:cubicBezTo>
                    <a:pt x="18657" y="4997"/>
                    <a:pt x="18900" y="5625"/>
                    <a:pt x="18900" y="6300"/>
                  </a:cubicBezTo>
                  <a:cubicBezTo>
                    <a:pt x="18900" y="7246"/>
                    <a:pt x="18422" y="8091"/>
                    <a:pt x="17466" y="8831"/>
                  </a:cubicBezTo>
                  <a:cubicBezTo>
                    <a:pt x="17466" y="8831"/>
                    <a:pt x="17466" y="8831"/>
                    <a:pt x="17466" y="8831"/>
                  </a:cubicBezTo>
                  <a:close/>
                  <a:moveTo>
                    <a:pt x="20661" y="3705"/>
                  </a:moveTo>
                  <a:cubicBezTo>
                    <a:pt x="20035" y="2904"/>
                    <a:pt x="19213" y="2238"/>
                    <a:pt x="18194" y="1708"/>
                  </a:cubicBezTo>
                  <a:cubicBezTo>
                    <a:pt x="17174" y="1179"/>
                    <a:pt x="16021" y="762"/>
                    <a:pt x="14734" y="457"/>
                  </a:cubicBezTo>
                  <a:cubicBezTo>
                    <a:pt x="13447" y="153"/>
                    <a:pt x="12136" y="0"/>
                    <a:pt x="10800" y="0"/>
                  </a:cubicBezTo>
                  <a:cubicBezTo>
                    <a:pt x="9464" y="0"/>
                    <a:pt x="8153" y="153"/>
                    <a:pt x="6866" y="457"/>
                  </a:cubicBezTo>
                  <a:cubicBezTo>
                    <a:pt x="5579" y="762"/>
                    <a:pt x="4426" y="1179"/>
                    <a:pt x="3407" y="1708"/>
                  </a:cubicBezTo>
                  <a:cubicBezTo>
                    <a:pt x="2387" y="2238"/>
                    <a:pt x="1564" y="2903"/>
                    <a:pt x="938" y="3705"/>
                  </a:cubicBezTo>
                  <a:cubicBezTo>
                    <a:pt x="312" y="4507"/>
                    <a:pt x="0" y="5372"/>
                    <a:pt x="0" y="6300"/>
                  </a:cubicBezTo>
                  <a:cubicBezTo>
                    <a:pt x="0" y="7753"/>
                    <a:pt x="724" y="9009"/>
                    <a:pt x="2173" y="10069"/>
                  </a:cubicBezTo>
                  <a:cubicBezTo>
                    <a:pt x="2805" y="10528"/>
                    <a:pt x="3330" y="10936"/>
                    <a:pt x="3745" y="11292"/>
                  </a:cubicBezTo>
                  <a:cubicBezTo>
                    <a:pt x="4159" y="11648"/>
                    <a:pt x="4578" y="12096"/>
                    <a:pt x="5000" y="12635"/>
                  </a:cubicBezTo>
                  <a:cubicBezTo>
                    <a:pt x="5421" y="13174"/>
                    <a:pt x="5661" y="13678"/>
                    <a:pt x="5717" y="14147"/>
                  </a:cubicBezTo>
                  <a:cubicBezTo>
                    <a:pt x="5056" y="14409"/>
                    <a:pt x="4726" y="14794"/>
                    <a:pt x="4726" y="15300"/>
                  </a:cubicBezTo>
                  <a:cubicBezTo>
                    <a:pt x="4726" y="15647"/>
                    <a:pt x="4901" y="15947"/>
                    <a:pt x="5253" y="16200"/>
                  </a:cubicBezTo>
                  <a:cubicBezTo>
                    <a:pt x="4901" y="16453"/>
                    <a:pt x="4726" y="16753"/>
                    <a:pt x="4726" y="17100"/>
                  </a:cubicBezTo>
                  <a:cubicBezTo>
                    <a:pt x="4726" y="17588"/>
                    <a:pt x="5042" y="17968"/>
                    <a:pt x="5675" y="18240"/>
                  </a:cubicBezTo>
                  <a:cubicBezTo>
                    <a:pt x="5492" y="18455"/>
                    <a:pt x="5401" y="18675"/>
                    <a:pt x="5401" y="18901"/>
                  </a:cubicBezTo>
                  <a:cubicBezTo>
                    <a:pt x="5401" y="19331"/>
                    <a:pt x="5622" y="19665"/>
                    <a:pt x="6064" y="19898"/>
                  </a:cubicBezTo>
                  <a:cubicBezTo>
                    <a:pt x="6507" y="20133"/>
                    <a:pt x="7053" y="20251"/>
                    <a:pt x="7699" y="20251"/>
                  </a:cubicBezTo>
                  <a:cubicBezTo>
                    <a:pt x="7981" y="20663"/>
                    <a:pt x="8403" y="20991"/>
                    <a:pt x="8964" y="21235"/>
                  </a:cubicBezTo>
                  <a:cubicBezTo>
                    <a:pt x="9527" y="21478"/>
                    <a:pt x="10139" y="21600"/>
                    <a:pt x="10800" y="21600"/>
                  </a:cubicBezTo>
                  <a:cubicBezTo>
                    <a:pt x="11461" y="21600"/>
                    <a:pt x="12073" y="21478"/>
                    <a:pt x="12636" y="21235"/>
                  </a:cubicBezTo>
                  <a:cubicBezTo>
                    <a:pt x="13198" y="20991"/>
                    <a:pt x="13620" y="20663"/>
                    <a:pt x="13901" y="20251"/>
                  </a:cubicBezTo>
                  <a:cubicBezTo>
                    <a:pt x="14548" y="20251"/>
                    <a:pt x="15093" y="20133"/>
                    <a:pt x="15536" y="19898"/>
                  </a:cubicBezTo>
                  <a:cubicBezTo>
                    <a:pt x="15978" y="19665"/>
                    <a:pt x="16201" y="19331"/>
                    <a:pt x="16201" y="18901"/>
                  </a:cubicBezTo>
                  <a:cubicBezTo>
                    <a:pt x="16201" y="18675"/>
                    <a:pt x="16108" y="18455"/>
                    <a:pt x="15925" y="18240"/>
                  </a:cubicBezTo>
                  <a:cubicBezTo>
                    <a:pt x="16558" y="17968"/>
                    <a:pt x="16874" y="17588"/>
                    <a:pt x="16874" y="17100"/>
                  </a:cubicBezTo>
                  <a:cubicBezTo>
                    <a:pt x="16874" y="16753"/>
                    <a:pt x="16699" y="16453"/>
                    <a:pt x="16347" y="16200"/>
                  </a:cubicBezTo>
                  <a:cubicBezTo>
                    <a:pt x="16699" y="15947"/>
                    <a:pt x="16874" y="15647"/>
                    <a:pt x="16874" y="15300"/>
                  </a:cubicBezTo>
                  <a:cubicBezTo>
                    <a:pt x="16874" y="14794"/>
                    <a:pt x="16544" y="14409"/>
                    <a:pt x="15883" y="14147"/>
                  </a:cubicBezTo>
                  <a:cubicBezTo>
                    <a:pt x="15940" y="13678"/>
                    <a:pt x="16179" y="13174"/>
                    <a:pt x="16600" y="12635"/>
                  </a:cubicBezTo>
                  <a:cubicBezTo>
                    <a:pt x="17022" y="12096"/>
                    <a:pt x="17441" y="11648"/>
                    <a:pt x="17855" y="11292"/>
                  </a:cubicBezTo>
                  <a:cubicBezTo>
                    <a:pt x="18271" y="10936"/>
                    <a:pt x="18795" y="10528"/>
                    <a:pt x="19427" y="10069"/>
                  </a:cubicBezTo>
                  <a:cubicBezTo>
                    <a:pt x="20876" y="9009"/>
                    <a:pt x="21600" y="7753"/>
                    <a:pt x="21600" y="6300"/>
                  </a:cubicBezTo>
                  <a:cubicBezTo>
                    <a:pt x="21600" y="5372"/>
                    <a:pt x="21288" y="4507"/>
                    <a:pt x="20661" y="3705"/>
                  </a:cubicBezTo>
                  <a:cubicBezTo>
                    <a:pt x="20661" y="3705"/>
                    <a:pt x="20661" y="3705"/>
                    <a:pt x="20661" y="3705"/>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28" name="Shape 1622"/>
            <p:cNvSpPr/>
            <p:nvPr/>
          </p:nvSpPr>
          <p:spPr>
            <a:xfrm>
              <a:off x="6057672" y="3613741"/>
              <a:ext cx="124690" cy="93539"/>
            </a:xfrm>
            <a:custGeom>
              <a:avLst/>
              <a:gdLst/>
              <a:ahLst/>
              <a:cxnLst>
                <a:cxn ang="0">
                  <a:pos x="wd2" y="hd2"/>
                </a:cxn>
                <a:cxn ang="5400000">
                  <a:pos x="wd2" y="hd2"/>
                </a:cxn>
                <a:cxn ang="10800000">
                  <a:pos x="wd2" y="hd2"/>
                </a:cxn>
                <a:cxn ang="16200000">
                  <a:pos x="wd2" y="hd2"/>
                </a:cxn>
              </a:cxnLst>
              <a:rect l="0" t="0" r="r" b="b"/>
              <a:pathLst>
                <a:path w="21600" h="21600" extrusionOk="0">
                  <a:moveTo>
                    <a:pt x="11096" y="1800"/>
                  </a:moveTo>
                  <a:cubicBezTo>
                    <a:pt x="8314" y="607"/>
                    <a:pt x="5513" y="0"/>
                    <a:pt x="2701" y="0"/>
                  </a:cubicBezTo>
                  <a:cubicBezTo>
                    <a:pt x="1972" y="0"/>
                    <a:pt x="1340" y="357"/>
                    <a:pt x="804" y="1072"/>
                  </a:cubicBezTo>
                  <a:cubicBezTo>
                    <a:pt x="268" y="1787"/>
                    <a:pt x="0" y="2629"/>
                    <a:pt x="0" y="3600"/>
                  </a:cubicBezTo>
                  <a:cubicBezTo>
                    <a:pt x="0" y="4578"/>
                    <a:pt x="268" y="5420"/>
                    <a:pt x="804" y="6135"/>
                  </a:cubicBezTo>
                  <a:cubicBezTo>
                    <a:pt x="1340" y="6843"/>
                    <a:pt x="1972" y="7200"/>
                    <a:pt x="2701" y="7200"/>
                  </a:cubicBezTo>
                  <a:cubicBezTo>
                    <a:pt x="5629" y="7200"/>
                    <a:pt x="8608" y="8137"/>
                    <a:pt x="11647" y="10011"/>
                  </a:cubicBezTo>
                  <a:cubicBezTo>
                    <a:pt x="14687" y="11885"/>
                    <a:pt x="16204" y="14548"/>
                    <a:pt x="16204" y="18000"/>
                  </a:cubicBezTo>
                  <a:cubicBezTo>
                    <a:pt x="16204" y="18978"/>
                    <a:pt x="16467" y="19820"/>
                    <a:pt x="17003" y="20528"/>
                  </a:cubicBezTo>
                  <a:cubicBezTo>
                    <a:pt x="17539" y="21243"/>
                    <a:pt x="18171" y="21600"/>
                    <a:pt x="18904" y="21600"/>
                  </a:cubicBezTo>
                  <a:cubicBezTo>
                    <a:pt x="19633" y="21600"/>
                    <a:pt x="20265" y="21243"/>
                    <a:pt x="20801" y="20528"/>
                  </a:cubicBezTo>
                  <a:cubicBezTo>
                    <a:pt x="21337" y="19820"/>
                    <a:pt x="21600" y="18978"/>
                    <a:pt x="21600" y="18000"/>
                  </a:cubicBezTo>
                  <a:cubicBezTo>
                    <a:pt x="21600" y="14097"/>
                    <a:pt x="20548" y="10726"/>
                    <a:pt x="18439" y="7874"/>
                  </a:cubicBezTo>
                  <a:cubicBezTo>
                    <a:pt x="16330" y="5029"/>
                    <a:pt x="13882" y="3000"/>
                    <a:pt x="11096" y="1800"/>
                  </a:cubicBezTo>
                  <a:cubicBezTo>
                    <a:pt x="11096" y="1800"/>
                    <a:pt x="11096" y="1800"/>
                    <a:pt x="11096" y="180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sp>
        <p:nvSpPr>
          <p:cNvPr id="29" name="Text Placeholder 4"/>
          <p:cNvSpPr txBox="1">
            <a:spLocks/>
          </p:cNvSpPr>
          <p:nvPr/>
        </p:nvSpPr>
        <p:spPr>
          <a:xfrm>
            <a:off x="5508104" y="1131590"/>
            <a:ext cx="2375039" cy="632872"/>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a:t>
            </a: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文本</a:t>
            </a:r>
            <a:endPar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buNone/>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a:t>
            </a:r>
            <a:r>
              <a:rPr lang="zh-CN" altLang="en-US" sz="1000" dirty="0" smtClean="0">
                <a:solidFill>
                  <a:schemeClr val="tx1">
                    <a:lumMod val="75000"/>
                    <a:lumOff val="25000"/>
                  </a:schemeClr>
                </a:solidFill>
                <a:latin typeface="微软雅黑" pitchFamily="34" charset="-122"/>
                <a:ea typeface="微软雅黑" pitchFamily="34" charset="-122"/>
              </a:rPr>
              <a:t>内容</a:t>
            </a:r>
            <a:r>
              <a:rPr lang="zh-CN" altLang="en-US" sz="1000" dirty="0">
                <a:solidFill>
                  <a:schemeClr val="tx1">
                    <a:lumMod val="75000"/>
                    <a:lumOff val="25000"/>
                  </a:schemeClr>
                </a:solidFill>
                <a:latin typeface="微软雅黑" pitchFamily="34" charset="-122"/>
                <a:ea typeface="微软雅黑" pitchFamily="34" charset="-122"/>
              </a:rPr>
              <a:t>。</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0" name="Text Placeholder 4"/>
          <p:cNvSpPr txBox="1">
            <a:spLocks/>
          </p:cNvSpPr>
          <p:nvPr/>
        </p:nvSpPr>
        <p:spPr>
          <a:xfrm>
            <a:off x="6164971" y="1954214"/>
            <a:ext cx="2439477" cy="632872"/>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buNone/>
            </a:pP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a:t>
            </a:r>
            <a:r>
              <a:rPr lang="zh-CN" altLang="en-US" sz="1000" dirty="0" smtClean="0">
                <a:solidFill>
                  <a:schemeClr val="tx1">
                    <a:lumMod val="75000"/>
                    <a:lumOff val="25000"/>
                  </a:schemeClr>
                </a:solidFill>
                <a:latin typeface="微软雅黑" pitchFamily="34" charset="-122"/>
                <a:ea typeface="微软雅黑" pitchFamily="34" charset="-122"/>
              </a:rPr>
              <a:t>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1" name="Text Placeholder 4"/>
          <p:cNvSpPr txBox="1">
            <a:spLocks/>
          </p:cNvSpPr>
          <p:nvPr/>
        </p:nvSpPr>
        <p:spPr>
          <a:xfrm>
            <a:off x="6084168" y="2931790"/>
            <a:ext cx="2007429" cy="632872"/>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buNone/>
            </a:pP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a:t>
            </a:r>
            <a:r>
              <a:rPr lang="zh-CN" altLang="en-US" sz="1000" dirty="0" smtClean="0">
                <a:solidFill>
                  <a:schemeClr val="tx1">
                    <a:lumMod val="75000"/>
                    <a:lumOff val="25000"/>
                  </a:schemeClr>
                </a:solidFill>
                <a:latin typeface="微软雅黑" pitchFamily="34" charset="-122"/>
                <a:ea typeface="微软雅黑" pitchFamily="34" charset="-122"/>
              </a:rPr>
              <a:t>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2" name="Text Placeholder 4"/>
          <p:cNvSpPr txBox="1">
            <a:spLocks/>
          </p:cNvSpPr>
          <p:nvPr/>
        </p:nvSpPr>
        <p:spPr>
          <a:xfrm>
            <a:off x="5364088" y="3739078"/>
            <a:ext cx="2177015" cy="632872"/>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buNone/>
            </a:pP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a:t>
            </a:r>
            <a:r>
              <a:rPr lang="zh-CN" altLang="en-US" sz="1000" dirty="0" smtClean="0">
                <a:solidFill>
                  <a:schemeClr val="tx1">
                    <a:lumMod val="75000"/>
                    <a:lumOff val="25000"/>
                  </a:schemeClr>
                </a:solidFill>
                <a:latin typeface="微软雅黑" pitchFamily="34" charset="-122"/>
                <a:ea typeface="微软雅黑" pitchFamily="34" charset="-122"/>
              </a:rPr>
              <a:t>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3" name="Text Placeholder 4"/>
          <p:cNvSpPr txBox="1">
            <a:spLocks/>
          </p:cNvSpPr>
          <p:nvPr/>
        </p:nvSpPr>
        <p:spPr>
          <a:xfrm>
            <a:off x="1586477" y="1131590"/>
            <a:ext cx="1977411" cy="632872"/>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lgn="r">
              <a:buNone/>
            </a:pP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a:t>
            </a:r>
            <a:r>
              <a:rPr lang="zh-CN" altLang="en-US" sz="1000" dirty="0" smtClean="0">
                <a:solidFill>
                  <a:schemeClr val="tx1">
                    <a:lumMod val="75000"/>
                    <a:lumOff val="25000"/>
                  </a:schemeClr>
                </a:solidFill>
                <a:latin typeface="微软雅黑" pitchFamily="34" charset="-122"/>
                <a:ea typeface="微软雅黑" pitchFamily="34" charset="-122"/>
              </a:rPr>
              <a:t>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4" name="Text Placeholder 4"/>
          <p:cNvSpPr txBox="1">
            <a:spLocks/>
          </p:cNvSpPr>
          <p:nvPr/>
        </p:nvSpPr>
        <p:spPr>
          <a:xfrm>
            <a:off x="927391" y="1954214"/>
            <a:ext cx="1977411" cy="632872"/>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lgn="r">
              <a:buNone/>
            </a:pP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a:t>
            </a:r>
            <a:r>
              <a:rPr lang="zh-CN" altLang="en-US" sz="1000" dirty="0" smtClean="0">
                <a:solidFill>
                  <a:schemeClr val="tx1">
                    <a:lumMod val="75000"/>
                    <a:lumOff val="25000"/>
                  </a:schemeClr>
                </a:solidFill>
                <a:latin typeface="微软雅黑" pitchFamily="34" charset="-122"/>
                <a:ea typeface="微软雅黑" pitchFamily="34" charset="-122"/>
              </a:rPr>
              <a:t>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5" name="Text Placeholder 4"/>
          <p:cNvSpPr txBox="1">
            <a:spLocks/>
          </p:cNvSpPr>
          <p:nvPr/>
        </p:nvSpPr>
        <p:spPr>
          <a:xfrm>
            <a:off x="1010414" y="2933290"/>
            <a:ext cx="1977410" cy="632872"/>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lgn="r">
              <a:buNone/>
            </a:pP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a:t>
            </a:r>
            <a:r>
              <a:rPr lang="zh-CN" altLang="en-US" sz="1000" dirty="0" smtClean="0">
                <a:solidFill>
                  <a:schemeClr val="tx1">
                    <a:lumMod val="75000"/>
                    <a:lumOff val="25000"/>
                  </a:schemeClr>
                </a:solidFill>
                <a:latin typeface="微软雅黑" pitchFamily="34" charset="-122"/>
                <a:ea typeface="微软雅黑" pitchFamily="34" charset="-122"/>
              </a:rPr>
              <a:t>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6" name="Text Placeholder 4"/>
          <p:cNvSpPr txBox="1">
            <a:spLocks/>
          </p:cNvSpPr>
          <p:nvPr/>
        </p:nvSpPr>
        <p:spPr>
          <a:xfrm>
            <a:off x="1610533" y="3739078"/>
            <a:ext cx="2025363" cy="632872"/>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lgn="r">
              <a:buNone/>
            </a:pP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a:t>
            </a:r>
            <a:r>
              <a:rPr lang="zh-CN" altLang="en-US" sz="1000" dirty="0" smtClean="0">
                <a:solidFill>
                  <a:schemeClr val="tx1">
                    <a:lumMod val="75000"/>
                    <a:lumOff val="25000"/>
                  </a:schemeClr>
                </a:solidFill>
                <a:latin typeface="微软雅黑" pitchFamily="34" charset="-122"/>
                <a:ea typeface="微软雅黑" pitchFamily="34" charset="-122"/>
              </a:rPr>
              <a:t>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7" name="Text Placeholder 4"/>
          <p:cNvSpPr txBox="1">
            <a:spLocks/>
          </p:cNvSpPr>
          <p:nvPr/>
        </p:nvSpPr>
        <p:spPr>
          <a:xfrm>
            <a:off x="4654460" y="1988830"/>
            <a:ext cx="364417"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1</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Text Placeholder 4"/>
          <p:cNvSpPr txBox="1">
            <a:spLocks/>
          </p:cNvSpPr>
          <p:nvPr/>
        </p:nvSpPr>
        <p:spPr>
          <a:xfrm>
            <a:off x="5058953" y="2354379"/>
            <a:ext cx="364417"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2</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9" name="Text Placeholder 4"/>
          <p:cNvSpPr txBox="1">
            <a:spLocks/>
          </p:cNvSpPr>
          <p:nvPr/>
        </p:nvSpPr>
        <p:spPr>
          <a:xfrm>
            <a:off x="5044666" y="2932676"/>
            <a:ext cx="364417"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3</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0" name="Text Placeholder 4"/>
          <p:cNvSpPr txBox="1">
            <a:spLocks/>
          </p:cNvSpPr>
          <p:nvPr/>
        </p:nvSpPr>
        <p:spPr>
          <a:xfrm>
            <a:off x="4636082" y="3312608"/>
            <a:ext cx="364417"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500" b="1" smtClean="0">
                <a:solidFill>
                  <a:schemeClr val="tx1">
                    <a:lumMod val="75000"/>
                    <a:lumOff val="25000"/>
                  </a:schemeClr>
                </a:solidFill>
                <a:latin typeface="微软雅黑" panose="020B0503020204020204" pitchFamily="34" charset="-122"/>
                <a:ea typeface="微软雅黑" panose="020B0503020204020204" pitchFamily="34" charset="-122"/>
              </a:rPr>
              <a:t>4</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Text Placeholder 4"/>
          <p:cNvSpPr txBox="1">
            <a:spLocks/>
          </p:cNvSpPr>
          <p:nvPr/>
        </p:nvSpPr>
        <p:spPr>
          <a:xfrm>
            <a:off x="4093446" y="3306471"/>
            <a:ext cx="364417"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5</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2" name="Text Placeholder 4"/>
          <p:cNvSpPr txBox="1">
            <a:spLocks/>
          </p:cNvSpPr>
          <p:nvPr/>
        </p:nvSpPr>
        <p:spPr>
          <a:xfrm>
            <a:off x="3699976" y="2913629"/>
            <a:ext cx="364417"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6</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3" name="Text Placeholder 4"/>
          <p:cNvSpPr txBox="1">
            <a:spLocks/>
          </p:cNvSpPr>
          <p:nvPr/>
        </p:nvSpPr>
        <p:spPr>
          <a:xfrm>
            <a:off x="3691333" y="2363563"/>
            <a:ext cx="364417"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7</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4" name="Text Placeholder 4"/>
          <p:cNvSpPr txBox="1">
            <a:spLocks/>
          </p:cNvSpPr>
          <p:nvPr/>
        </p:nvSpPr>
        <p:spPr>
          <a:xfrm>
            <a:off x="4091488" y="1985884"/>
            <a:ext cx="364417"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sz="1500" b="1" dirty="0" smtClean="0">
                <a:solidFill>
                  <a:schemeClr val="tx1">
                    <a:lumMod val="75000"/>
                    <a:lumOff val="25000"/>
                  </a:schemeClr>
                </a:solidFill>
                <a:latin typeface="微软雅黑" panose="020B0503020204020204" pitchFamily="34" charset="-122"/>
                <a:ea typeface="微软雅黑" panose="020B0503020204020204" pitchFamily="34" charset="-122"/>
              </a:rPr>
              <a:t>8</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6"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7375344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6"/>
                                        </p:tgtEl>
                                        <p:attrNameLst>
                                          <p:attrName>ppt_y</p:attrName>
                                        </p:attrNameLst>
                                      </p:cBhvr>
                                      <p:tavLst>
                                        <p:tav tm="0">
                                          <p:val>
                                            <p:strVal val="#ppt_y"/>
                                          </p:val>
                                        </p:tav>
                                        <p:tav tm="100000">
                                          <p:val>
                                            <p:strVal val="#ppt_y"/>
                                          </p:val>
                                        </p:tav>
                                      </p:tavLst>
                                    </p:anim>
                                    <p:anim calcmode="lin" valueType="num">
                                      <p:cBhvr>
                                        <p:cTn id="9" dur="5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6"/>
                                        </p:tgtEl>
                                      </p:cBhvr>
                                    </p:animEffect>
                                  </p:childTnLst>
                                </p:cTn>
                              </p:par>
                            </p:childTnLst>
                          </p:cTn>
                        </p:par>
                        <p:par>
                          <p:cTn id="12" fill="hold">
                            <p:stCondLst>
                              <p:cond delay="850"/>
                            </p:stCondLst>
                            <p:childTnLst>
                              <p:par>
                                <p:cTn id="13" presetID="9" presetClass="entr" presetSubtype="0"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dissolve">
                                      <p:cBhvr>
                                        <p:cTn id="15" dur="500"/>
                                        <p:tgtEl>
                                          <p:spTgt spid="26"/>
                                        </p:tgtEl>
                                      </p:cBhvr>
                                    </p:animEffect>
                                  </p:childTnLst>
                                </p:cTn>
                              </p:par>
                            </p:childTnLst>
                          </p:cTn>
                        </p:par>
                        <p:par>
                          <p:cTn id="16" fill="hold">
                            <p:stCondLst>
                              <p:cond delay="1350"/>
                            </p:stCondLst>
                            <p:childTnLst>
                              <p:par>
                                <p:cTn id="17" presetID="9"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dissolve">
                                      <p:cBhvr>
                                        <p:cTn id="19" dur="500"/>
                                        <p:tgtEl>
                                          <p:spTgt spid="2"/>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7">
                                            <p:txEl>
                                              <p:pRg st="0" end="0"/>
                                            </p:txEl>
                                          </p:spTgt>
                                        </p:tgtEl>
                                        <p:attrNameLst>
                                          <p:attrName>style.visibility</p:attrName>
                                        </p:attrNameLst>
                                      </p:cBhvr>
                                      <p:to>
                                        <p:strVal val="visible"/>
                                      </p:to>
                                    </p:set>
                                    <p:animEffect transition="in" filter="fade">
                                      <p:cBhvr>
                                        <p:cTn id="22" dur="500"/>
                                        <p:tgtEl>
                                          <p:spTgt spid="37">
                                            <p:txEl>
                                              <p:pRg st="0" end="0"/>
                                            </p:txEl>
                                          </p:spTgt>
                                        </p:tgtEl>
                                      </p:cBhvr>
                                    </p:animEffect>
                                  </p:childTnLst>
                                </p:cTn>
                              </p:par>
                            </p:childTnLst>
                          </p:cTn>
                        </p:par>
                        <p:par>
                          <p:cTn id="23" fill="hold">
                            <p:stCondLst>
                              <p:cond delay="1850"/>
                            </p:stCondLst>
                            <p:childTnLst>
                              <p:par>
                                <p:cTn id="24" presetID="10" presetClass="entr" presetSubtype="0" fill="hold" grpId="0" nodeType="afterEffect">
                                  <p:stCondLst>
                                    <p:cond delay="0"/>
                                  </p:stCondLst>
                                  <p:childTnLst>
                                    <p:set>
                                      <p:cBhvr>
                                        <p:cTn id="25" dur="1" fill="hold">
                                          <p:stCondLst>
                                            <p:cond delay="0"/>
                                          </p:stCondLst>
                                        </p:cTn>
                                        <p:tgtEl>
                                          <p:spTgt spid="29">
                                            <p:txEl>
                                              <p:pRg st="0" end="0"/>
                                            </p:txEl>
                                          </p:spTgt>
                                        </p:tgtEl>
                                        <p:attrNameLst>
                                          <p:attrName>style.visibility</p:attrName>
                                        </p:attrNameLst>
                                      </p:cBhvr>
                                      <p:to>
                                        <p:strVal val="visible"/>
                                      </p:to>
                                    </p:set>
                                    <p:animEffect transition="in" filter="fade">
                                      <p:cBhvr>
                                        <p:cTn id="26" dur="500"/>
                                        <p:tgtEl>
                                          <p:spTgt spid="29">
                                            <p:txEl>
                                              <p:pRg st="0" end="0"/>
                                            </p:txEl>
                                          </p:spTgt>
                                        </p:tgtEl>
                                      </p:cBhvr>
                                    </p:animEffect>
                                  </p:childTnLst>
                                </p:cTn>
                              </p:par>
                            </p:childTnLst>
                          </p:cTn>
                        </p:par>
                        <p:par>
                          <p:cTn id="27" fill="hold">
                            <p:stCondLst>
                              <p:cond delay="2350"/>
                            </p:stCondLst>
                            <p:childTnLst>
                              <p:par>
                                <p:cTn id="28" presetID="10" presetClass="entr" presetSubtype="0" fill="hold" grpId="0" nodeType="afterEffect">
                                  <p:stCondLst>
                                    <p:cond delay="0"/>
                                  </p:stCondLst>
                                  <p:childTnLst>
                                    <p:set>
                                      <p:cBhvr>
                                        <p:cTn id="29" dur="1" fill="hold">
                                          <p:stCondLst>
                                            <p:cond delay="0"/>
                                          </p:stCondLst>
                                        </p:cTn>
                                        <p:tgtEl>
                                          <p:spTgt spid="29">
                                            <p:txEl>
                                              <p:pRg st="1" end="1"/>
                                            </p:txEl>
                                          </p:spTgt>
                                        </p:tgtEl>
                                        <p:attrNameLst>
                                          <p:attrName>style.visibility</p:attrName>
                                        </p:attrNameLst>
                                      </p:cBhvr>
                                      <p:to>
                                        <p:strVal val="visible"/>
                                      </p:to>
                                    </p:set>
                                    <p:animEffect transition="in" filter="fade">
                                      <p:cBhvr>
                                        <p:cTn id="30" dur="500"/>
                                        <p:tgtEl>
                                          <p:spTgt spid="29">
                                            <p:txEl>
                                              <p:pRg st="1" end="1"/>
                                            </p:txEl>
                                          </p:spTgt>
                                        </p:tgtEl>
                                      </p:cBhvr>
                                    </p:animEffect>
                                  </p:childTnLst>
                                </p:cTn>
                              </p:par>
                            </p:childTnLst>
                          </p:cTn>
                        </p:par>
                        <p:par>
                          <p:cTn id="31" fill="hold">
                            <p:stCondLst>
                              <p:cond delay="2850"/>
                            </p:stCondLst>
                            <p:childTnLst>
                              <p:par>
                                <p:cTn id="32" presetID="9" presetClass="entr" presetSubtype="0" fill="hold"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dissolve">
                                      <p:cBhvr>
                                        <p:cTn id="34" dur="500"/>
                                        <p:tgtEl>
                                          <p:spTgt spid="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8">
                                            <p:txEl>
                                              <p:pRg st="0" end="0"/>
                                            </p:txEl>
                                          </p:spTgt>
                                        </p:tgtEl>
                                        <p:attrNameLst>
                                          <p:attrName>style.visibility</p:attrName>
                                        </p:attrNameLst>
                                      </p:cBhvr>
                                      <p:to>
                                        <p:strVal val="visible"/>
                                      </p:to>
                                    </p:set>
                                    <p:animEffect transition="in" filter="fade">
                                      <p:cBhvr>
                                        <p:cTn id="37" dur="500"/>
                                        <p:tgtEl>
                                          <p:spTgt spid="38">
                                            <p:txEl>
                                              <p:pRg st="0" end="0"/>
                                            </p:txEl>
                                          </p:spTgt>
                                        </p:tgtEl>
                                      </p:cBhvr>
                                    </p:animEffect>
                                  </p:childTnLst>
                                </p:cTn>
                              </p:par>
                            </p:childTnLst>
                          </p:cTn>
                        </p:par>
                        <p:par>
                          <p:cTn id="38" fill="hold">
                            <p:stCondLst>
                              <p:cond delay="3350"/>
                            </p:stCondLst>
                            <p:childTnLst>
                              <p:par>
                                <p:cTn id="39" presetID="10" presetClass="entr" presetSubtype="0" fill="hold" grpId="0" nodeType="afterEffect">
                                  <p:stCondLst>
                                    <p:cond delay="0"/>
                                  </p:stCondLst>
                                  <p:childTnLst>
                                    <p:set>
                                      <p:cBhvr>
                                        <p:cTn id="40" dur="1" fill="hold">
                                          <p:stCondLst>
                                            <p:cond delay="0"/>
                                          </p:stCondLst>
                                        </p:cTn>
                                        <p:tgtEl>
                                          <p:spTgt spid="30">
                                            <p:txEl>
                                              <p:pRg st="0" end="0"/>
                                            </p:txEl>
                                          </p:spTgt>
                                        </p:tgtEl>
                                        <p:attrNameLst>
                                          <p:attrName>style.visibility</p:attrName>
                                        </p:attrNameLst>
                                      </p:cBhvr>
                                      <p:to>
                                        <p:strVal val="visible"/>
                                      </p:to>
                                    </p:set>
                                    <p:animEffect transition="in" filter="fade">
                                      <p:cBhvr>
                                        <p:cTn id="41" dur="500"/>
                                        <p:tgtEl>
                                          <p:spTgt spid="30">
                                            <p:txEl>
                                              <p:pRg st="0" end="0"/>
                                            </p:txEl>
                                          </p:spTgt>
                                        </p:tgtEl>
                                      </p:cBhvr>
                                    </p:animEffect>
                                  </p:childTnLst>
                                </p:cTn>
                              </p:par>
                            </p:childTnLst>
                          </p:cTn>
                        </p:par>
                        <p:par>
                          <p:cTn id="42" fill="hold">
                            <p:stCondLst>
                              <p:cond delay="3850"/>
                            </p:stCondLst>
                            <p:childTnLst>
                              <p:par>
                                <p:cTn id="43" presetID="10" presetClass="entr" presetSubtype="0" fill="hold" grpId="0" nodeType="afterEffect">
                                  <p:stCondLst>
                                    <p:cond delay="0"/>
                                  </p:stCondLst>
                                  <p:childTnLst>
                                    <p:set>
                                      <p:cBhvr>
                                        <p:cTn id="44" dur="1" fill="hold">
                                          <p:stCondLst>
                                            <p:cond delay="0"/>
                                          </p:stCondLst>
                                        </p:cTn>
                                        <p:tgtEl>
                                          <p:spTgt spid="30">
                                            <p:txEl>
                                              <p:pRg st="1" end="1"/>
                                            </p:txEl>
                                          </p:spTgt>
                                        </p:tgtEl>
                                        <p:attrNameLst>
                                          <p:attrName>style.visibility</p:attrName>
                                        </p:attrNameLst>
                                      </p:cBhvr>
                                      <p:to>
                                        <p:strVal val="visible"/>
                                      </p:to>
                                    </p:set>
                                    <p:animEffect transition="in" filter="fade">
                                      <p:cBhvr>
                                        <p:cTn id="45" dur="500"/>
                                        <p:tgtEl>
                                          <p:spTgt spid="30">
                                            <p:txEl>
                                              <p:pRg st="1" end="1"/>
                                            </p:txEl>
                                          </p:spTgt>
                                        </p:tgtEl>
                                      </p:cBhvr>
                                    </p:animEffect>
                                  </p:childTnLst>
                                </p:cTn>
                              </p:par>
                            </p:childTnLst>
                          </p:cTn>
                        </p:par>
                        <p:par>
                          <p:cTn id="46" fill="hold">
                            <p:stCondLst>
                              <p:cond delay="4350"/>
                            </p:stCondLst>
                            <p:childTnLst>
                              <p:par>
                                <p:cTn id="47" presetID="9" presetClass="entr" presetSubtype="0" fill="hold" nodeType="after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dissolve">
                                      <p:cBhvr>
                                        <p:cTn id="49" dur="500"/>
                                        <p:tgtEl>
                                          <p:spTgt spid="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9">
                                            <p:txEl>
                                              <p:pRg st="0" end="0"/>
                                            </p:txEl>
                                          </p:spTgt>
                                        </p:tgtEl>
                                        <p:attrNameLst>
                                          <p:attrName>style.visibility</p:attrName>
                                        </p:attrNameLst>
                                      </p:cBhvr>
                                      <p:to>
                                        <p:strVal val="visible"/>
                                      </p:to>
                                    </p:set>
                                    <p:animEffect transition="in" filter="fade">
                                      <p:cBhvr>
                                        <p:cTn id="52" dur="500"/>
                                        <p:tgtEl>
                                          <p:spTgt spid="39">
                                            <p:txEl>
                                              <p:pRg st="0" end="0"/>
                                            </p:txEl>
                                          </p:spTgt>
                                        </p:tgtEl>
                                      </p:cBhvr>
                                    </p:animEffect>
                                  </p:childTnLst>
                                </p:cTn>
                              </p:par>
                            </p:childTnLst>
                          </p:cTn>
                        </p:par>
                        <p:par>
                          <p:cTn id="53" fill="hold">
                            <p:stCondLst>
                              <p:cond delay="4850"/>
                            </p:stCondLst>
                            <p:childTnLst>
                              <p:par>
                                <p:cTn id="54" presetID="10" presetClass="entr" presetSubtype="0" fill="hold" grpId="0" nodeType="afterEffect">
                                  <p:stCondLst>
                                    <p:cond delay="0"/>
                                  </p:stCondLst>
                                  <p:childTnLst>
                                    <p:set>
                                      <p:cBhvr>
                                        <p:cTn id="55" dur="1" fill="hold">
                                          <p:stCondLst>
                                            <p:cond delay="0"/>
                                          </p:stCondLst>
                                        </p:cTn>
                                        <p:tgtEl>
                                          <p:spTgt spid="31">
                                            <p:txEl>
                                              <p:pRg st="0" end="0"/>
                                            </p:txEl>
                                          </p:spTgt>
                                        </p:tgtEl>
                                        <p:attrNameLst>
                                          <p:attrName>style.visibility</p:attrName>
                                        </p:attrNameLst>
                                      </p:cBhvr>
                                      <p:to>
                                        <p:strVal val="visible"/>
                                      </p:to>
                                    </p:set>
                                    <p:animEffect transition="in" filter="fade">
                                      <p:cBhvr>
                                        <p:cTn id="56" dur="500"/>
                                        <p:tgtEl>
                                          <p:spTgt spid="31">
                                            <p:txEl>
                                              <p:pRg st="0" end="0"/>
                                            </p:txEl>
                                          </p:spTgt>
                                        </p:tgtEl>
                                      </p:cBhvr>
                                    </p:animEffect>
                                  </p:childTnLst>
                                </p:cTn>
                              </p:par>
                            </p:childTnLst>
                          </p:cTn>
                        </p:par>
                        <p:par>
                          <p:cTn id="57" fill="hold">
                            <p:stCondLst>
                              <p:cond delay="5350"/>
                            </p:stCondLst>
                            <p:childTnLst>
                              <p:par>
                                <p:cTn id="58" presetID="10" presetClass="entr" presetSubtype="0" fill="hold" grpId="0" nodeType="afterEffect">
                                  <p:stCondLst>
                                    <p:cond delay="0"/>
                                  </p:stCondLst>
                                  <p:childTnLst>
                                    <p:set>
                                      <p:cBhvr>
                                        <p:cTn id="59" dur="1" fill="hold">
                                          <p:stCondLst>
                                            <p:cond delay="0"/>
                                          </p:stCondLst>
                                        </p:cTn>
                                        <p:tgtEl>
                                          <p:spTgt spid="31">
                                            <p:txEl>
                                              <p:pRg st="1" end="1"/>
                                            </p:txEl>
                                          </p:spTgt>
                                        </p:tgtEl>
                                        <p:attrNameLst>
                                          <p:attrName>style.visibility</p:attrName>
                                        </p:attrNameLst>
                                      </p:cBhvr>
                                      <p:to>
                                        <p:strVal val="visible"/>
                                      </p:to>
                                    </p:set>
                                    <p:animEffect transition="in" filter="fade">
                                      <p:cBhvr>
                                        <p:cTn id="60" dur="500"/>
                                        <p:tgtEl>
                                          <p:spTgt spid="31">
                                            <p:txEl>
                                              <p:pRg st="1" end="1"/>
                                            </p:txEl>
                                          </p:spTgt>
                                        </p:tgtEl>
                                      </p:cBhvr>
                                    </p:animEffect>
                                  </p:childTnLst>
                                </p:cTn>
                              </p:par>
                            </p:childTnLst>
                          </p:cTn>
                        </p:par>
                        <p:par>
                          <p:cTn id="61" fill="hold">
                            <p:stCondLst>
                              <p:cond delay="5850"/>
                            </p:stCondLst>
                            <p:childTnLst>
                              <p:par>
                                <p:cTn id="62" presetID="9" presetClass="entr" presetSubtype="0" fill="hold" nodeType="after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dissolve">
                                      <p:cBhvr>
                                        <p:cTn id="64" dur="500"/>
                                        <p:tgtEl>
                                          <p:spTgt spid="11"/>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0">
                                            <p:txEl>
                                              <p:pRg st="0" end="0"/>
                                            </p:txEl>
                                          </p:spTgt>
                                        </p:tgtEl>
                                        <p:attrNameLst>
                                          <p:attrName>style.visibility</p:attrName>
                                        </p:attrNameLst>
                                      </p:cBhvr>
                                      <p:to>
                                        <p:strVal val="visible"/>
                                      </p:to>
                                    </p:set>
                                    <p:animEffect transition="in" filter="fade">
                                      <p:cBhvr>
                                        <p:cTn id="67" dur="500"/>
                                        <p:tgtEl>
                                          <p:spTgt spid="40">
                                            <p:txEl>
                                              <p:pRg st="0" end="0"/>
                                            </p:txEl>
                                          </p:spTgt>
                                        </p:tgtEl>
                                      </p:cBhvr>
                                    </p:animEffect>
                                  </p:childTnLst>
                                </p:cTn>
                              </p:par>
                            </p:childTnLst>
                          </p:cTn>
                        </p:par>
                        <p:par>
                          <p:cTn id="68" fill="hold">
                            <p:stCondLst>
                              <p:cond delay="6350"/>
                            </p:stCondLst>
                            <p:childTnLst>
                              <p:par>
                                <p:cTn id="69" presetID="10" presetClass="entr" presetSubtype="0" fill="hold" grpId="0" nodeType="afterEffect">
                                  <p:stCondLst>
                                    <p:cond delay="0"/>
                                  </p:stCondLst>
                                  <p:childTnLst>
                                    <p:set>
                                      <p:cBhvr>
                                        <p:cTn id="70" dur="1" fill="hold">
                                          <p:stCondLst>
                                            <p:cond delay="0"/>
                                          </p:stCondLst>
                                        </p:cTn>
                                        <p:tgtEl>
                                          <p:spTgt spid="32">
                                            <p:txEl>
                                              <p:pRg st="0" end="0"/>
                                            </p:txEl>
                                          </p:spTgt>
                                        </p:tgtEl>
                                        <p:attrNameLst>
                                          <p:attrName>style.visibility</p:attrName>
                                        </p:attrNameLst>
                                      </p:cBhvr>
                                      <p:to>
                                        <p:strVal val="visible"/>
                                      </p:to>
                                    </p:set>
                                    <p:animEffect transition="in" filter="fade">
                                      <p:cBhvr>
                                        <p:cTn id="71" dur="500"/>
                                        <p:tgtEl>
                                          <p:spTgt spid="32">
                                            <p:txEl>
                                              <p:pRg st="0" end="0"/>
                                            </p:txEl>
                                          </p:spTgt>
                                        </p:tgtEl>
                                      </p:cBhvr>
                                    </p:animEffect>
                                  </p:childTnLst>
                                </p:cTn>
                              </p:par>
                            </p:childTnLst>
                          </p:cTn>
                        </p:par>
                        <p:par>
                          <p:cTn id="72" fill="hold">
                            <p:stCondLst>
                              <p:cond delay="6850"/>
                            </p:stCondLst>
                            <p:childTnLst>
                              <p:par>
                                <p:cTn id="73" presetID="10" presetClass="entr" presetSubtype="0" fill="hold" grpId="0" nodeType="afterEffect">
                                  <p:stCondLst>
                                    <p:cond delay="0"/>
                                  </p:stCondLst>
                                  <p:childTnLst>
                                    <p:set>
                                      <p:cBhvr>
                                        <p:cTn id="74" dur="1" fill="hold">
                                          <p:stCondLst>
                                            <p:cond delay="0"/>
                                          </p:stCondLst>
                                        </p:cTn>
                                        <p:tgtEl>
                                          <p:spTgt spid="32">
                                            <p:txEl>
                                              <p:pRg st="1" end="1"/>
                                            </p:txEl>
                                          </p:spTgt>
                                        </p:tgtEl>
                                        <p:attrNameLst>
                                          <p:attrName>style.visibility</p:attrName>
                                        </p:attrNameLst>
                                      </p:cBhvr>
                                      <p:to>
                                        <p:strVal val="visible"/>
                                      </p:to>
                                    </p:set>
                                    <p:animEffect transition="in" filter="fade">
                                      <p:cBhvr>
                                        <p:cTn id="75" dur="500"/>
                                        <p:tgtEl>
                                          <p:spTgt spid="32">
                                            <p:txEl>
                                              <p:pRg st="1" end="1"/>
                                            </p:txEl>
                                          </p:spTgt>
                                        </p:tgtEl>
                                      </p:cBhvr>
                                    </p:animEffect>
                                  </p:childTnLst>
                                </p:cTn>
                              </p:par>
                            </p:childTnLst>
                          </p:cTn>
                        </p:par>
                        <p:par>
                          <p:cTn id="76" fill="hold">
                            <p:stCondLst>
                              <p:cond delay="7350"/>
                            </p:stCondLst>
                            <p:childTnLst>
                              <p:par>
                                <p:cTn id="77" presetID="9" presetClass="entr" presetSubtype="0" fill="hold" nodeType="after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dissolve">
                                      <p:cBhvr>
                                        <p:cTn id="79" dur="500"/>
                                        <p:tgtEl>
                                          <p:spTgt spid="1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41">
                                            <p:txEl>
                                              <p:pRg st="0" end="0"/>
                                            </p:txEl>
                                          </p:spTgt>
                                        </p:tgtEl>
                                        <p:attrNameLst>
                                          <p:attrName>style.visibility</p:attrName>
                                        </p:attrNameLst>
                                      </p:cBhvr>
                                      <p:to>
                                        <p:strVal val="visible"/>
                                      </p:to>
                                    </p:set>
                                    <p:animEffect transition="in" filter="fade">
                                      <p:cBhvr>
                                        <p:cTn id="82" dur="500"/>
                                        <p:tgtEl>
                                          <p:spTgt spid="41">
                                            <p:txEl>
                                              <p:pRg st="0" end="0"/>
                                            </p:txEl>
                                          </p:spTgt>
                                        </p:tgtEl>
                                      </p:cBhvr>
                                    </p:animEffect>
                                  </p:childTnLst>
                                </p:cTn>
                              </p:par>
                            </p:childTnLst>
                          </p:cTn>
                        </p:par>
                        <p:par>
                          <p:cTn id="83" fill="hold">
                            <p:stCondLst>
                              <p:cond delay="7850"/>
                            </p:stCondLst>
                            <p:childTnLst>
                              <p:par>
                                <p:cTn id="84" presetID="10" presetClass="entr" presetSubtype="0" fill="hold" grpId="0" nodeType="afterEffect">
                                  <p:stCondLst>
                                    <p:cond delay="0"/>
                                  </p:stCondLst>
                                  <p:childTnLst>
                                    <p:set>
                                      <p:cBhvr>
                                        <p:cTn id="85" dur="1" fill="hold">
                                          <p:stCondLst>
                                            <p:cond delay="0"/>
                                          </p:stCondLst>
                                        </p:cTn>
                                        <p:tgtEl>
                                          <p:spTgt spid="36">
                                            <p:txEl>
                                              <p:pRg st="0" end="0"/>
                                            </p:txEl>
                                          </p:spTgt>
                                        </p:tgtEl>
                                        <p:attrNameLst>
                                          <p:attrName>style.visibility</p:attrName>
                                        </p:attrNameLst>
                                      </p:cBhvr>
                                      <p:to>
                                        <p:strVal val="visible"/>
                                      </p:to>
                                    </p:set>
                                    <p:animEffect transition="in" filter="fade">
                                      <p:cBhvr>
                                        <p:cTn id="86" dur="500"/>
                                        <p:tgtEl>
                                          <p:spTgt spid="36">
                                            <p:txEl>
                                              <p:pRg st="0" end="0"/>
                                            </p:txEl>
                                          </p:spTgt>
                                        </p:tgtEl>
                                      </p:cBhvr>
                                    </p:animEffect>
                                  </p:childTnLst>
                                </p:cTn>
                              </p:par>
                            </p:childTnLst>
                          </p:cTn>
                        </p:par>
                        <p:par>
                          <p:cTn id="87" fill="hold">
                            <p:stCondLst>
                              <p:cond delay="8350"/>
                            </p:stCondLst>
                            <p:childTnLst>
                              <p:par>
                                <p:cTn id="88" presetID="10" presetClass="entr" presetSubtype="0" fill="hold" grpId="0" nodeType="afterEffect">
                                  <p:stCondLst>
                                    <p:cond delay="0"/>
                                  </p:stCondLst>
                                  <p:childTnLst>
                                    <p:set>
                                      <p:cBhvr>
                                        <p:cTn id="89" dur="1" fill="hold">
                                          <p:stCondLst>
                                            <p:cond delay="0"/>
                                          </p:stCondLst>
                                        </p:cTn>
                                        <p:tgtEl>
                                          <p:spTgt spid="36">
                                            <p:txEl>
                                              <p:pRg st="1" end="1"/>
                                            </p:txEl>
                                          </p:spTgt>
                                        </p:tgtEl>
                                        <p:attrNameLst>
                                          <p:attrName>style.visibility</p:attrName>
                                        </p:attrNameLst>
                                      </p:cBhvr>
                                      <p:to>
                                        <p:strVal val="visible"/>
                                      </p:to>
                                    </p:set>
                                    <p:animEffect transition="in" filter="fade">
                                      <p:cBhvr>
                                        <p:cTn id="90" dur="500"/>
                                        <p:tgtEl>
                                          <p:spTgt spid="36">
                                            <p:txEl>
                                              <p:pRg st="1" end="1"/>
                                            </p:txEl>
                                          </p:spTgt>
                                        </p:tgtEl>
                                      </p:cBhvr>
                                    </p:animEffect>
                                  </p:childTnLst>
                                </p:cTn>
                              </p:par>
                            </p:childTnLst>
                          </p:cTn>
                        </p:par>
                        <p:par>
                          <p:cTn id="91" fill="hold">
                            <p:stCondLst>
                              <p:cond delay="8850"/>
                            </p:stCondLst>
                            <p:childTnLst>
                              <p:par>
                                <p:cTn id="92" presetID="9" presetClass="entr" presetSubtype="0" fill="hold" nodeType="afterEffect">
                                  <p:stCondLst>
                                    <p:cond delay="0"/>
                                  </p:stCondLst>
                                  <p:childTnLst>
                                    <p:set>
                                      <p:cBhvr>
                                        <p:cTn id="93" dur="1" fill="hold">
                                          <p:stCondLst>
                                            <p:cond delay="0"/>
                                          </p:stCondLst>
                                        </p:cTn>
                                        <p:tgtEl>
                                          <p:spTgt spid="17"/>
                                        </p:tgtEl>
                                        <p:attrNameLst>
                                          <p:attrName>style.visibility</p:attrName>
                                        </p:attrNameLst>
                                      </p:cBhvr>
                                      <p:to>
                                        <p:strVal val="visible"/>
                                      </p:to>
                                    </p:set>
                                    <p:animEffect transition="in" filter="dissolve">
                                      <p:cBhvr>
                                        <p:cTn id="94" dur="500"/>
                                        <p:tgtEl>
                                          <p:spTgt spid="17"/>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42">
                                            <p:txEl>
                                              <p:pRg st="0" end="0"/>
                                            </p:txEl>
                                          </p:spTgt>
                                        </p:tgtEl>
                                        <p:attrNameLst>
                                          <p:attrName>style.visibility</p:attrName>
                                        </p:attrNameLst>
                                      </p:cBhvr>
                                      <p:to>
                                        <p:strVal val="visible"/>
                                      </p:to>
                                    </p:set>
                                    <p:animEffect transition="in" filter="fade">
                                      <p:cBhvr>
                                        <p:cTn id="97" dur="500"/>
                                        <p:tgtEl>
                                          <p:spTgt spid="42">
                                            <p:txEl>
                                              <p:pRg st="0" end="0"/>
                                            </p:txEl>
                                          </p:spTgt>
                                        </p:tgtEl>
                                      </p:cBhvr>
                                    </p:animEffect>
                                  </p:childTnLst>
                                </p:cTn>
                              </p:par>
                            </p:childTnLst>
                          </p:cTn>
                        </p:par>
                        <p:par>
                          <p:cTn id="98" fill="hold">
                            <p:stCondLst>
                              <p:cond delay="9350"/>
                            </p:stCondLst>
                            <p:childTnLst>
                              <p:par>
                                <p:cTn id="99" presetID="10" presetClass="entr" presetSubtype="0" fill="hold" grpId="0" nodeType="afterEffect">
                                  <p:stCondLst>
                                    <p:cond delay="0"/>
                                  </p:stCondLst>
                                  <p:childTnLst>
                                    <p:set>
                                      <p:cBhvr>
                                        <p:cTn id="100" dur="1" fill="hold">
                                          <p:stCondLst>
                                            <p:cond delay="0"/>
                                          </p:stCondLst>
                                        </p:cTn>
                                        <p:tgtEl>
                                          <p:spTgt spid="35">
                                            <p:txEl>
                                              <p:pRg st="0" end="0"/>
                                            </p:txEl>
                                          </p:spTgt>
                                        </p:tgtEl>
                                        <p:attrNameLst>
                                          <p:attrName>style.visibility</p:attrName>
                                        </p:attrNameLst>
                                      </p:cBhvr>
                                      <p:to>
                                        <p:strVal val="visible"/>
                                      </p:to>
                                    </p:set>
                                    <p:animEffect transition="in" filter="fade">
                                      <p:cBhvr>
                                        <p:cTn id="101" dur="500"/>
                                        <p:tgtEl>
                                          <p:spTgt spid="35">
                                            <p:txEl>
                                              <p:pRg st="0" end="0"/>
                                            </p:txEl>
                                          </p:spTgt>
                                        </p:tgtEl>
                                      </p:cBhvr>
                                    </p:animEffect>
                                  </p:childTnLst>
                                </p:cTn>
                              </p:par>
                            </p:childTnLst>
                          </p:cTn>
                        </p:par>
                        <p:par>
                          <p:cTn id="102" fill="hold">
                            <p:stCondLst>
                              <p:cond delay="9850"/>
                            </p:stCondLst>
                            <p:childTnLst>
                              <p:par>
                                <p:cTn id="103" presetID="10" presetClass="entr" presetSubtype="0" fill="hold" grpId="0" nodeType="afterEffect">
                                  <p:stCondLst>
                                    <p:cond delay="0"/>
                                  </p:stCondLst>
                                  <p:childTnLst>
                                    <p:set>
                                      <p:cBhvr>
                                        <p:cTn id="104" dur="1" fill="hold">
                                          <p:stCondLst>
                                            <p:cond delay="0"/>
                                          </p:stCondLst>
                                        </p:cTn>
                                        <p:tgtEl>
                                          <p:spTgt spid="35">
                                            <p:txEl>
                                              <p:pRg st="1" end="1"/>
                                            </p:txEl>
                                          </p:spTgt>
                                        </p:tgtEl>
                                        <p:attrNameLst>
                                          <p:attrName>style.visibility</p:attrName>
                                        </p:attrNameLst>
                                      </p:cBhvr>
                                      <p:to>
                                        <p:strVal val="visible"/>
                                      </p:to>
                                    </p:set>
                                    <p:animEffect transition="in" filter="fade">
                                      <p:cBhvr>
                                        <p:cTn id="105" dur="500"/>
                                        <p:tgtEl>
                                          <p:spTgt spid="35">
                                            <p:txEl>
                                              <p:pRg st="1" end="1"/>
                                            </p:txEl>
                                          </p:spTgt>
                                        </p:tgtEl>
                                      </p:cBhvr>
                                    </p:animEffect>
                                  </p:childTnLst>
                                </p:cTn>
                              </p:par>
                            </p:childTnLst>
                          </p:cTn>
                        </p:par>
                        <p:par>
                          <p:cTn id="106" fill="hold">
                            <p:stCondLst>
                              <p:cond delay="10350"/>
                            </p:stCondLst>
                            <p:childTnLst>
                              <p:par>
                                <p:cTn id="107" presetID="9" presetClass="entr" presetSubtype="0" fill="hold" nodeType="afterEffect">
                                  <p:stCondLst>
                                    <p:cond delay="0"/>
                                  </p:stCondLst>
                                  <p:childTnLst>
                                    <p:set>
                                      <p:cBhvr>
                                        <p:cTn id="108" dur="1" fill="hold">
                                          <p:stCondLst>
                                            <p:cond delay="0"/>
                                          </p:stCondLst>
                                        </p:cTn>
                                        <p:tgtEl>
                                          <p:spTgt spid="20"/>
                                        </p:tgtEl>
                                        <p:attrNameLst>
                                          <p:attrName>style.visibility</p:attrName>
                                        </p:attrNameLst>
                                      </p:cBhvr>
                                      <p:to>
                                        <p:strVal val="visible"/>
                                      </p:to>
                                    </p:set>
                                    <p:animEffect transition="in" filter="dissolve">
                                      <p:cBhvr>
                                        <p:cTn id="109" dur="500"/>
                                        <p:tgtEl>
                                          <p:spTgt spid="20"/>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43">
                                            <p:txEl>
                                              <p:pRg st="0" end="0"/>
                                            </p:txEl>
                                          </p:spTgt>
                                        </p:tgtEl>
                                        <p:attrNameLst>
                                          <p:attrName>style.visibility</p:attrName>
                                        </p:attrNameLst>
                                      </p:cBhvr>
                                      <p:to>
                                        <p:strVal val="visible"/>
                                      </p:to>
                                    </p:set>
                                    <p:animEffect transition="in" filter="fade">
                                      <p:cBhvr>
                                        <p:cTn id="112" dur="500"/>
                                        <p:tgtEl>
                                          <p:spTgt spid="43">
                                            <p:txEl>
                                              <p:pRg st="0" end="0"/>
                                            </p:txEl>
                                          </p:spTgt>
                                        </p:tgtEl>
                                      </p:cBhvr>
                                    </p:animEffect>
                                  </p:childTnLst>
                                </p:cTn>
                              </p:par>
                            </p:childTnLst>
                          </p:cTn>
                        </p:par>
                        <p:par>
                          <p:cTn id="113" fill="hold">
                            <p:stCondLst>
                              <p:cond delay="10850"/>
                            </p:stCondLst>
                            <p:childTnLst>
                              <p:par>
                                <p:cTn id="114" presetID="10" presetClass="entr" presetSubtype="0" fill="hold" grpId="0" nodeType="afterEffect">
                                  <p:stCondLst>
                                    <p:cond delay="0"/>
                                  </p:stCondLst>
                                  <p:childTnLst>
                                    <p:set>
                                      <p:cBhvr>
                                        <p:cTn id="115" dur="1" fill="hold">
                                          <p:stCondLst>
                                            <p:cond delay="0"/>
                                          </p:stCondLst>
                                        </p:cTn>
                                        <p:tgtEl>
                                          <p:spTgt spid="34">
                                            <p:txEl>
                                              <p:pRg st="0" end="0"/>
                                            </p:txEl>
                                          </p:spTgt>
                                        </p:tgtEl>
                                        <p:attrNameLst>
                                          <p:attrName>style.visibility</p:attrName>
                                        </p:attrNameLst>
                                      </p:cBhvr>
                                      <p:to>
                                        <p:strVal val="visible"/>
                                      </p:to>
                                    </p:set>
                                    <p:animEffect transition="in" filter="fade">
                                      <p:cBhvr>
                                        <p:cTn id="116" dur="500"/>
                                        <p:tgtEl>
                                          <p:spTgt spid="34">
                                            <p:txEl>
                                              <p:pRg st="0" end="0"/>
                                            </p:txEl>
                                          </p:spTgt>
                                        </p:tgtEl>
                                      </p:cBhvr>
                                    </p:animEffect>
                                  </p:childTnLst>
                                </p:cTn>
                              </p:par>
                            </p:childTnLst>
                          </p:cTn>
                        </p:par>
                        <p:par>
                          <p:cTn id="117" fill="hold">
                            <p:stCondLst>
                              <p:cond delay="11350"/>
                            </p:stCondLst>
                            <p:childTnLst>
                              <p:par>
                                <p:cTn id="118" presetID="10" presetClass="entr" presetSubtype="0" fill="hold" grpId="0" nodeType="afterEffect">
                                  <p:stCondLst>
                                    <p:cond delay="0"/>
                                  </p:stCondLst>
                                  <p:childTnLst>
                                    <p:set>
                                      <p:cBhvr>
                                        <p:cTn id="119" dur="1" fill="hold">
                                          <p:stCondLst>
                                            <p:cond delay="0"/>
                                          </p:stCondLst>
                                        </p:cTn>
                                        <p:tgtEl>
                                          <p:spTgt spid="34">
                                            <p:txEl>
                                              <p:pRg st="1" end="1"/>
                                            </p:txEl>
                                          </p:spTgt>
                                        </p:tgtEl>
                                        <p:attrNameLst>
                                          <p:attrName>style.visibility</p:attrName>
                                        </p:attrNameLst>
                                      </p:cBhvr>
                                      <p:to>
                                        <p:strVal val="visible"/>
                                      </p:to>
                                    </p:set>
                                    <p:animEffect transition="in" filter="fade">
                                      <p:cBhvr>
                                        <p:cTn id="120" dur="500"/>
                                        <p:tgtEl>
                                          <p:spTgt spid="34">
                                            <p:txEl>
                                              <p:pRg st="1" end="1"/>
                                            </p:txEl>
                                          </p:spTgt>
                                        </p:tgtEl>
                                      </p:cBhvr>
                                    </p:animEffect>
                                  </p:childTnLst>
                                </p:cTn>
                              </p:par>
                            </p:childTnLst>
                          </p:cTn>
                        </p:par>
                        <p:par>
                          <p:cTn id="121" fill="hold">
                            <p:stCondLst>
                              <p:cond delay="11850"/>
                            </p:stCondLst>
                            <p:childTnLst>
                              <p:par>
                                <p:cTn id="122" presetID="9" presetClass="entr" presetSubtype="0" fill="hold" nodeType="afterEffect">
                                  <p:stCondLst>
                                    <p:cond delay="0"/>
                                  </p:stCondLst>
                                  <p:childTnLst>
                                    <p:set>
                                      <p:cBhvr>
                                        <p:cTn id="123" dur="1" fill="hold">
                                          <p:stCondLst>
                                            <p:cond delay="0"/>
                                          </p:stCondLst>
                                        </p:cTn>
                                        <p:tgtEl>
                                          <p:spTgt spid="23"/>
                                        </p:tgtEl>
                                        <p:attrNameLst>
                                          <p:attrName>style.visibility</p:attrName>
                                        </p:attrNameLst>
                                      </p:cBhvr>
                                      <p:to>
                                        <p:strVal val="visible"/>
                                      </p:to>
                                    </p:set>
                                    <p:animEffect transition="in" filter="dissolve">
                                      <p:cBhvr>
                                        <p:cTn id="124" dur="500"/>
                                        <p:tgtEl>
                                          <p:spTgt spid="23"/>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44">
                                            <p:txEl>
                                              <p:pRg st="0" end="0"/>
                                            </p:txEl>
                                          </p:spTgt>
                                        </p:tgtEl>
                                        <p:attrNameLst>
                                          <p:attrName>style.visibility</p:attrName>
                                        </p:attrNameLst>
                                      </p:cBhvr>
                                      <p:to>
                                        <p:strVal val="visible"/>
                                      </p:to>
                                    </p:set>
                                    <p:animEffect transition="in" filter="fade">
                                      <p:cBhvr>
                                        <p:cTn id="127" dur="500"/>
                                        <p:tgtEl>
                                          <p:spTgt spid="44">
                                            <p:txEl>
                                              <p:pRg st="0" end="0"/>
                                            </p:txEl>
                                          </p:spTgt>
                                        </p:tgtEl>
                                      </p:cBhvr>
                                    </p:animEffect>
                                  </p:childTnLst>
                                </p:cTn>
                              </p:par>
                            </p:childTnLst>
                          </p:cTn>
                        </p:par>
                        <p:par>
                          <p:cTn id="128" fill="hold">
                            <p:stCondLst>
                              <p:cond delay="12350"/>
                            </p:stCondLst>
                            <p:childTnLst>
                              <p:par>
                                <p:cTn id="129" presetID="10" presetClass="entr" presetSubtype="0" fill="hold" grpId="0" nodeType="afterEffect">
                                  <p:stCondLst>
                                    <p:cond delay="0"/>
                                  </p:stCondLst>
                                  <p:childTnLst>
                                    <p:set>
                                      <p:cBhvr>
                                        <p:cTn id="130" dur="1" fill="hold">
                                          <p:stCondLst>
                                            <p:cond delay="0"/>
                                          </p:stCondLst>
                                        </p:cTn>
                                        <p:tgtEl>
                                          <p:spTgt spid="33">
                                            <p:txEl>
                                              <p:pRg st="0" end="0"/>
                                            </p:txEl>
                                          </p:spTgt>
                                        </p:tgtEl>
                                        <p:attrNameLst>
                                          <p:attrName>style.visibility</p:attrName>
                                        </p:attrNameLst>
                                      </p:cBhvr>
                                      <p:to>
                                        <p:strVal val="visible"/>
                                      </p:to>
                                    </p:set>
                                    <p:animEffect transition="in" filter="fade">
                                      <p:cBhvr>
                                        <p:cTn id="131" dur="500"/>
                                        <p:tgtEl>
                                          <p:spTgt spid="33">
                                            <p:txEl>
                                              <p:pRg st="0" end="0"/>
                                            </p:txEl>
                                          </p:spTgt>
                                        </p:tgtEl>
                                      </p:cBhvr>
                                    </p:animEffect>
                                  </p:childTnLst>
                                </p:cTn>
                              </p:par>
                            </p:childTnLst>
                          </p:cTn>
                        </p:par>
                        <p:par>
                          <p:cTn id="132" fill="hold">
                            <p:stCondLst>
                              <p:cond delay="12850"/>
                            </p:stCondLst>
                            <p:childTnLst>
                              <p:par>
                                <p:cTn id="133" presetID="10" presetClass="entr" presetSubtype="0" fill="hold" grpId="0" nodeType="afterEffect">
                                  <p:stCondLst>
                                    <p:cond delay="0"/>
                                  </p:stCondLst>
                                  <p:childTnLst>
                                    <p:set>
                                      <p:cBhvr>
                                        <p:cTn id="134" dur="1" fill="hold">
                                          <p:stCondLst>
                                            <p:cond delay="0"/>
                                          </p:stCondLst>
                                        </p:cTn>
                                        <p:tgtEl>
                                          <p:spTgt spid="33">
                                            <p:txEl>
                                              <p:pRg st="1" end="1"/>
                                            </p:txEl>
                                          </p:spTgt>
                                        </p:tgtEl>
                                        <p:attrNameLst>
                                          <p:attrName>style.visibility</p:attrName>
                                        </p:attrNameLst>
                                      </p:cBhvr>
                                      <p:to>
                                        <p:strVal val="visible"/>
                                      </p:to>
                                    </p:set>
                                    <p:animEffect transition="in" filter="fade">
                                      <p:cBhvr>
                                        <p:cTn id="135" dur="500"/>
                                        <p:tgtEl>
                                          <p:spTgt spid="3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uiExpand="1" build="p"/>
      <p:bldP spid="30" grpId="0" build="p"/>
      <p:bldP spid="31" grpId="0" build="p"/>
      <p:bldP spid="32" grpId="0" build="p"/>
      <p:bldP spid="33" grpId="0" build="p"/>
      <p:bldP spid="34" grpId="0" build="p"/>
      <p:bldP spid="35" grpId="0" build="p"/>
      <p:bldP spid="36" grpId="0" build="p"/>
      <p:bldP spid="37" grpId="0" build="p"/>
      <p:bldP spid="38" grpId="0" build="p"/>
      <p:bldP spid="39" grpId="0" build="p"/>
      <p:bldP spid="40" grpId="0" build="p"/>
      <p:bldP spid="41" grpId="0" build="p"/>
      <p:bldP spid="42" grpId="0" build="p"/>
      <p:bldP spid="43" grpId="0" build="p"/>
      <p:bldP spid="44" grpId="0" build="p"/>
      <p:bldP spid="4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smtClean="0">
                  <a:solidFill>
                    <a:schemeClr val="bg1">
                      <a:lumMod val="95000"/>
                    </a:schemeClr>
                  </a:solidFill>
                  <a:latin typeface="Impact" panose="020B0806030902050204" pitchFamily="34" charset="0"/>
                </a:rPr>
                <a:t>05</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325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明年工作目标计划</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点击此处添加副标题文本内容</a:t>
            </a:r>
            <a:endPar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494755620"/>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8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21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72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4" name="组合 32"/>
          <p:cNvGrpSpPr>
            <a:grpSpLocks/>
          </p:cNvGrpSpPr>
          <p:nvPr/>
        </p:nvGrpSpPr>
        <p:grpSpPr bwMode="auto">
          <a:xfrm>
            <a:off x="-108519" y="2506191"/>
            <a:ext cx="2967608" cy="506412"/>
            <a:chOff x="-1032447" y="0"/>
            <a:chExt cx="2967616" cy="506624"/>
          </a:xfrm>
          <a:solidFill>
            <a:schemeClr val="accent1"/>
          </a:solidFill>
        </p:grpSpPr>
        <p:sp>
          <p:nvSpPr>
            <p:cNvPr id="5" name="圆角矩形 33"/>
            <p:cNvSpPr>
              <a:spLocks noChangeArrowheads="1"/>
            </p:cNvSpPr>
            <p:nvPr/>
          </p:nvSpPr>
          <p:spPr bwMode="auto">
            <a:xfrm>
              <a:off x="-1032447" y="73989"/>
              <a:ext cx="2967616" cy="432635"/>
            </a:xfrm>
            <a:prstGeom prst="roundRect">
              <a:avLst>
                <a:gd name="adj" fmla="val 16667"/>
              </a:avLst>
            </a:prstGeom>
            <a:grp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6" name="等腰三角形 34"/>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grpSp>
      <p:sp>
        <p:nvSpPr>
          <p:cNvPr id="7" name="椭圆 35"/>
          <p:cNvSpPr>
            <a:spLocks noChangeArrowheads="1"/>
          </p:cNvSpPr>
          <p:nvPr/>
        </p:nvSpPr>
        <p:spPr bwMode="auto">
          <a:xfrm>
            <a:off x="1360488" y="1191741"/>
            <a:ext cx="1060450" cy="1060450"/>
          </a:xfrm>
          <a:prstGeom prst="ellipse">
            <a:avLst/>
          </a:prstGeom>
          <a:solidFill>
            <a:schemeClr val="accent1"/>
          </a:solidFill>
          <a:ln>
            <a:noFill/>
          </a:ln>
        </p:spPr>
        <p:txBody>
          <a:bodyPr anchor="ctr"/>
          <a:lstStyle/>
          <a:p>
            <a:pPr algn="ctr"/>
            <a:endParaRPr lang="zh-CN" altLang="zh-CN">
              <a:solidFill>
                <a:srgbClr val="FFFFFF"/>
              </a:solidFill>
              <a:latin typeface="宋体" pitchFamily="2" charset="-122"/>
              <a:sym typeface="宋体" pitchFamily="2" charset="-122"/>
            </a:endParaRPr>
          </a:p>
        </p:txBody>
      </p:sp>
      <p:grpSp>
        <p:nvGrpSpPr>
          <p:cNvPr id="8" name="组合 36"/>
          <p:cNvGrpSpPr>
            <a:grpSpLocks/>
          </p:cNvGrpSpPr>
          <p:nvPr/>
        </p:nvGrpSpPr>
        <p:grpSpPr bwMode="auto">
          <a:xfrm flipV="1">
            <a:off x="2743200" y="2580803"/>
            <a:ext cx="1935163" cy="506413"/>
            <a:chOff x="0" y="0"/>
            <a:chExt cx="1935168" cy="506624"/>
          </a:xfrm>
          <a:solidFill>
            <a:schemeClr val="accent2"/>
          </a:solidFill>
        </p:grpSpPr>
        <p:sp>
          <p:nvSpPr>
            <p:cNvPr id="9" name="圆角矩形 37"/>
            <p:cNvSpPr>
              <a:spLocks noChangeArrowheads="1"/>
            </p:cNvSpPr>
            <p:nvPr/>
          </p:nvSpPr>
          <p:spPr bwMode="auto">
            <a:xfrm>
              <a:off x="0" y="73989"/>
              <a:ext cx="1935168" cy="432635"/>
            </a:xfrm>
            <a:prstGeom prst="roundRect">
              <a:avLst>
                <a:gd name="adj" fmla="val 16667"/>
              </a:avLst>
            </a:prstGeom>
            <a:grp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0" name="等腰三角形 38"/>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grpSp>
      <p:sp>
        <p:nvSpPr>
          <p:cNvPr id="11" name="椭圆 39"/>
          <p:cNvSpPr>
            <a:spLocks noChangeArrowheads="1"/>
          </p:cNvSpPr>
          <p:nvPr/>
        </p:nvSpPr>
        <p:spPr bwMode="auto">
          <a:xfrm>
            <a:off x="3244850" y="3260253"/>
            <a:ext cx="1060450" cy="1060450"/>
          </a:xfrm>
          <a:prstGeom prst="ellipse">
            <a:avLst/>
          </a:prstGeom>
          <a:solidFill>
            <a:schemeClr val="accent2"/>
          </a:solidFill>
          <a:ln>
            <a:noFill/>
          </a:ln>
        </p:spPr>
        <p:txBody>
          <a:bodyPr anchor="ctr"/>
          <a:lstStyle/>
          <a:p>
            <a:pPr algn="ctr"/>
            <a:endParaRPr lang="zh-CN" altLang="zh-CN">
              <a:solidFill>
                <a:srgbClr val="FFFFFF"/>
              </a:solidFill>
              <a:latin typeface="宋体" pitchFamily="2" charset="-122"/>
              <a:sym typeface="宋体" pitchFamily="2" charset="-122"/>
            </a:endParaRPr>
          </a:p>
        </p:txBody>
      </p:sp>
      <p:grpSp>
        <p:nvGrpSpPr>
          <p:cNvPr id="12" name="组合 40"/>
          <p:cNvGrpSpPr>
            <a:grpSpLocks/>
          </p:cNvGrpSpPr>
          <p:nvPr/>
        </p:nvGrpSpPr>
        <p:grpSpPr bwMode="auto">
          <a:xfrm>
            <a:off x="4565650" y="2506191"/>
            <a:ext cx="1936750" cy="506412"/>
            <a:chOff x="0" y="0"/>
            <a:chExt cx="1935168" cy="506624"/>
          </a:xfrm>
          <a:solidFill>
            <a:schemeClr val="accent1"/>
          </a:solidFill>
        </p:grpSpPr>
        <p:sp>
          <p:nvSpPr>
            <p:cNvPr id="13" name="圆角矩形 41"/>
            <p:cNvSpPr>
              <a:spLocks noChangeArrowheads="1"/>
            </p:cNvSpPr>
            <p:nvPr/>
          </p:nvSpPr>
          <p:spPr bwMode="auto">
            <a:xfrm>
              <a:off x="0" y="73989"/>
              <a:ext cx="1935168" cy="432635"/>
            </a:xfrm>
            <a:prstGeom prst="roundRect">
              <a:avLst>
                <a:gd name="adj" fmla="val 16667"/>
              </a:avLst>
            </a:prstGeom>
            <a:grp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4" name="等腰三角形 42"/>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grpSp>
      <p:sp>
        <p:nvSpPr>
          <p:cNvPr id="15" name="椭圆 43"/>
          <p:cNvSpPr>
            <a:spLocks noChangeArrowheads="1"/>
          </p:cNvSpPr>
          <p:nvPr/>
        </p:nvSpPr>
        <p:spPr bwMode="auto">
          <a:xfrm>
            <a:off x="5003800" y="1191741"/>
            <a:ext cx="1060450" cy="1060450"/>
          </a:xfrm>
          <a:prstGeom prst="ellipse">
            <a:avLst/>
          </a:prstGeom>
          <a:solidFill>
            <a:schemeClr val="accent1"/>
          </a:solidFill>
          <a:ln>
            <a:noFill/>
          </a:ln>
        </p:spPr>
        <p:txBody>
          <a:bodyPr anchor="ctr"/>
          <a:lstStyle/>
          <a:p>
            <a:pPr algn="ctr"/>
            <a:endParaRPr lang="zh-CN" altLang="zh-CN">
              <a:solidFill>
                <a:srgbClr val="FFFFFF"/>
              </a:solidFill>
              <a:latin typeface="宋体" pitchFamily="2" charset="-122"/>
              <a:sym typeface="宋体" pitchFamily="2" charset="-122"/>
            </a:endParaRPr>
          </a:p>
        </p:txBody>
      </p:sp>
      <p:sp>
        <p:nvSpPr>
          <p:cNvPr id="16" name="椭圆 45"/>
          <p:cNvSpPr>
            <a:spLocks noChangeArrowheads="1"/>
          </p:cNvSpPr>
          <p:nvPr/>
        </p:nvSpPr>
        <p:spPr bwMode="auto">
          <a:xfrm>
            <a:off x="6823075" y="3260253"/>
            <a:ext cx="1060450" cy="1060450"/>
          </a:xfrm>
          <a:prstGeom prst="ellipse">
            <a:avLst/>
          </a:prstGeom>
          <a:solidFill>
            <a:schemeClr val="accent2"/>
          </a:solidFill>
          <a:ln>
            <a:noFill/>
          </a:ln>
        </p:spPr>
        <p:txBody>
          <a:bodyPr anchor="ctr"/>
          <a:lstStyle/>
          <a:p>
            <a:pPr algn="ctr"/>
            <a:endParaRPr lang="zh-CN" altLang="zh-CN">
              <a:solidFill>
                <a:srgbClr val="FFFFFF"/>
              </a:solidFill>
              <a:latin typeface="宋体" pitchFamily="2" charset="-122"/>
              <a:sym typeface="宋体" pitchFamily="2" charset="-122"/>
            </a:endParaRPr>
          </a:p>
        </p:txBody>
      </p:sp>
      <p:sp>
        <p:nvSpPr>
          <p:cNvPr id="17" name="TextBox 46"/>
          <p:cNvSpPr>
            <a:spLocks noChangeArrowheads="1"/>
          </p:cNvSpPr>
          <p:nvPr/>
        </p:nvSpPr>
        <p:spPr bwMode="auto">
          <a:xfrm>
            <a:off x="1192213" y="3606328"/>
            <a:ext cx="1397000" cy="898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400"/>
              </a:lnSpc>
            </a:pPr>
            <a:r>
              <a:rPr lang="zh-CN" altLang="en-US" sz="1000" dirty="0">
                <a:solidFill>
                  <a:schemeClr val="tx1">
                    <a:lumMod val="75000"/>
                    <a:lumOff val="25000"/>
                  </a:schemeClr>
                </a:solidFill>
                <a:latin typeface="微软雅黑" pitchFamily="34" charset="-122"/>
                <a:ea typeface="微软雅黑" pitchFamily="34" charset="-122"/>
                <a:sym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sym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sym typeface="微软雅黑"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18" name="TextBox 47"/>
          <p:cNvSpPr>
            <a:spLocks noChangeArrowheads="1"/>
          </p:cNvSpPr>
          <p:nvPr/>
        </p:nvSpPr>
        <p:spPr bwMode="auto">
          <a:xfrm>
            <a:off x="1293813" y="3314228"/>
            <a:ext cx="1195387"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75000"/>
                    <a:lumOff val="25000"/>
                  </a:schemeClr>
                </a:solidFill>
                <a:latin typeface="微软雅黑" pitchFamily="34" charset="-122"/>
                <a:ea typeface="微软雅黑" pitchFamily="34" charset="-122"/>
                <a:sym typeface="微软雅黑" pitchFamily="34" charset="-122"/>
              </a:rPr>
              <a:t>添加标题内容</a:t>
            </a:r>
          </a:p>
        </p:txBody>
      </p:sp>
      <p:sp>
        <p:nvSpPr>
          <p:cNvPr id="19" name="TextBox 50"/>
          <p:cNvSpPr>
            <a:spLocks noChangeArrowheads="1"/>
          </p:cNvSpPr>
          <p:nvPr/>
        </p:nvSpPr>
        <p:spPr bwMode="auto">
          <a:xfrm>
            <a:off x="1293813" y="2704628"/>
            <a:ext cx="1195387"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smtClean="0">
                <a:solidFill>
                  <a:schemeClr val="bg1"/>
                </a:solidFill>
                <a:latin typeface="微软雅黑" pitchFamily="34" charset="-122"/>
                <a:ea typeface="微软雅黑" pitchFamily="34" charset="-122"/>
                <a:sym typeface="微软雅黑" pitchFamily="34" charset="-122"/>
              </a:rPr>
              <a:t>输入文本内容</a:t>
            </a:r>
            <a:endParaRPr lang="zh-CN" altLang="en-US" sz="1200" b="1" dirty="0">
              <a:solidFill>
                <a:schemeClr val="bg1"/>
              </a:solidFill>
              <a:latin typeface="微软雅黑" pitchFamily="34" charset="-122"/>
              <a:ea typeface="微软雅黑" pitchFamily="34" charset="-122"/>
              <a:sym typeface="微软雅黑" pitchFamily="34" charset="-122"/>
            </a:endParaRPr>
          </a:p>
        </p:txBody>
      </p:sp>
      <p:sp>
        <p:nvSpPr>
          <p:cNvPr id="20" name="TextBox 51"/>
          <p:cNvSpPr>
            <a:spLocks noChangeArrowheads="1"/>
          </p:cNvSpPr>
          <p:nvPr/>
        </p:nvSpPr>
        <p:spPr bwMode="auto">
          <a:xfrm>
            <a:off x="3113088" y="2704628"/>
            <a:ext cx="1195387"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75000"/>
                    <a:lumOff val="25000"/>
                  </a:schemeClr>
                </a:solidFill>
                <a:latin typeface="微软雅黑" pitchFamily="34" charset="-122"/>
                <a:ea typeface="微软雅黑" pitchFamily="34" charset="-122"/>
                <a:sym typeface="微软雅黑" pitchFamily="34" charset="-122"/>
              </a:rPr>
              <a:t>输入文本内容</a:t>
            </a:r>
          </a:p>
        </p:txBody>
      </p:sp>
      <p:sp>
        <p:nvSpPr>
          <p:cNvPr id="21" name="TextBox 52"/>
          <p:cNvSpPr>
            <a:spLocks noChangeArrowheads="1"/>
          </p:cNvSpPr>
          <p:nvPr/>
        </p:nvSpPr>
        <p:spPr bwMode="auto">
          <a:xfrm>
            <a:off x="5016500" y="2704628"/>
            <a:ext cx="1193800"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bg1"/>
                </a:solidFill>
                <a:latin typeface="微软雅黑" pitchFamily="34" charset="-122"/>
                <a:ea typeface="微软雅黑" pitchFamily="34" charset="-122"/>
                <a:sym typeface="微软雅黑" pitchFamily="34" charset="-122"/>
              </a:rPr>
              <a:t>输入文本内容</a:t>
            </a:r>
          </a:p>
        </p:txBody>
      </p:sp>
      <p:grpSp>
        <p:nvGrpSpPr>
          <p:cNvPr id="22" name="组合 53"/>
          <p:cNvGrpSpPr>
            <a:grpSpLocks/>
          </p:cNvGrpSpPr>
          <p:nvPr/>
        </p:nvGrpSpPr>
        <p:grpSpPr bwMode="auto">
          <a:xfrm flipV="1">
            <a:off x="6384924" y="2580802"/>
            <a:ext cx="2867595" cy="506414"/>
            <a:chOff x="-1" y="0"/>
            <a:chExt cx="2865253" cy="506625"/>
          </a:xfrm>
          <a:solidFill>
            <a:schemeClr val="accent2"/>
          </a:solidFill>
        </p:grpSpPr>
        <p:sp>
          <p:nvSpPr>
            <p:cNvPr id="23" name="圆角矩形 54"/>
            <p:cNvSpPr>
              <a:spLocks noChangeArrowheads="1"/>
            </p:cNvSpPr>
            <p:nvPr/>
          </p:nvSpPr>
          <p:spPr bwMode="auto">
            <a:xfrm>
              <a:off x="-1" y="73990"/>
              <a:ext cx="2865253" cy="432635"/>
            </a:xfrm>
            <a:prstGeom prst="roundRect">
              <a:avLst>
                <a:gd name="adj" fmla="val 16667"/>
              </a:avLst>
            </a:prstGeom>
            <a:grp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4" name="等腰三角形 55"/>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grpSp>
      <p:sp>
        <p:nvSpPr>
          <p:cNvPr id="25" name="TextBox 56"/>
          <p:cNvSpPr>
            <a:spLocks noChangeArrowheads="1"/>
          </p:cNvSpPr>
          <p:nvPr/>
        </p:nvSpPr>
        <p:spPr bwMode="auto">
          <a:xfrm>
            <a:off x="6689725" y="2704628"/>
            <a:ext cx="1195388"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75000"/>
                    <a:lumOff val="25000"/>
                  </a:schemeClr>
                </a:solidFill>
                <a:latin typeface="微软雅黑" pitchFamily="34" charset="-122"/>
                <a:ea typeface="微软雅黑" pitchFamily="34" charset="-122"/>
                <a:sym typeface="微软雅黑" pitchFamily="34" charset="-122"/>
              </a:rPr>
              <a:t>输入文本内容</a:t>
            </a:r>
          </a:p>
        </p:txBody>
      </p:sp>
      <p:sp>
        <p:nvSpPr>
          <p:cNvPr id="26" name="TextBox 57"/>
          <p:cNvSpPr>
            <a:spLocks noChangeArrowheads="1"/>
          </p:cNvSpPr>
          <p:nvPr/>
        </p:nvSpPr>
        <p:spPr bwMode="auto">
          <a:xfrm>
            <a:off x="3076575" y="1382241"/>
            <a:ext cx="1397000" cy="896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400"/>
              </a:lnSpc>
            </a:pPr>
            <a:r>
              <a:rPr lang="zh-CN" altLang="en-US" sz="1000" dirty="0">
                <a:solidFill>
                  <a:schemeClr val="tx1">
                    <a:lumMod val="75000"/>
                    <a:lumOff val="25000"/>
                  </a:schemeClr>
                </a:solidFill>
                <a:latin typeface="微软雅黑" pitchFamily="34" charset="-122"/>
                <a:ea typeface="微软雅黑" pitchFamily="34" charset="-122"/>
                <a:sym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sym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sym typeface="微软雅黑"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27" name="TextBox 58"/>
          <p:cNvSpPr>
            <a:spLocks noChangeArrowheads="1"/>
          </p:cNvSpPr>
          <p:nvPr/>
        </p:nvSpPr>
        <p:spPr bwMode="auto">
          <a:xfrm>
            <a:off x="3178175" y="1088553"/>
            <a:ext cx="1193800" cy="185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smtClean="0">
                <a:solidFill>
                  <a:schemeClr val="tx1">
                    <a:lumMod val="75000"/>
                    <a:lumOff val="25000"/>
                  </a:schemeClr>
                </a:solidFill>
                <a:latin typeface="微软雅黑" pitchFamily="34" charset="-122"/>
                <a:ea typeface="微软雅黑" pitchFamily="34" charset="-122"/>
                <a:sym typeface="微软雅黑" pitchFamily="34" charset="-122"/>
              </a:rPr>
              <a:t>添加标题内容</a:t>
            </a:r>
            <a:endParaRPr lang="zh-CN" altLang="en-US" sz="1200" b="1" dirty="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28" name="TextBox 59"/>
          <p:cNvSpPr>
            <a:spLocks noChangeArrowheads="1"/>
          </p:cNvSpPr>
          <p:nvPr/>
        </p:nvSpPr>
        <p:spPr bwMode="auto">
          <a:xfrm>
            <a:off x="4835525" y="3619028"/>
            <a:ext cx="1397000" cy="896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400"/>
              </a:lnSpc>
            </a:pPr>
            <a:r>
              <a:rPr lang="zh-CN" altLang="en-US" sz="1000">
                <a:solidFill>
                  <a:schemeClr val="tx1">
                    <a:lumMod val="75000"/>
                    <a:lumOff val="25000"/>
                  </a:schemeClr>
                </a:solidFill>
                <a:latin typeface="微软雅黑" pitchFamily="34" charset="-122"/>
                <a:ea typeface="微软雅黑" pitchFamily="34" charset="-122"/>
                <a:sym typeface="微软雅黑" pitchFamily="34" charset="-122"/>
              </a:rPr>
              <a:t>详写内容</a:t>
            </a:r>
            <a:r>
              <a:rPr lang="en-US" altLang="zh-CN" sz="1000">
                <a:solidFill>
                  <a:schemeClr val="tx1">
                    <a:lumMod val="75000"/>
                    <a:lumOff val="25000"/>
                  </a:schemeClr>
                </a:solidFill>
                <a:latin typeface="微软雅黑" pitchFamily="34" charset="-122"/>
                <a:ea typeface="微软雅黑" pitchFamily="34" charset="-122"/>
                <a:sym typeface="微软雅黑" pitchFamily="34" charset="-122"/>
              </a:rPr>
              <a:t>……</a:t>
            </a:r>
            <a:r>
              <a:rPr lang="zh-CN" altLang="en-US" sz="1000">
                <a:solidFill>
                  <a:schemeClr val="tx1">
                    <a:lumMod val="75000"/>
                    <a:lumOff val="25000"/>
                  </a:schemeClr>
                </a:solidFill>
                <a:latin typeface="微软雅黑" pitchFamily="34" charset="-122"/>
                <a:ea typeface="微软雅黑" pitchFamily="34" charset="-122"/>
                <a:sym typeface="微软雅黑" pitchFamily="34" charset="-122"/>
              </a:rPr>
              <a:t>点击输入本栏的具体文字，简明扼要的说明分项内容，此为概念图解，请根据您的具体内容酌情修改</a:t>
            </a:r>
            <a:endParaRPr lang="en-US" altLang="zh-CN" sz="100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29" name="TextBox 62"/>
          <p:cNvSpPr>
            <a:spLocks noChangeArrowheads="1"/>
          </p:cNvSpPr>
          <p:nvPr/>
        </p:nvSpPr>
        <p:spPr bwMode="auto">
          <a:xfrm>
            <a:off x="4935538" y="3325341"/>
            <a:ext cx="1195387"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75000"/>
                    <a:lumOff val="25000"/>
                  </a:schemeClr>
                </a:solidFill>
                <a:latin typeface="微软雅黑" pitchFamily="34" charset="-122"/>
                <a:ea typeface="微软雅黑" pitchFamily="34" charset="-122"/>
                <a:sym typeface="微软雅黑" pitchFamily="34" charset="-122"/>
              </a:rPr>
              <a:t>添加标题内容</a:t>
            </a:r>
          </a:p>
        </p:txBody>
      </p:sp>
      <p:sp>
        <p:nvSpPr>
          <p:cNvPr id="30" name="TextBox 63"/>
          <p:cNvSpPr>
            <a:spLocks noChangeArrowheads="1"/>
          </p:cNvSpPr>
          <p:nvPr/>
        </p:nvSpPr>
        <p:spPr bwMode="auto">
          <a:xfrm>
            <a:off x="6589713" y="1382241"/>
            <a:ext cx="1397000" cy="896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400"/>
              </a:lnSpc>
            </a:pPr>
            <a:r>
              <a:rPr lang="zh-CN" altLang="en-US" sz="1000">
                <a:solidFill>
                  <a:schemeClr val="tx1">
                    <a:lumMod val="75000"/>
                    <a:lumOff val="25000"/>
                  </a:schemeClr>
                </a:solidFill>
                <a:latin typeface="微软雅黑" pitchFamily="34" charset="-122"/>
                <a:ea typeface="微软雅黑" pitchFamily="34" charset="-122"/>
                <a:sym typeface="微软雅黑" pitchFamily="34" charset="-122"/>
              </a:rPr>
              <a:t>详写内容</a:t>
            </a:r>
            <a:r>
              <a:rPr lang="en-US" altLang="zh-CN" sz="1000">
                <a:solidFill>
                  <a:schemeClr val="tx1">
                    <a:lumMod val="75000"/>
                    <a:lumOff val="25000"/>
                  </a:schemeClr>
                </a:solidFill>
                <a:latin typeface="微软雅黑" pitchFamily="34" charset="-122"/>
                <a:ea typeface="微软雅黑" pitchFamily="34" charset="-122"/>
                <a:sym typeface="微软雅黑" pitchFamily="34" charset="-122"/>
              </a:rPr>
              <a:t>……</a:t>
            </a:r>
            <a:r>
              <a:rPr lang="zh-CN" altLang="en-US" sz="1000">
                <a:solidFill>
                  <a:schemeClr val="tx1">
                    <a:lumMod val="75000"/>
                    <a:lumOff val="25000"/>
                  </a:schemeClr>
                </a:solidFill>
                <a:latin typeface="微软雅黑" pitchFamily="34" charset="-122"/>
                <a:ea typeface="微软雅黑" pitchFamily="34" charset="-122"/>
                <a:sym typeface="微软雅黑" pitchFamily="34" charset="-122"/>
              </a:rPr>
              <a:t>点击输入本栏的具体文字，简明扼要的说明分项内容，此为概念图解，请根据您的具体内容酌情修改</a:t>
            </a:r>
            <a:endParaRPr lang="en-US" altLang="zh-CN" sz="100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31" name="TextBox 66"/>
          <p:cNvSpPr>
            <a:spLocks noChangeArrowheads="1"/>
          </p:cNvSpPr>
          <p:nvPr/>
        </p:nvSpPr>
        <p:spPr bwMode="auto">
          <a:xfrm>
            <a:off x="6689725" y="1088553"/>
            <a:ext cx="1195388" cy="185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75000"/>
                    <a:lumOff val="25000"/>
                  </a:schemeClr>
                </a:solidFill>
                <a:latin typeface="微软雅黑" pitchFamily="34" charset="-122"/>
                <a:ea typeface="微软雅黑" pitchFamily="34" charset="-122"/>
                <a:sym typeface="微软雅黑" pitchFamily="34" charset="-122"/>
              </a:rPr>
              <a:t>添加标题内容</a:t>
            </a:r>
          </a:p>
        </p:txBody>
      </p:sp>
      <p:sp>
        <p:nvSpPr>
          <p:cNvPr id="32" name="TextBox 67"/>
          <p:cNvSpPr>
            <a:spLocks noChangeArrowheads="1"/>
          </p:cNvSpPr>
          <p:nvPr/>
        </p:nvSpPr>
        <p:spPr bwMode="auto">
          <a:xfrm>
            <a:off x="1609725" y="1475903"/>
            <a:ext cx="56197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smtClean="0">
                <a:solidFill>
                  <a:schemeClr val="bg1"/>
                </a:solidFill>
                <a:latin typeface="微软雅黑" pitchFamily="34" charset="-122"/>
                <a:ea typeface="微软雅黑" pitchFamily="34" charset="-122"/>
                <a:sym typeface="微软雅黑" pitchFamily="34" charset="-122"/>
              </a:rPr>
              <a:t>添加标题</a:t>
            </a:r>
            <a:endParaRPr lang="zh-CN" altLang="en-US" sz="1600" b="1" dirty="0">
              <a:solidFill>
                <a:schemeClr val="bg1"/>
              </a:solidFill>
              <a:latin typeface="微软雅黑" pitchFamily="34" charset="-122"/>
              <a:ea typeface="微软雅黑" pitchFamily="34" charset="-122"/>
              <a:sym typeface="微软雅黑" pitchFamily="34" charset="-122"/>
            </a:endParaRPr>
          </a:p>
        </p:txBody>
      </p:sp>
      <p:sp>
        <p:nvSpPr>
          <p:cNvPr id="33" name="TextBox 68"/>
          <p:cNvSpPr>
            <a:spLocks noChangeArrowheads="1"/>
          </p:cNvSpPr>
          <p:nvPr/>
        </p:nvSpPr>
        <p:spPr bwMode="auto">
          <a:xfrm>
            <a:off x="5253038" y="1475903"/>
            <a:ext cx="560387"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a:solidFill>
                  <a:schemeClr val="bg1"/>
                </a:solidFill>
                <a:latin typeface="微软雅黑" pitchFamily="34" charset="-122"/>
                <a:ea typeface="微软雅黑" pitchFamily="34" charset="-122"/>
                <a:sym typeface="微软雅黑" pitchFamily="34" charset="-122"/>
              </a:rPr>
              <a:t>添加标题</a:t>
            </a:r>
          </a:p>
        </p:txBody>
      </p:sp>
      <p:sp>
        <p:nvSpPr>
          <p:cNvPr id="34" name="TextBox 70"/>
          <p:cNvSpPr>
            <a:spLocks noChangeArrowheads="1"/>
          </p:cNvSpPr>
          <p:nvPr/>
        </p:nvSpPr>
        <p:spPr bwMode="auto">
          <a:xfrm>
            <a:off x="3494088" y="3544416"/>
            <a:ext cx="561975"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a:solidFill>
                  <a:schemeClr val="tx1">
                    <a:lumMod val="75000"/>
                    <a:lumOff val="25000"/>
                  </a:schemeClr>
                </a:solidFill>
                <a:latin typeface="微软雅黑" pitchFamily="34" charset="-122"/>
                <a:ea typeface="微软雅黑" pitchFamily="34" charset="-122"/>
                <a:sym typeface="微软雅黑" pitchFamily="34" charset="-122"/>
              </a:rPr>
              <a:t>添加标题</a:t>
            </a:r>
          </a:p>
        </p:txBody>
      </p:sp>
      <p:sp>
        <p:nvSpPr>
          <p:cNvPr id="35" name="TextBox 72"/>
          <p:cNvSpPr>
            <a:spLocks noChangeArrowheads="1"/>
          </p:cNvSpPr>
          <p:nvPr/>
        </p:nvSpPr>
        <p:spPr bwMode="auto">
          <a:xfrm>
            <a:off x="7072313" y="3544416"/>
            <a:ext cx="561975"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a:solidFill>
                  <a:schemeClr val="tx1">
                    <a:lumMod val="75000"/>
                    <a:lumOff val="25000"/>
                  </a:schemeClr>
                </a:solidFill>
                <a:latin typeface="微软雅黑" pitchFamily="34" charset="-122"/>
                <a:ea typeface="微软雅黑" pitchFamily="34" charset="-122"/>
                <a:sym typeface="微软雅黑" pitchFamily="34" charset="-122"/>
              </a:rPr>
              <a:t>添加标题</a:t>
            </a:r>
          </a:p>
        </p:txBody>
      </p:sp>
    </p:spTree>
    <p:extLst>
      <p:ext uri="{BB962C8B-B14F-4D97-AF65-F5344CB8AC3E}">
        <p14:creationId xmlns:p14="http://schemas.microsoft.com/office/powerpoint/2010/main" val="405378103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childTnLst>
                          </p:cTn>
                        </p:par>
                        <p:par>
                          <p:cTn id="12" fill="hold">
                            <p:stCondLst>
                              <p:cond delay="850"/>
                            </p:stCondLst>
                            <p:childTnLst>
                              <p:par>
                                <p:cTn id="13" presetID="10" presetClass="entr" presetSubtype="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p:cTn id="15" dur="300" fill="hold"/>
                                        <p:tgtEl>
                                          <p:spTgt spid="19"/>
                                        </p:tgtEl>
                                        <p:attrNameLst>
                                          <p:attrName>ppt_w</p:attrName>
                                        </p:attrNameLst>
                                      </p:cBhvr>
                                      <p:tavLst>
                                        <p:tav tm="0">
                                          <p:val>
                                            <p:fltVal val="0"/>
                                          </p:val>
                                        </p:tav>
                                        <p:tav tm="100000">
                                          <p:val>
                                            <p:strVal val="#ppt_w"/>
                                          </p:val>
                                        </p:tav>
                                      </p:tavLst>
                                    </p:anim>
                                    <p:anim calcmode="lin" valueType="num">
                                      <p:cBhvr>
                                        <p:cTn id="16" dur="300" fill="hold"/>
                                        <p:tgtEl>
                                          <p:spTgt spid="19"/>
                                        </p:tgtEl>
                                        <p:attrNameLst>
                                          <p:attrName>ppt_h</p:attrName>
                                        </p:attrNameLst>
                                      </p:cBhvr>
                                      <p:tavLst>
                                        <p:tav tm="0">
                                          <p:val>
                                            <p:fltVal val="0"/>
                                          </p:val>
                                        </p:tav>
                                        <p:tav tm="100000">
                                          <p:val>
                                            <p:strVal val="#ppt_h"/>
                                          </p:val>
                                        </p:tav>
                                      </p:tavLst>
                                    </p:anim>
                                    <p:animEffect>
                                      <p:cBhvr>
                                        <p:cTn id="17" dur="300"/>
                                        <p:tgtEl>
                                          <p:spTgt spid="19"/>
                                        </p:tgtEl>
                                      </p:cBhvr>
                                    </p:animEffect>
                                  </p:childTnLst>
                                </p:cTn>
                              </p:par>
                              <p:par>
                                <p:cTn id="18" presetID="10" presetClass="entr" presetSubtype="0"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p:cTn id="20" dur="300" fill="hold"/>
                                        <p:tgtEl>
                                          <p:spTgt spid="4"/>
                                        </p:tgtEl>
                                        <p:attrNameLst>
                                          <p:attrName>ppt_w</p:attrName>
                                        </p:attrNameLst>
                                      </p:cBhvr>
                                      <p:tavLst>
                                        <p:tav tm="0">
                                          <p:val>
                                            <p:fltVal val="0"/>
                                          </p:val>
                                        </p:tav>
                                        <p:tav tm="100000">
                                          <p:val>
                                            <p:strVal val="#ppt_w"/>
                                          </p:val>
                                        </p:tav>
                                      </p:tavLst>
                                    </p:anim>
                                    <p:anim calcmode="lin" valueType="num">
                                      <p:cBhvr>
                                        <p:cTn id="21" dur="300" fill="hold"/>
                                        <p:tgtEl>
                                          <p:spTgt spid="4"/>
                                        </p:tgtEl>
                                        <p:attrNameLst>
                                          <p:attrName>ppt_h</p:attrName>
                                        </p:attrNameLst>
                                      </p:cBhvr>
                                      <p:tavLst>
                                        <p:tav tm="0">
                                          <p:val>
                                            <p:fltVal val="0"/>
                                          </p:val>
                                        </p:tav>
                                        <p:tav tm="100000">
                                          <p:val>
                                            <p:strVal val="#ppt_h"/>
                                          </p:val>
                                        </p:tav>
                                      </p:tavLst>
                                    </p:anim>
                                    <p:animEffect>
                                      <p:cBhvr>
                                        <p:cTn id="22" dur="300"/>
                                        <p:tgtEl>
                                          <p:spTgt spid="4"/>
                                        </p:tgtEl>
                                      </p:cBhvr>
                                    </p:animEffect>
                                  </p:childTnLst>
                                </p:cTn>
                              </p:par>
                            </p:childTnLst>
                          </p:cTn>
                        </p:par>
                        <p:par>
                          <p:cTn id="23" fill="hold">
                            <p:stCondLst>
                              <p:cond delay="1150"/>
                            </p:stCondLst>
                            <p:childTnLst>
                              <p:par>
                                <p:cTn id="24" presetID="42" presetClass="entr" presetSubtype="0" fill="hold" grpId="0" nodeType="afterEffect">
                                  <p:stCondLst>
                                    <p:cond delay="0"/>
                                  </p:stCondLst>
                                  <p:childTnLst>
                                    <p:set>
                                      <p:cBhvr>
                                        <p:cTn id="25" dur="1" fill="hold">
                                          <p:stCondLst>
                                            <p:cond delay="0"/>
                                          </p:stCondLst>
                                        </p:cTn>
                                        <p:tgtEl>
                                          <p:spTgt spid="18"/>
                                        </p:tgtEl>
                                        <p:attrNameLst>
                                          <p:attrName>style.visibility</p:attrName>
                                        </p:attrNameLst>
                                      </p:cBhvr>
                                      <p:to>
                                        <p:strVal val="visible"/>
                                      </p:to>
                                    </p:set>
                                    <p:animEffect>
                                      <p:cBhvr>
                                        <p:cTn id="26" dur="600"/>
                                        <p:tgtEl>
                                          <p:spTgt spid="18"/>
                                        </p:tgtEl>
                                      </p:cBhvr>
                                    </p:animEffect>
                                    <p:anim calcmode="lin" valueType="num">
                                      <p:cBhvr>
                                        <p:cTn id="27" dur="600" fill="hold"/>
                                        <p:tgtEl>
                                          <p:spTgt spid="18"/>
                                        </p:tgtEl>
                                        <p:attrNameLst>
                                          <p:attrName>ppt_x</p:attrName>
                                        </p:attrNameLst>
                                      </p:cBhvr>
                                      <p:tavLst>
                                        <p:tav tm="0">
                                          <p:val>
                                            <p:strVal val="#ppt_x"/>
                                          </p:val>
                                        </p:tav>
                                        <p:tav tm="100000">
                                          <p:val>
                                            <p:strVal val="#ppt_x"/>
                                          </p:val>
                                        </p:tav>
                                      </p:tavLst>
                                    </p:anim>
                                    <p:anim calcmode="lin" valueType="num">
                                      <p:cBhvr>
                                        <p:cTn id="28" dur="600" fill="hold"/>
                                        <p:tgtEl>
                                          <p:spTgt spid="18"/>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p:cBhvr>
                                        <p:cTn id="31" dur="600"/>
                                        <p:tgtEl>
                                          <p:spTgt spid="17"/>
                                        </p:tgtEl>
                                      </p:cBhvr>
                                    </p:animEffect>
                                    <p:anim calcmode="lin" valueType="num">
                                      <p:cBhvr>
                                        <p:cTn id="32" dur="600" fill="hold"/>
                                        <p:tgtEl>
                                          <p:spTgt spid="17"/>
                                        </p:tgtEl>
                                        <p:attrNameLst>
                                          <p:attrName>ppt_x</p:attrName>
                                        </p:attrNameLst>
                                      </p:cBhvr>
                                      <p:tavLst>
                                        <p:tav tm="0">
                                          <p:val>
                                            <p:strVal val="#ppt_x"/>
                                          </p:val>
                                        </p:tav>
                                        <p:tav tm="100000">
                                          <p:val>
                                            <p:strVal val="#ppt_x"/>
                                          </p:val>
                                        </p:tav>
                                      </p:tavLst>
                                    </p:anim>
                                    <p:anim calcmode="lin" valueType="num">
                                      <p:cBhvr>
                                        <p:cTn id="33" dur="600" fill="hold"/>
                                        <p:tgtEl>
                                          <p:spTgt spid="17"/>
                                        </p:tgtEl>
                                        <p:attrNameLst>
                                          <p:attrName>ppt_y</p:attrName>
                                        </p:attrNameLst>
                                      </p:cBhvr>
                                      <p:tavLst>
                                        <p:tav tm="0">
                                          <p:val>
                                            <p:strVal val="#ppt_y+.1"/>
                                          </p:val>
                                        </p:tav>
                                        <p:tav tm="100000">
                                          <p:val>
                                            <p:strVal val="#ppt_y"/>
                                          </p:val>
                                        </p:tav>
                                      </p:tavLst>
                                    </p:anim>
                                  </p:childTnLst>
                                </p:cTn>
                              </p:par>
                              <p:par>
                                <p:cTn id="34" presetID="47" presetClass="entr" presetSubtype="0"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p:cBhvr>
                                        <p:cTn id="36" dur="600"/>
                                        <p:tgtEl>
                                          <p:spTgt spid="7"/>
                                        </p:tgtEl>
                                      </p:cBhvr>
                                    </p:animEffect>
                                    <p:anim calcmode="lin" valueType="num">
                                      <p:cBhvr>
                                        <p:cTn id="37" dur="600" fill="hold"/>
                                        <p:tgtEl>
                                          <p:spTgt spid="7"/>
                                        </p:tgtEl>
                                        <p:attrNameLst>
                                          <p:attrName>ppt_x</p:attrName>
                                        </p:attrNameLst>
                                      </p:cBhvr>
                                      <p:tavLst>
                                        <p:tav tm="0">
                                          <p:val>
                                            <p:strVal val="#ppt_x"/>
                                          </p:val>
                                        </p:tav>
                                        <p:tav tm="100000">
                                          <p:val>
                                            <p:strVal val="#ppt_x"/>
                                          </p:val>
                                        </p:tav>
                                      </p:tavLst>
                                    </p:anim>
                                    <p:anim calcmode="lin" valueType="num">
                                      <p:cBhvr>
                                        <p:cTn id="38" dur="600" fill="hold"/>
                                        <p:tgtEl>
                                          <p:spTgt spid="7"/>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0"/>
                                  </p:stCondLst>
                                  <p:childTnLst>
                                    <p:set>
                                      <p:cBhvr>
                                        <p:cTn id="40" dur="1" fill="hold">
                                          <p:stCondLst>
                                            <p:cond delay="0"/>
                                          </p:stCondLst>
                                        </p:cTn>
                                        <p:tgtEl>
                                          <p:spTgt spid="32"/>
                                        </p:tgtEl>
                                        <p:attrNameLst>
                                          <p:attrName>style.visibility</p:attrName>
                                        </p:attrNameLst>
                                      </p:cBhvr>
                                      <p:to>
                                        <p:strVal val="visible"/>
                                      </p:to>
                                    </p:set>
                                    <p:animEffect>
                                      <p:cBhvr>
                                        <p:cTn id="41" dur="600"/>
                                        <p:tgtEl>
                                          <p:spTgt spid="32"/>
                                        </p:tgtEl>
                                      </p:cBhvr>
                                    </p:animEffect>
                                    <p:anim calcmode="lin" valueType="num">
                                      <p:cBhvr>
                                        <p:cTn id="42" dur="600" fill="hold"/>
                                        <p:tgtEl>
                                          <p:spTgt spid="32"/>
                                        </p:tgtEl>
                                        <p:attrNameLst>
                                          <p:attrName>ppt_x</p:attrName>
                                        </p:attrNameLst>
                                      </p:cBhvr>
                                      <p:tavLst>
                                        <p:tav tm="0">
                                          <p:val>
                                            <p:strVal val="#ppt_x"/>
                                          </p:val>
                                        </p:tav>
                                        <p:tav tm="100000">
                                          <p:val>
                                            <p:strVal val="#ppt_x"/>
                                          </p:val>
                                        </p:tav>
                                      </p:tavLst>
                                    </p:anim>
                                    <p:anim calcmode="lin" valueType="num">
                                      <p:cBhvr>
                                        <p:cTn id="43" dur="600" fill="hold"/>
                                        <p:tgtEl>
                                          <p:spTgt spid="32"/>
                                        </p:tgtEl>
                                        <p:attrNameLst>
                                          <p:attrName>ppt_y</p:attrName>
                                        </p:attrNameLst>
                                      </p:cBhvr>
                                      <p:tavLst>
                                        <p:tav tm="0">
                                          <p:val>
                                            <p:strVal val="#ppt_y-.1"/>
                                          </p:val>
                                        </p:tav>
                                        <p:tav tm="100000">
                                          <p:val>
                                            <p:strVal val="#ppt_y"/>
                                          </p:val>
                                        </p:tav>
                                      </p:tavLst>
                                    </p:anim>
                                  </p:childTnLst>
                                </p:cTn>
                              </p:par>
                            </p:childTnLst>
                          </p:cTn>
                        </p:par>
                        <p:par>
                          <p:cTn id="44" fill="hold">
                            <p:stCondLst>
                              <p:cond delay="1750"/>
                            </p:stCondLst>
                            <p:childTnLst>
                              <p:par>
                                <p:cTn id="45" presetID="10" presetClass="entr" presetSubtype="0"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p:cTn id="47" dur="300" fill="hold"/>
                                        <p:tgtEl>
                                          <p:spTgt spid="20"/>
                                        </p:tgtEl>
                                        <p:attrNameLst>
                                          <p:attrName>ppt_w</p:attrName>
                                        </p:attrNameLst>
                                      </p:cBhvr>
                                      <p:tavLst>
                                        <p:tav tm="0">
                                          <p:val>
                                            <p:fltVal val="0"/>
                                          </p:val>
                                        </p:tav>
                                        <p:tav tm="100000">
                                          <p:val>
                                            <p:strVal val="#ppt_w"/>
                                          </p:val>
                                        </p:tav>
                                      </p:tavLst>
                                    </p:anim>
                                    <p:anim calcmode="lin" valueType="num">
                                      <p:cBhvr>
                                        <p:cTn id="48" dur="300" fill="hold"/>
                                        <p:tgtEl>
                                          <p:spTgt spid="20"/>
                                        </p:tgtEl>
                                        <p:attrNameLst>
                                          <p:attrName>ppt_h</p:attrName>
                                        </p:attrNameLst>
                                      </p:cBhvr>
                                      <p:tavLst>
                                        <p:tav tm="0">
                                          <p:val>
                                            <p:fltVal val="0"/>
                                          </p:val>
                                        </p:tav>
                                        <p:tav tm="100000">
                                          <p:val>
                                            <p:strVal val="#ppt_h"/>
                                          </p:val>
                                        </p:tav>
                                      </p:tavLst>
                                    </p:anim>
                                    <p:animEffect>
                                      <p:cBhvr>
                                        <p:cTn id="49" dur="300"/>
                                        <p:tgtEl>
                                          <p:spTgt spid="20"/>
                                        </p:tgtEl>
                                      </p:cBhvr>
                                    </p:animEffect>
                                  </p:childTnLst>
                                </p:cTn>
                              </p:par>
                              <p:par>
                                <p:cTn id="50" presetID="10" presetClass="entr" presetSubtype="0" fill="hold" nodeType="withEffect">
                                  <p:stCondLst>
                                    <p:cond delay="0"/>
                                  </p:stCondLst>
                                  <p:childTnLst>
                                    <p:set>
                                      <p:cBhvr>
                                        <p:cTn id="51" dur="1" fill="hold">
                                          <p:stCondLst>
                                            <p:cond delay="0"/>
                                          </p:stCondLst>
                                        </p:cTn>
                                        <p:tgtEl>
                                          <p:spTgt spid="8"/>
                                        </p:tgtEl>
                                        <p:attrNameLst>
                                          <p:attrName>style.visibility</p:attrName>
                                        </p:attrNameLst>
                                      </p:cBhvr>
                                      <p:to>
                                        <p:strVal val="visible"/>
                                      </p:to>
                                    </p:set>
                                    <p:anim calcmode="lin" valueType="num">
                                      <p:cBhvr>
                                        <p:cTn id="52" dur="300" fill="hold"/>
                                        <p:tgtEl>
                                          <p:spTgt spid="8"/>
                                        </p:tgtEl>
                                        <p:attrNameLst>
                                          <p:attrName>ppt_w</p:attrName>
                                        </p:attrNameLst>
                                      </p:cBhvr>
                                      <p:tavLst>
                                        <p:tav tm="0">
                                          <p:val>
                                            <p:fltVal val="0"/>
                                          </p:val>
                                        </p:tav>
                                        <p:tav tm="100000">
                                          <p:val>
                                            <p:strVal val="#ppt_w"/>
                                          </p:val>
                                        </p:tav>
                                      </p:tavLst>
                                    </p:anim>
                                    <p:anim calcmode="lin" valueType="num">
                                      <p:cBhvr>
                                        <p:cTn id="53" dur="300" fill="hold"/>
                                        <p:tgtEl>
                                          <p:spTgt spid="8"/>
                                        </p:tgtEl>
                                        <p:attrNameLst>
                                          <p:attrName>ppt_h</p:attrName>
                                        </p:attrNameLst>
                                      </p:cBhvr>
                                      <p:tavLst>
                                        <p:tav tm="0">
                                          <p:val>
                                            <p:fltVal val="0"/>
                                          </p:val>
                                        </p:tav>
                                        <p:tav tm="100000">
                                          <p:val>
                                            <p:strVal val="#ppt_h"/>
                                          </p:val>
                                        </p:tav>
                                      </p:tavLst>
                                    </p:anim>
                                    <p:animEffect>
                                      <p:cBhvr>
                                        <p:cTn id="54" dur="300"/>
                                        <p:tgtEl>
                                          <p:spTgt spid="8"/>
                                        </p:tgtEl>
                                      </p:cBhvr>
                                    </p:animEffect>
                                  </p:childTnLst>
                                </p:cTn>
                              </p:par>
                            </p:childTnLst>
                          </p:cTn>
                        </p:par>
                        <p:par>
                          <p:cTn id="55" fill="hold">
                            <p:stCondLst>
                              <p:cond delay="2050"/>
                            </p:stCondLst>
                            <p:childTnLst>
                              <p:par>
                                <p:cTn id="56" presetID="47" presetClass="entr" presetSubtype="0" fill="hold" grpId="0" nodeType="afterEffect">
                                  <p:stCondLst>
                                    <p:cond delay="0"/>
                                  </p:stCondLst>
                                  <p:childTnLst>
                                    <p:set>
                                      <p:cBhvr>
                                        <p:cTn id="57" dur="1" fill="hold">
                                          <p:stCondLst>
                                            <p:cond delay="0"/>
                                          </p:stCondLst>
                                        </p:cTn>
                                        <p:tgtEl>
                                          <p:spTgt spid="27"/>
                                        </p:tgtEl>
                                        <p:attrNameLst>
                                          <p:attrName>style.visibility</p:attrName>
                                        </p:attrNameLst>
                                      </p:cBhvr>
                                      <p:to>
                                        <p:strVal val="visible"/>
                                      </p:to>
                                    </p:set>
                                    <p:animEffect>
                                      <p:cBhvr>
                                        <p:cTn id="58" dur="600"/>
                                        <p:tgtEl>
                                          <p:spTgt spid="27"/>
                                        </p:tgtEl>
                                      </p:cBhvr>
                                    </p:animEffect>
                                    <p:anim calcmode="lin" valueType="num">
                                      <p:cBhvr>
                                        <p:cTn id="59" dur="600" fill="hold"/>
                                        <p:tgtEl>
                                          <p:spTgt spid="27"/>
                                        </p:tgtEl>
                                        <p:attrNameLst>
                                          <p:attrName>ppt_x</p:attrName>
                                        </p:attrNameLst>
                                      </p:cBhvr>
                                      <p:tavLst>
                                        <p:tav tm="0">
                                          <p:val>
                                            <p:strVal val="#ppt_x"/>
                                          </p:val>
                                        </p:tav>
                                        <p:tav tm="100000">
                                          <p:val>
                                            <p:strVal val="#ppt_x"/>
                                          </p:val>
                                        </p:tav>
                                      </p:tavLst>
                                    </p:anim>
                                    <p:anim calcmode="lin" valueType="num">
                                      <p:cBhvr>
                                        <p:cTn id="60" dur="600" fill="hold"/>
                                        <p:tgtEl>
                                          <p:spTgt spid="27"/>
                                        </p:tgtEl>
                                        <p:attrNameLst>
                                          <p:attrName>ppt_y</p:attrName>
                                        </p:attrNameLst>
                                      </p:cBhvr>
                                      <p:tavLst>
                                        <p:tav tm="0">
                                          <p:val>
                                            <p:strVal val="#ppt_y-.1"/>
                                          </p:val>
                                        </p:tav>
                                        <p:tav tm="100000">
                                          <p:val>
                                            <p:strVal val="#ppt_y"/>
                                          </p:val>
                                        </p:tav>
                                      </p:tavLst>
                                    </p:anim>
                                  </p:childTnLst>
                                </p:cTn>
                              </p:par>
                              <p:par>
                                <p:cTn id="61" presetID="47"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animEffect>
                                      <p:cBhvr>
                                        <p:cTn id="63" dur="600"/>
                                        <p:tgtEl>
                                          <p:spTgt spid="26"/>
                                        </p:tgtEl>
                                      </p:cBhvr>
                                    </p:animEffect>
                                    <p:anim calcmode="lin" valueType="num">
                                      <p:cBhvr>
                                        <p:cTn id="64" dur="600" fill="hold"/>
                                        <p:tgtEl>
                                          <p:spTgt spid="26"/>
                                        </p:tgtEl>
                                        <p:attrNameLst>
                                          <p:attrName>ppt_x</p:attrName>
                                        </p:attrNameLst>
                                      </p:cBhvr>
                                      <p:tavLst>
                                        <p:tav tm="0">
                                          <p:val>
                                            <p:strVal val="#ppt_x"/>
                                          </p:val>
                                        </p:tav>
                                        <p:tav tm="100000">
                                          <p:val>
                                            <p:strVal val="#ppt_x"/>
                                          </p:val>
                                        </p:tav>
                                      </p:tavLst>
                                    </p:anim>
                                    <p:anim calcmode="lin" valueType="num">
                                      <p:cBhvr>
                                        <p:cTn id="65" dur="600" fill="hold"/>
                                        <p:tgtEl>
                                          <p:spTgt spid="26"/>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1"/>
                                        </p:tgtEl>
                                        <p:attrNameLst>
                                          <p:attrName>style.visibility</p:attrName>
                                        </p:attrNameLst>
                                      </p:cBhvr>
                                      <p:to>
                                        <p:strVal val="visible"/>
                                      </p:to>
                                    </p:set>
                                    <p:animEffect>
                                      <p:cBhvr>
                                        <p:cTn id="68" dur="600"/>
                                        <p:tgtEl>
                                          <p:spTgt spid="11"/>
                                        </p:tgtEl>
                                      </p:cBhvr>
                                    </p:animEffect>
                                    <p:anim calcmode="lin" valueType="num">
                                      <p:cBhvr>
                                        <p:cTn id="69" dur="600" fill="hold"/>
                                        <p:tgtEl>
                                          <p:spTgt spid="11"/>
                                        </p:tgtEl>
                                        <p:attrNameLst>
                                          <p:attrName>ppt_x</p:attrName>
                                        </p:attrNameLst>
                                      </p:cBhvr>
                                      <p:tavLst>
                                        <p:tav tm="0">
                                          <p:val>
                                            <p:strVal val="#ppt_x"/>
                                          </p:val>
                                        </p:tav>
                                        <p:tav tm="100000">
                                          <p:val>
                                            <p:strVal val="#ppt_x"/>
                                          </p:val>
                                        </p:tav>
                                      </p:tavLst>
                                    </p:anim>
                                    <p:anim calcmode="lin" valueType="num">
                                      <p:cBhvr>
                                        <p:cTn id="70" dur="600" fill="hold"/>
                                        <p:tgtEl>
                                          <p:spTgt spid="11"/>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34"/>
                                        </p:tgtEl>
                                        <p:attrNameLst>
                                          <p:attrName>style.visibility</p:attrName>
                                        </p:attrNameLst>
                                      </p:cBhvr>
                                      <p:to>
                                        <p:strVal val="visible"/>
                                      </p:to>
                                    </p:set>
                                    <p:animEffect>
                                      <p:cBhvr>
                                        <p:cTn id="73" dur="600"/>
                                        <p:tgtEl>
                                          <p:spTgt spid="34"/>
                                        </p:tgtEl>
                                      </p:cBhvr>
                                    </p:animEffect>
                                    <p:anim calcmode="lin" valueType="num">
                                      <p:cBhvr>
                                        <p:cTn id="74" dur="600" fill="hold"/>
                                        <p:tgtEl>
                                          <p:spTgt spid="34"/>
                                        </p:tgtEl>
                                        <p:attrNameLst>
                                          <p:attrName>ppt_x</p:attrName>
                                        </p:attrNameLst>
                                      </p:cBhvr>
                                      <p:tavLst>
                                        <p:tav tm="0">
                                          <p:val>
                                            <p:strVal val="#ppt_x"/>
                                          </p:val>
                                        </p:tav>
                                        <p:tav tm="100000">
                                          <p:val>
                                            <p:strVal val="#ppt_x"/>
                                          </p:val>
                                        </p:tav>
                                      </p:tavLst>
                                    </p:anim>
                                    <p:anim calcmode="lin" valueType="num">
                                      <p:cBhvr>
                                        <p:cTn id="75" dur="600" fill="hold"/>
                                        <p:tgtEl>
                                          <p:spTgt spid="34"/>
                                        </p:tgtEl>
                                        <p:attrNameLst>
                                          <p:attrName>ppt_y</p:attrName>
                                        </p:attrNameLst>
                                      </p:cBhvr>
                                      <p:tavLst>
                                        <p:tav tm="0">
                                          <p:val>
                                            <p:strVal val="#ppt_y+.1"/>
                                          </p:val>
                                        </p:tav>
                                        <p:tav tm="100000">
                                          <p:val>
                                            <p:strVal val="#ppt_y"/>
                                          </p:val>
                                        </p:tav>
                                      </p:tavLst>
                                    </p:anim>
                                  </p:childTnLst>
                                </p:cTn>
                              </p:par>
                            </p:childTnLst>
                          </p:cTn>
                        </p:par>
                        <p:par>
                          <p:cTn id="76" fill="hold">
                            <p:stCondLst>
                              <p:cond delay="2650"/>
                            </p:stCondLst>
                            <p:childTnLst>
                              <p:par>
                                <p:cTn id="77" presetID="10" presetClass="entr" presetSubtype="0" fill="hold" grpId="0" nodeType="afterEffect">
                                  <p:stCondLst>
                                    <p:cond delay="0"/>
                                  </p:stCondLst>
                                  <p:childTnLst>
                                    <p:set>
                                      <p:cBhvr>
                                        <p:cTn id="78" dur="1" fill="hold">
                                          <p:stCondLst>
                                            <p:cond delay="0"/>
                                          </p:stCondLst>
                                        </p:cTn>
                                        <p:tgtEl>
                                          <p:spTgt spid="21"/>
                                        </p:tgtEl>
                                        <p:attrNameLst>
                                          <p:attrName>style.visibility</p:attrName>
                                        </p:attrNameLst>
                                      </p:cBhvr>
                                      <p:to>
                                        <p:strVal val="visible"/>
                                      </p:to>
                                    </p:set>
                                    <p:anim calcmode="lin" valueType="num">
                                      <p:cBhvr>
                                        <p:cTn id="79" dur="300" fill="hold"/>
                                        <p:tgtEl>
                                          <p:spTgt spid="21"/>
                                        </p:tgtEl>
                                        <p:attrNameLst>
                                          <p:attrName>ppt_w</p:attrName>
                                        </p:attrNameLst>
                                      </p:cBhvr>
                                      <p:tavLst>
                                        <p:tav tm="0">
                                          <p:val>
                                            <p:fltVal val="0"/>
                                          </p:val>
                                        </p:tav>
                                        <p:tav tm="100000">
                                          <p:val>
                                            <p:strVal val="#ppt_w"/>
                                          </p:val>
                                        </p:tav>
                                      </p:tavLst>
                                    </p:anim>
                                    <p:anim calcmode="lin" valueType="num">
                                      <p:cBhvr>
                                        <p:cTn id="80" dur="300" fill="hold"/>
                                        <p:tgtEl>
                                          <p:spTgt spid="21"/>
                                        </p:tgtEl>
                                        <p:attrNameLst>
                                          <p:attrName>ppt_h</p:attrName>
                                        </p:attrNameLst>
                                      </p:cBhvr>
                                      <p:tavLst>
                                        <p:tav tm="0">
                                          <p:val>
                                            <p:fltVal val="0"/>
                                          </p:val>
                                        </p:tav>
                                        <p:tav tm="100000">
                                          <p:val>
                                            <p:strVal val="#ppt_h"/>
                                          </p:val>
                                        </p:tav>
                                      </p:tavLst>
                                    </p:anim>
                                    <p:animEffect>
                                      <p:cBhvr>
                                        <p:cTn id="81" dur="300"/>
                                        <p:tgtEl>
                                          <p:spTgt spid="21"/>
                                        </p:tgtEl>
                                      </p:cBhvr>
                                    </p:animEffect>
                                  </p:childTnLst>
                                </p:cTn>
                              </p:par>
                              <p:par>
                                <p:cTn id="82" presetID="10" presetClass="entr" presetSubtype="0" fill="hold" nodeType="withEffect">
                                  <p:stCondLst>
                                    <p:cond delay="0"/>
                                  </p:stCondLst>
                                  <p:childTnLst>
                                    <p:set>
                                      <p:cBhvr>
                                        <p:cTn id="83" dur="1" fill="hold">
                                          <p:stCondLst>
                                            <p:cond delay="0"/>
                                          </p:stCondLst>
                                        </p:cTn>
                                        <p:tgtEl>
                                          <p:spTgt spid="12"/>
                                        </p:tgtEl>
                                        <p:attrNameLst>
                                          <p:attrName>style.visibility</p:attrName>
                                        </p:attrNameLst>
                                      </p:cBhvr>
                                      <p:to>
                                        <p:strVal val="visible"/>
                                      </p:to>
                                    </p:set>
                                    <p:anim calcmode="lin" valueType="num">
                                      <p:cBhvr>
                                        <p:cTn id="84" dur="300" fill="hold"/>
                                        <p:tgtEl>
                                          <p:spTgt spid="12"/>
                                        </p:tgtEl>
                                        <p:attrNameLst>
                                          <p:attrName>ppt_w</p:attrName>
                                        </p:attrNameLst>
                                      </p:cBhvr>
                                      <p:tavLst>
                                        <p:tav tm="0">
                                          <p:val>
                                            <p:fltVal val="0"/>
                                          </p:val>
                                        </p:tav>
                                        <p:tav tm="100000">
                                          <p:val>
                                            <p:strVal val="#ppt_w"/>
                                          </p:val>
                                        </p:tav>
                                      </p:tavLst>
                                    </p:anim>
                                    <p:anim calcmode="lin" valueType="num">
                                      <p:cBhvr>
                                        <p:cTn id="85" dur="300" fill="hold"/>
                                        <p:tgtEl>
                                          <p:spTgt spid="12"/>
                                        </p:tgtEl>
                                        <p:attrNameLst>
                                          <p:attrName>ppt_h</p:attrName>
                                        </p:attrNameLst>
                                      </p:cBhvr>
                                      <p:tavLst>
                                        <p:tav tm="0">
                                          <p:val>
                                            <p:fltVal val="0"/>
                                          </p:val>
                                        </p:tav>
                                        <p:tav tm="100000">
                                          <p:val>
                                            <p:strVal val="#ppt_h"/>
                                          </p:val>
                                        </p:tav>
                                      </p:tavLst>
                                    </p:anim>
                                    <p:animEffect>
                                      <p:cBhvr>
                                        <p:cTn id="86" dur="300"/>
                                        <p:tgtEl>
                                          <p:spTgt spid="12"/>
                                        </p:tgtEl>
                                      </p:cBhvr>
                                    </p:animEffect>
                                  </p:childTnLst>
                                </p:cTn>
                              </p:par>
                            </p:childTnLst>
                          </p:cTn>
                        </p:par>
                        <p:par>
                          <p:cTn id="87" fill="hold">
                            <p:stCondLst>
                              <p:cond delay="2950"/>
                            </p:stCondLst>
                            <p:childTnLst>
                              <p:par>
                                <p:cTn id="88" presetID="42" presetClass="entr" presetSubtype="0" fill="hold" grpId="0" nodeType="afterEffect">
                                  <p:stCondLst>
                                    <p:cond delay="0"/>
                                  </p:stCondLst>
                                  <p:childTnLst>
                                    <p:set>
                                      <p:cBhvr>
                                        <p:cTn id="89" dur="1" fill="hold">
                                          <p:stCondLst>
                                            <p:cond delay="0"/>
                                          </p:stCondLst>
                                        </p:cTn>
                                        <p:tgtEl>
                                          <p:spTgt spid="29"/>
                                        </p:tgtEl>
                                        <p:attrNameLst>
                                          <p:attrName>style.visibility</p:attrName>
                                        </p:attrNameLst>
                                      </p:cBhvr>
                                      <p:to>
                                        <p:strVal val="visible"/>
                                      </p:to>
                                    </p:set>
                                    <p:animEffect>
                                      <p:cBhvr>
                                        <p:cTn id="90" dur="600"/>
                                        <p:tgtEl>
                                          <p:spTgt spid="29"/>
                                        </p:tgtEl>
                                      </p:cBhvr>
                                    </p:animEffect>
                                    <p:anim calcmode="lin" valueType="num">
                                      <p:cBhvr>
                                        <p:cTn id="91" dur="600" fill="hold"/>
                                        <p:tgtEl>
                                          <p:spTgt spid="29"/>
                                        </p:tgtEl>
                                        <p:attrNameLst>
                                          <p:attrName>ppt_x</p:attrName>
                                        </p:attrNameLst>
                                      </p:cBhvr>
                                      <p:tavLst>
                                        <p:tav tm="0">
                                          <p:val>
                                            <p:strVal val="#ppt_x"/>
                                          </p:val>
                                        </p:tav>
                                        <p:tav tm="100000">
                                          <p:val>
                                            <p:strVal val="#ppt_x"/>
                                          </p:val>
                                        </p:tav>
                                      </p:tavLst>
                                    </p:anim>
                                    <p:anim calcmode="lin" valueType="num">
                                      <p:cBhvr>
                                        <p:cTn id="92" dur="600" fill="hold"/>
                                        <p:tgtEl>
                                          <p:spTgt spid="29"/>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p:stCondLst>
                                    <p:cond delay="0"/>
                                  </p:stCondLst>
                                  <p:childTnLst>
                                    <p:set>
                                      <p:cBhvr>
                                        <p:cTn id="94" dur="1" fill="hold">
                                          <p:stCondLst>
                                            <p:cond delay="0"/>
                                          </p:stCondLst>
                                        </p:cTn>
                                        <p:tgtEl>
                                          <p:spTgt spid="28"/>
                                        </p:tgtEl>
                                        <p:attrNameLst>
                                          <p:attrName>style.visibility</p:attrName>
                                        </p:attrNameLst>
                                      </p:cBhvr>
                                      <p:to>
                                        <p:strVal val="visible"/>
                                      </p:to>
                                    </p:set>
                                    <p:animEffect>
                                      <p:cBhvr>
                                        <p:cTn id="95" dur="600"/>
                                        <p:tgtEl>
                                          <p:spTgt spid="28"/>
                                        </p:tgtEl>
                                      </p:cBhvr>
                                    </p:animEffect>
                                    <p:anim calcmode="lin" valueType="num">
                                      <p:cBhvr>
                                        <p:cTn id="96" dur="600" fill="hold"/>
                                        <p:tgtEl>
                                          <p:spTgt spid="28"/>
                                        </p:tgtEl>
                                        <p:attrNameLst>
                                          <p:attrName>ppt_x</p:attrName>
                                        </p:attrNameLst>
                                      </p:cBhvr>
                                      <p:tavLst>
                                        <p:tav tm="0">
                                          <p:val>
                                            <p:strVal val="#ppt_x"/>
                                          </p:val>
                                        </p:tav>
                                        <p:tav tm="100000">
                                          <p:val>
                                            <p:strVal val="#ppt_x"/>
                                          </p:val>
                                        </p:tav>
                                      </p:tavLst>
                                    </p:anim>
                                    <p:anim calcmode="lin" valueType="num">
                                      <p:cBhvr>
                                        <p:cTn id="97" dur="600" fill="hold"/>
                                        <p:tgtEl>
                                          <p:spTgt spid="28"/>
                                        </p:tgtEl>
                                        <p:attrNameLst>
                                          <p:attrName>ppt_y</p:attrName>
                                        </p:attrNameLst>
                                      </p:cBhvr>
                                      <p:tavLst>
                                        <p:tav tm="0">
                                          <p:val>
                                            <p:strVal val="#ppt_y+.1"/>
                                          </p:val>
                                        </p:tav>
                                        <p:tav tm="100000">
                                          <p:val>
                                            <p:strVal val="#ppt_y"/>
                                          </p:val>
                                        </p:tav>
                                      </p:tavLst>
                                    </p:anim>
                                  </p:childTnLst>
                                </p:cTn>
                              </p:par>
                              <p:par>
                                <p:cTn id="98" presetID="47" presetClass="entr" presetSubtype="0" fill="hold" grpId="0" nodeType="withEffect">
                                  <p:stCondLst>
                                    <p:cond delay="0"/>
                                  </p:stCondLst>
                                  <p:childTnLst>
                                    <p:set>
                                      <p:cBhvr>
                                        <p:cTn id="99" dur="1" fill="hold">
                                          <p:stCondLst>
                                            <p:cond delay="0"/>
                                          </p:stCondLst>
                                        </p:cTn>
                                        <p:tgtEl>
                                          <p:spTgt spid="15"/>
                                        </p:tgtEl>
                                        <p:attrNameLst>
                                          <p:attrName>style.visibility</p:attrName>
                                        </p:attrNameLst>
                                      </p:cBhvr>
                                      <p:to>
                                        <p:strVal val="visible"/>
                                      </p:to>
                                    </p:set>
                                    <p:animEffect>
                                      <p:cBhvr>
                                        <p:cTn id="100" dur="600"/>
                                        <p:tgtEl>
                                          <p:spTgt spid="15"/>
                                        </p:tgtEl>
                                      </p:cBhvr>
                                    </p:animEffect>
                                    <p:anim calcmode="lin" valueType="num">
                                      <p:cBhvr>
                                        <p:cTn id="101" dur="600" fill="hold"/>
                                        <p:tgtEl>
                                          <p:spTgt spid="15"/>
                                        </p:tgtEl>
                                        <p:attrNameLst>
                                          <p:attrName>ppt_x</p:attrName>
                                        </p:attrNameLst>
                                      </p:cBhvr>
                                      <p:tavLst>
                                        <p:tav tm="0">
                                          <p:val>
                                            <p:strVal val="#ppt_x"/>
                                          </p:val>
                                        </p:tav>
                                        <p:tav tm="100000">
                                          <p:val>
                                            <p:strVal val="#ppt_x"/>
                                          </p:val>
                                        </p:tav>
                                      </p:tavLst>
                                    </p:anim>
                                    <p:anim calcmode="lin" valueType="num">
                                      <p:cBhvr>
                                        <p:cTn id="102" dur="600" fill="hold"/>
                                        <p:tgtEl>
                                          <p:spTgt spid="15"/>
                                        </p:tgtEl>
                                        <p:attrNameLst>
                                          <p:attrName>ppt_y</p:attrName>
                                        </p:attrNameLst>
                                      </p:cBhvr>
                                      <p:tavLst>
                                        <p:tav tm="0">
                                          <p:val>
                                            <p:strVal val="#ppt_y-.1"/>
                                          </p:val>
                                        </p:tav>
                                        <p:tav tm="100000">
                                          <p:val>
                                            <p:strVal val="#ppt_y"/>
                                          </p:val>
                                        </p:tav>
                                      </p:tavLst>
                                    </p:anim>
                                  </p:childTnLst>
                                </p:cTn>
                              </p:par>
                              <p:par>
                                <p:cTn id="103" presetID="47"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animEffect>
                                      <p:cBhvr>
                                        <p:cTn id="105" dur="600"/>
                                        <p:tgtEl>
                                          <p:spTgt spid="33"/>
                                        </p:tgtEl>
                                      </p:cBhvr>
                                    </p:animEffect>
                                    <p:anim calcmode="lin" valueType="num">
                                      <p:cBhvr>
                                        <p:cTn id="106" dur="600" fill="hold"/>
                                        <p:tgtEl>
                                          <p:spTgt spid="33"/>
                                        </p:tgtEl>
                                        <p:attrNameLst>
                                          <p:attrName>ppt_x</p:attrName>
                                        </p:attrNameLst>
                                      </p:cBhvr>
                                      <p:tavLst>
                                        <p:tav tm="0">
                                          <p:val>
                                            <p:strVal val="#ppt_x"/>
                                          </p:val>
                                        </p:tav>
                                        <p:tav tm="100000">
                                          <p:val>
                                            <p:strVal val="#ppt_x"/>
                                          </p:val>
                                        </p:tav>
                                      </p:tavLst>
                                    </p:anim>
                                    <p:anim calcmode="lin" valueType="num">
                                      <p:cBhvr>
                                        <p:cTn id="107" dur="600" fill="hold"/>
                                        <p:tgtEl>
                                          <p:spTgt spid="33"/>
                                        </p:tgtEl>
                                        <p:attrNameLst>
                                          <p:attrName>ppt_y</p:attrName>
                                        </p:attrNameLst>
                                      </p:cBhvr>
                                      <p:tavLst>
                                        <p:tav tm="0">
                                          <p:val>
                                            <p:strVal val="#ppt_y-.1"/>
                                          </p:val>
                                        </p:tav>
                                        <p:tav tm="100000">
                                          <p:val>
                                            <p:strVal val="#ppt_y"/>
                                          </p:val>
                                        </p:tav>
                                      </p:tavLst>
                                    </p:anim>
                                  </p:childTnLst>
                                </p:cTn>
                              </p:par>
                            </p:childTnLst>
                          </p:cTn>
                        </p:par>
                        <p:par>
                          <p:cTn id="108" fill="hold">
                            <p:stCondLst>
                              <p:cond delay="3550"/>
                            </p:stCondLst>
                            <p:childTnLst>
                              <p:par>
                                <p:cTn id="109" presetID="10" presetClass="entr" presetSubtype="0" fill="hold" grpId="0" nodeType="afterEffect">
                                  <p:stCondLst>
                                    <p:cond delay="0"/>
                                  </p:stCondLst>
                                  <p:childTnLst>
                                    <p:set>
                                      <p:cBhvr>
                                        <p:cTn id="110" dur="1" fill="hold">
                                          <p:stCondLst>
                                            <p:cond delay="0"/>
                                          </p:stCondLst>
                                        </p:cTn>
                                        <p:tgtEl>
                                          <p:spTgt spid="25"/>
                                        </p:tgtEl>
                                        <p:attrNameLst>
                                          <p:attrName>style.visibility</p:attrName>
                                        </p:attrNameLst>
                                      </p:cBhvr>
                                      <p:to>
                                        <p:strVal val="visible"/>
                                      </p:to>
                                    </p:set>
                                    <p:anim calcmode="lin" valueType="num">
                                      <p:cBhvr>
                                        <p:cTn id="111" dur="300" fill="hold"/>
                                        <p:tgtEl>
                                          <p:spTgt spid="25"/>
                                        </p:tgtEl>
                                        <p:attrNameLst>
                                          <p:attrName>ppt_w</p:attrName>
                                        </p:attrNameLst>
                                      </p:cBhvr>
                                      <p:tavLst>
                                        <p:tav tm="0">
                                          <p:val>
                                            <p:fltVal val="0"/>
                                          </p:val>
                                        </p:tav>
                                        <p:tav tm="100000">
                                          <p:val>
                                            <p:strVal val="#ppt_w"/>
                                          </p:val>
                                        </p:tav>
                                      </p:tavLst>
                                    </p:anim>
                                    <p:anim calcmode="lin" valueType="num">
                                      <p:cBhvr>
                                        <p:cTn id="112" dur="300" fill="hold"/>
                                        <p:tgtEl>
                                          <p:spTgt spid="25"/>
                                        </p:tgtEl>
                                        <p:attrNameLst>
                                          <p:attrName>ppt_h</p:attrName>
                                        </p:attrNameLst>
                                      </p:cBhvr>
                                      <p:tavLst>
                                        <p:tav tm="0">
                                          <p:val>
                                            <p:fltVal val="0"/>
                                          </p:val>
                                        </p:tav>
                                        <p:tav tm="100000">
                                          <p:val>
                                            <p:strVal val="#ppt_h"/>
                                          </p:val>
                                        </p:tav>
                                      </p:tavLst>
                                    </p:anim>
                                    <p:animEffect>
                                      <p:cBhvr>
                                        <p:cTn id="113" dur="300"/>
                                        <p:tgtEl>
                                          <p:spTgt spid="25"/>
                                        </p:tgtEl>
                                      </p:cBhvr>
                                    </p:animEffect>
                                  </p:childTnLst>
                                </p:cTn>
                              </p:par>
                              <p:par>
                                <p:cTn id="114" presetID="10" presetClass="entr" presetSubtype="0" fill="hold" nodeType="withEffect">
                                  <p:stCondLst>
                                    <p:cond delay="0"/>
                                  </p:stCondLst>
                                  <p:childTnLst>
                                    <p:set>
                                      <p:cBhvr>
                                        <p:cTn id="115" dur="1" fill="hold">
                                          <p:stCondLst>
                                            <p:cond delay="0"/>
                                          </p:stCondLst>
                                        </p:cTn>
                                        <p:tgtEl>
                                          <p:spTgt spid="22"/>
                                        </p:tgtEl>
                                        <p:attrNameLst>
                                          <p:attrName>style.visibility</p:attrName>
                                        </p:attrNameLst>
                                      </p:cBhvr>
                                      <p:to>
                                        <p:strVal val="visible"/>
                                      </p:to>
                                    </p:set>
                                    <p:anim calcmode="lin" valueType="num">
                                      <p:cBhvr>
                                        <p:cTn id="116" dur="300" fill="hold"/>
                                        <p:tgtEl>
                                          <p:spTgt spid="22"/>
                                        </p:tgtEl>
                                        <p:attrNameLst>
                                          <p:attrName>ppt_w</p:attrName>
                                        </p:attrNameLst>
                                      </p:cBhvr>
                                      <p:tavLst>
                                        <p:tav tm="0">
                                          <p:val>
                                            <p:fltVal val="0"/>
                                          </p:val>
                                        </p:tav>
                                        <p:tav tm="100000">
                                          <p:val>
                                            <p:strVal val="#ppt_w"/>
                                          </p:val>
                                        </p:tav>
                                      </p:tavLst>
                                    </p:anim>
                                    <p:anim calcmode="lin" valueType="num">
                                      <p:cBhvr>
                                        <p:cTn id="117" dur="300" fill="hold"/>
                                        <p:tgtEl>
                                          <p:spTgt spid="22"/>
                                        </p:tgtEl>
                                        <p:attrNameLst>
                                          <p:attrName>ppt_h</p:attrName>
                                        </p:attrNameLst>
                                      </p:cBhvr>
                                      <p:tavLst>
                                        <p:tav tm="0">
                                          <p:val>
                                            <p:fltVal val="0"/>
                                          </p:val>
                                        </p:tav>
                                        <p:tav tm="100000">
                                          <p:val>
                                            <p:strVal val="#ppt_h"/>
                                          </p:val>
                                        </p:tav>
                                      </p:tavLst>
                                    </p:anim>
                                    <p:animEffect>
                                      <p:cBhvr>
                                        <p:cTn id="118" dur="300"/>
                                        <p:tgtEl>
                                          <p:spTgt spid="22"/>
                                        </p:tgtEl>
                                      </p:cBhvr>
                                    </p:animEffect>
                                  </p:childTnLst>
                                </p:cTn>
                              </p:par>
                            </p:childTnLst>
                          </p:cTn>
                        </p:par>
                        <p:par>
                          <p:cTn id="119" fill="hold">
                            <p:stCondLst>
                              <p:cond delay="3850"/>
                            </p:stCondLst>
                            <p:childTnLst>
                              <p:par>
                                <p:cTn id="120" presetID="47" presetClass="entr" presetSubtype="0" fill="hold" grpId="0" nodeType="afterEffect">
                                  <p:stCondLst>
                                    <p:cond delay="0"/>
                                  </p:stCondLst>
                                  <p:childTnLst>
                                    <p:set>
                                      <p:cBhvr>
                                        <p:cTn id="121" dur="1" fill="hold">
                                          <p:stCondLst>
                                            <p:cond delay="0"/>
                                          </p:stCondLst>
                                        </p:cTn>
                                        <p:tgtEl>
                                          <p:spTgt spid="31"/>
                                        </p:tgtEl>
                                        <p:attrNameLst>
                                          <p:attrName>style.visibility</p:attrName>
                                        </p:attrNameLst>
                                      </p:cBhvr>
                                      <p:to>
                                        <p:strVal val="visible"/>
                                      </p:to>
                                    </p:set>
                                    <p:animEffect>
                                      <p:cBhvr>
                                        <p:cTn id="122" dur="600"/>
                                        <p:tgtEl>
                                          <p:spTgt spid="31"/>
                                        </p:tgtEl>
                                      </p:cBhvr>
                                    </p:animEffect>
                                    <p:anim calcmode="lin" valueType="num">
                                      <p:cBhvr>
                                        <p:cTn id="123" dur="600" fill="hold"/>
                                        <p:tgtEl>
                                          <p:spTgt spid="31"/>
                                        </p:tgtEl>
                                        <p:attrNameLst>
                                          <p:attrName>ppt_x</p:attrName>
                                        </p:attrNameLst>
                                      </p:cBhvr>
                                      <p:tavLst>
                                        <p:tav tm="0">
                                          <p:val>
                                            <p:strVal val="#ppt_x"/>
                                          </p:val>
                                        </p:tav>
                                        <p:tav tm="100000">
                                          <p:val>
                                            <p:strVal val="#ppt_x"/>
                                          </p:val>
                                        </p:tav>
                                      </p:tavLst>
                                    </p:anim>
                                    <p:anim calcmode="lin" valueType="num">
                                      <p:cBhvr>
                                        <p:cTn id="124" dur="600" fill="hold"/>
                                        <p:tgtEl>
                                          <p:spTgt spid="31"/>
                                        </p:tgtEl>
                                        <p:attrNameLst>
                                          <p:attrName>ppt_y</p:attrName>
                                        </p:attrNameLst>
                                      </p:cBhvr>
                                      <p:tavLst>
                                        <p:tav tm="0">
                                          <p:val>
                                            <p:strVal val="#ppt_y-.1"/>
                                          </p:val>
                                        </p:tav>
                                        <p:tav tm="100000">
                                          <p:val>
                                            <p:strVal val="#ppt_y"/>
                                          </p:val>
                                        </p:tav>
                                      </p:tavLst>
                                    </p:anim>
                                  </p:childTnLst>
                                </p:cTn>
                              </p:par>
                              <p:par>
                                <p:cTn id="125" presetID="47" presetClass="entr" presetSubtype="0" fill="hold" grpId="0" nodeType="withEffect">
                                  <p:stCondLst>
                                    <p:cond delay="0"/>
                                  </p:stCondLst>
                                  <p:childTnLst>
                                    <p:set>
                                      <p:cBhvr>
                                        <p:cTn id="126" dur="1" fill="hold">
                                          <p:stCondLst>
                                            <p:cond delay="0"/>
                                          </p:stCondLst>
                                        </p:cTn>
                                        <p:tgtEl>
                                          <p:spTgt spid="30"/>
                                        </p:tgtEl>
                                        <p:attrNameLst>
                                          <p:attrName>style.visibility</p:attrName>
                                        </p:attrNameLst>
                                      </p:cBhvr>
                                      <p:to>
                                        <p:strVal val="visible"/>
                                      </p:to>
                                    </p:set>
                                    <p:animEffect>
                                      <p:cBhvr>
                                        <p:cTn id="127" dur="600"/>
                                        <p:tgtEl>
                                          <p:spTgt spid="30"/>
                                        </p:tgtEl>
                                      </p:cBhvr>
                                    </p:animEffect>
                                    <p:anim calcmode="lin" valueType="num">
                                      <p:cBhvr>
                                        <p:cTn id="128" dur="600" fill="hold"/>
                                        <p:tgtEl>
                                          <p:spTgt spid="30"/>
                                        </p:tgtEl>
                                        <p:attrNameLst>
                                          <p:attrName>ppt_x</p:attrName>
                                        </p:attrNameLst>
                                      </p:cBhvr>
                                      <p:tavLst>
                                        <p:tav tm="0">
                                          <p:val>
                                            <p:strVal val="#ppt_x"/>
                                          </p:val>
                                        </p:tav>
                                        <p:tav tm="100000">
                                          <p:val>
                                            <p:strVal val="#ppt_x"/>
                                          </p:val>
                                        </p:tav>
                                      </p:tavLst>
                                    </p:anim>
                                    <p:anim calcmode="lin" valueType="num">
                                      <p:cBhvr>
                                        <p:cTn id="129" dur="600" fill="hold"/>
                                        <p:tgtEl>
                                          <p:spTgt spid="30"/>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16"/>
                                        </p:tgtEl>
                                        <p:attrNameLst>
                                          <p:attrName>style.visibility</p:attrName>
                                        </p:attrNameLst>
                                      </p:cBhvr>
                                      <p:to>
                                        <p:strVal val="visible"/>
                                      </p:to>
                                    </p:set>
                                    <p:animEffect>
                                      <p:cBhvr>
                                        <p:cTn id="132" dur="600"/>
                                        <p:tgtEl>
                                          <p:spTgt spid="16"/>
                                        </p:tgtEl>
                                      </p:cBhvr>
                                    </p:animEffect>
                                    <p:anim calcmode="lin" valueType="num">
                                      <p:cBhvr>
                                        <p:cTn id="133" dur="600" fill="hold"/>
                                        <p:tgtEl>
                                          <p:spTgt spid="16"/>
                                        </p:tgtEl>
                                        <p:attrNameLst>
                                          <p:attrName>ppt_x</p:attrName>
                                        </p:attrNameLst>
                                      </p:cBhvr>
                                      <p:tavLst>
                                        <p:tav tm="0">
                                          <p:val>
                                            <p:strVal val="#ppt_x"/>
                                          </p:val>
                                        </p:tav>
                                        <p:tav tm="100000">
                                          <p:val>
                                            <p:strVal val="#ppt_x"/>
                                          </p:val>
                                        </p:tav>
                                      </p:tavLst>
                                    </p:anim>
                                    <p:anim calcmode="lin" valueType="num">
                                      <p:cBhvr>
                                        <p:cTn id="134" dur="600" fill="hold"/>
                                        <p:tgtEl>
                                          <p:spTgt spid="16"/>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0"/>
                                  </p:stCondLst>
                                  <p:childTnLst>
                                    <p:set>
                                      <p:cBhvr>
                                        <p:cTn id="136" dur="1" fill="hold">
                                          <p:stCondLst>
                                            <p:cond delay="0"/>
                                          </p:stCondLst>
                                        </p:cTn>
                                        <p:tgtEl>
                                          <p:spTgt spid="35"/>
                                        </p:tgtEl>
                                        <p:attrNameLst>
                                          <p:attrName>style.visibility</p:attrName>
                                        </p:attrNameLst>
                                      </p:cBhvr>
                                      <p:to>
                                        <p:strVal val="visible"/>
                                      </p:to>
                                    </p:set>
                                    <p:animEffect>
                                      <p:cBhvr>
                                        <p:cTn id="137" dur="600"/>
                                        <p:tgtEl>
                                          <p:spTgt spid="35"/>
                                        </p:tgtEl>
                                      </p:cBhvr>
                                    </p:animEffect>
                                    <p:anim calcmode="lin" valueType="num">
                                      <p:cBhvr>
                                        <p:cTn id="138" dur="600" fill="hold"/>
                                        <p:tgtEl>
                                          <p:spTgt spid="35"/>
                                        </p:tgtEl>
                                        <p:attrNameLst>
                                          <p:attrName>ppt_x</p:attrName>
                                        </p:attrNameLst>
                                      </p:cBhvr>
                                      <p:tavLst>
                                        <p:tav tm="0">
                                          <p:val>
                                            <p:strVal val="#ppt_x"/>
                                          </p:val>
                                        </p:tav>
                                        <p:tav tm="100000">
                                          <p:val>
                                            <p:strVal val="#ppt_x"/>
                                          </p:val>
                                        </p:tav>
                                      </p:tavLst>
                                    </p:anim>
                                    <p:anim calcmode="lin" valueType="num">
                                      <p:cBhvr>
                                        <p:cTn id="139" dur="6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bldLvl="0" animBg="1" autoUpdateAnimBg="0"/>
      <p:bldP spid="11" grpId="0" bldLvl="0" animBg="1" autoUpdateAnimBg="0"/>
      <p:bldP spid="15" grpId="0" bldLvl="0" animBg="1" autoUpdateAnimBg="0"/>
      <p:bldP spid="16" grpId="0" bldLvl="0" animBg="1" autoUpdateAnimBg="0"/>
      <p:bldP spid="17" grpId="0" bldLvl="0" autoUpdateAnimBg="0"/>
      <p:bldP spid="18" grpId="0" bldLvl="0" autoUpdateAnimBg="0"/>
      <p:bldP spid="19" grpId="0" bldLvl="0" autoUpdateAnimBg="0"/>
      <p:bldP spid="20" grpId="0" bldLvl="0" autoUpdateAnimBg="0"/>
      <p:bldP spid="21" grpId="0" bldLvl="0" autoUpdateAnimBg="0"/>
      <p:bldP spid="25" grpId="0" bldLvl="0" autoUpdateAnimBg="0"/>
      <p:bldP spid="26" grpId="0" bldLvl="0" autoUpdateAnimBg="0"/>
      <p:bldP spid="27" grpId="0" bldLvl="0" autoUpdateAnimBg="0"/>
      <p:bldP spid="28" grpId="0" bldLvl="0" autoUpdateAnimBg="0"/>
      <p:bldP spid="29" grpId="0" bldLvl="0" autoUpdateAnimBg="0"/>
      <p:bldP spid="30" grpId="0" bldLvl="0" autoUpdateAnimBg="0"/>
      <p:bldP spid="31" grpId="0" bldLvl="0" autoUpdateAnimBg="0"/>
      <p:bldP spid="32" grpId="0" bldLvl="0" autoUpdateAnimBg="0"/>
      <p:bldP spid="33" grpId="0" bldLvl="0" autoUpdateAnimBg="0"/>
      <p:bldP spid="34" grpId="0" bldLvl="0" autoUpdateAnimBg="0"/>
      <p:bldP spid="35" grpId="0" bldLvl="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4"/>
          <p:cNvSpPr txBox="1">
            <a:spLocks/>
          </p:cNvSpPr>
          <p:nvPr/>
        </p:nvSpPr>
        <p:spPr>
          <a:xfrm>
            <a:off x="611560" y="429469"/>
            <a:ext cx="2256285" cy="49678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b="1" dirty="0" smtClean="0">
                <a:solidFill>
                  <a:schemeClr val="accent1"/>
                </a:solidFill>
                <a:latin typeface="微软雅黑" panose="020B0503020204020204" pitchFamily="34" charset="-122"/>
                <a:ea typeface="微软雅黑" panose="020B0503020204020204" pitchFamily="34" charset="-122"/>
              </a:rPr>
              <a:t>目录</a:t>
            </a:r>
            <a:r>
              <a:rPr lang="en-US" altLang="zh-CN" b="1" dirty="0" smtClean="0">
                <a:solidFill>
                  <a:schemeClr val="accent1"/>
                </a:solidFill>
                <a:latin typeface="微软雅黑" panose="020B0503020204020204" pitchFamily="34" charset="-122"/>
                <a:ea typeface="微软雅黑" panose="020B0503020204020204" pitchFamily="34" charset="-122"/>
              </a:rPr>
              <a:t>/</a:t>
            </a:r>
            <a:r>
              <a:rPr lang="en-US" altLang="zh-CN" sz="1800" b="1" dirty="0" smtClean="0">
                <a:solidFill>
                  <a:schemeClr val="accent1"/>
                </a:solidFill>
                <a:latin typeface="微软雅黑" panose="020B0503020204020204" pitchFamily="34" charset="-122"/>
                <a:ea typeface="微软雅黑" panose="020B0503020204020204" pitchFamily="34" charset="-122"/>
              </a:rPr>
              <a:t>Contents</a:t>
            </a:r>
            <a:endParaRPr lang="en-GB" sz="1800" b="1" dirty="0">
              <a:solidFill>
                <a:schemeClr val="accent1"/>
              </a:solidFill>
              <a:latin typeface="微软雅黑" panose="020B0503020204020204" pitchFamily="34" charset="-122"/>
              <a:ea typeface="微软雅黑" panose="020B0503020204020204" pitchFamily="34" charset="-122"/>
            </a:endParaRPr>
          </a:p>
        </p:txBody>
      </p:sp>
      <p:cxnSp>
        <p:nvCxnSpPr>
          <p:cNvPr id="43" name="直接连接符 42"/>
          <p:cNvCxnSpPr/>
          <p:nvPr/>
        </p:nvCxnSpPr>
        <p:spPr>
          <a:xfrm>
            <a:off x="738572" y="1059582"/>
            <a:ext cx="7649852"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2339753" y="141962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smtClean="0">
                  <a:solidFill>
                    <a:schemeClr val="bg1"/>
                  </a:solidFill>
                  <a:latin typeface="Impact" panose="020B0806030902050204" pitchFamily="34" charset="0"/>
                </a:rPr>
                <a:t>01</a:t>
              </a:r>
              <a:endParaRPr lang="zh-CN" altLang="en-US" sz="2800" dirty="0">
                <a:solidFill>
                  <a:schemeClr val="bg1"/>
                </a:solidFill>
                <a:latin typeface="Impact" panose="020B0806030902050204" pitchFamily="34" charset="0"/>
              </a:endParaRPr>
            </a:p>
          </p:txBody>
        </p:sp>
      </p:grpSp>
      <p:grpSp>
        <p:nvGrpSpPr>
          <p:cNvPr id="48" name="组合 47"/>
          <p:cNvGrpSpPr/>
          <p:nvPr/>
        </p:nvGrpSpPr>
        <p:grpSpPr>
          <a:xfrm>
            <a:off x="2339753" y="2099236"/>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smtClean="0">
                  <a:solidFill>
                    <a:schemeClr val="bg1"/>
                  </a:solidFill>
                  <a:latin typeface="Impact" panose="020B0806030902050204" pitchFamily="34" charset="0"/>
                </a:rPr>
                <a:t>02</a:t>
              </a:r>
              <a:endParaRPr lang="zh-CN" altLang="en-US" sz="2800" dirty="0">
                <a:solidFill>
                  <a:schemeClr val="bg1"/>
                </a:solidFill>
                <a:latin typeface="Impact" panose="020B0806030902050204" pitchFamily="34" charset="0"/>
              </a:endParaRPr>
            </a:p>
          </p:txBody>
        </p:sp>
      </p:grpSp>
      <p:grpSp>
        <p:nvGrpSpPr>
          <p:cNvPr id="51" name="组合 50"/>
          <p:cNvGrpSpPr/>
          <p:nvPr/>
        </p:nvGrpSpPr>
        <p:grpSpPr>
          <a:xfrm>
            <a:off x="2339753" y="2801084"/>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smtClean="0">
                  <a:solidFill>
                    <a:schemeClr val="bg1"/>
                  </a:solidFill>
                  <a:latin typeface="Impact" panose="020B0806030902050204" pitchFamily="34" charset="0"/>
                </a:rPr>
                <a:t>03</a:t>
              </a:r>
              <a:endParaRPr lang="zh-CN" altLang="en-US" sz="2800" dirty="0">
                <a:solidFill>
                  <a:schemeClr val="bg1"/>
                </a:solidFill>
                <a:latin typeface="Impact" panose="020B0806030902050204" pitchFamily="34" charset="0"/>
              </a:endParaRPr>
            </a:p>
          </p:txBody>
        </p:sp>
      </p:grpSp>
      <p:grpSp>
        <p:nvGrpSpPr>
          <p:cNvPr id="54" name="组合 53"/>
          <p:cNvGrpSpPr/>
          <p:nvPr/>
        </p:nvGrpSpPr>
        <p:grpSpPr>
          <a:xfrm>
            <a:off x="2339753" y="3483574"/>
            <a:ext cx="894259" cy="508134"/>
            <a:chOff x="2215144" y="4047039"/>
            <a:chExt cx="1244730" cy="931598"/>
          </a:xfrm>
        </p:grpSpPr>
        <p:sp>
          <p:nvSpPr>
            <p:cNvPr id="55" name="平行四边形 54"/>
            <p:cNvSpPr/>
            <p:nvPr/>
          </p:nvSpPr>
          <p:spPr>
            <a:xfrm>
              <a:off x="2215144" y="4135856"/>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6" name="文本框 12"/>
            <p:cNvSpPr txBox="1"/>
            <p:nvPr/>
          </p:nvSpPr>
          <p:spPr>
            <a:xfrm>
              <a:off x="2393075" y="4047039"/>
              <a:ext cx="1066799" cy="816506"/>
            </a:xfrm>
            <a:prstGeom prst="rect">
              <a:avLst/>
            </a:prstGeom>
            <a:noFill/>
          </p:spPr>
          <p:txBody>
            <a:bodyPr wrap="square" rtlCol="0">
              <a:spAutoFit/>
            </a:bodyPr>
            <a:lstStyle/>
            <a:p>
              <a:r>
                <a:rPr lang="en-US" altLang="zh-CN" sz="2800" dirty="0" smtClean="0">
                  <a:solidFill>
                    <a:schemeClr val="bg1"/>
                  </a:solidFill>
                  <a:latin typeface="Impact" panose="020B0806030902050204" pitchFamily="34" charset="0"/>
                </a:rPr>
                <a:t>04</a:t>
              </a:r>
              <a:endParaRPr lang="zh-CN" altLang="en-US" sz="2800" dirty="0">
                <a:solidFill>
                  <a:schemeClr val="bg1"/>
                </a:solidFill>
                <a:latin typeface="Impact" panose="020B0806030902050204" pitchFamily="34" charset="0"/>
              </a:endParaRPr>
            </a:p>
          </p:txBody>
        </p:sp>
      </p:grpSp>
      <p:grpSp>
        <p:nvGrpSpPr>
          <p:cNvPr id="57" name="组合 56"/>
          <p:cNvGrpSpPr/>
          <p:nvPr/>
        </p:nvGrpSpPr>
        <p:grpSpPr>
          <a:xfrm>
            <a:off x="2339752" y="4183115"/>
            <a:ext cx="884486" cy="502735"/>
            <a:chOff x="2215144" y="5107938"/>
            <a:chExt cx="1231128" cy="921702"/>
          </a:xfrm>
        </p:grpSpPr>
        <p:sp>
          <p:nvSpPr>
            <p:cNvPr id="58" name="平行四边形 57"/>
            <p:cNvSpPr/>
            <p:nvPr/>
          </p:nvSpPr>
          <p:spPr>
            <a:xfrm>
              <a:off x="2215144" y="5186859"/>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9" name="文本框 13"/>
            <p:cNvSpPr txBox="1"/>
            <p:nvPr/>
          </p:nvSpPr>
          <p:spPr>
            <a:xfrm>
              <a:off x="2379473" y="5107938"/>
              <a:ext cx="1066799" cy="816510"/>
            </a:xfrm>
            <a:prstGeom prst="rect">
              <a:avLst/>
            </a:prstGeom>
            <a:noFill/>
          </p:spPr>
          <p:txBody>
            <a:bodyPr wrap="square" rtlCol="0">
              <a:spAutoFit/>
            </a:bodyPr>
            <a:lstStyle/>
            <a:p>
              <a:r>
                <a:rPr lang="en-US" altLang="zh-CN" sz="2800" dirty="0" smtClean="0">
                  <a:solidFill>
                    <a:schemeClr val="bg1"/>
                  </a:solidFill>
                  <a:latin typeface="Impact" panose="020B0806030902050204" pitchFamily="34" charset="0"/>
                </a:rPr>
                <a:t>05</a:t>
              </a:r>
              <a:endParaRPr lang="zh-CN" altLang="en-US" sz="2800" dirty="0">
                <a:solidFill>
                  <a:schemeClr val="bg1"/>
                </a:solidFill>
                <a:latin typeface="Impact" panose="020B0806030902050204" pitchFamily="34" charset="0"/>
              </a:endParaRPr>
            </a:p>
          </p:txBody>
        </p:sp>
      </p:grpSp>
      <p:grpSp>
        <p:nvGrpSpPr>
          <p:cNvPr id="60" name="组合 59"/>
          <p:cNvGrpSpPr/>
          <p:nvPr/>
        </p:nvGrpSpPr>
        <p:grpSpPr>
          <a:xfrm>
            <a:off x="3019006" y="1432933"/>
            <a:ext cx="3857250" cy="459690"/>
            <a:chOff x="4315150" y="953426"/>
            <a:chExt cx="3857250" cy="540057"/>
          </a:xfrm>
        </p:grpSpPr>
        <p:sp>
          <p:nvSpPr>
            <p:cNvPr id="61" name="矩形 60"/>
            <p:cNvSpPr/>
            <p:nvPr/>
          </p:nvSpPr>
          <p:spPr>
            <a:xfrm>
              <a:off x="4841196" y="1036090"/>
              <a:ext cx="2827147"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年度工作内容概述</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2" name="平行四边形 61"/>
            <p:cNvSpPr/>
            <p:nvPr/>
          </p:nvSpPr>
          <p:spPr>
            <a:xfrm>
              <a:off x="4315150" y="953426"/>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63" name="组合 62"/>
          <p:cNvGrpSpPr/>
          <p:nvPr/>
        </p:nvGrpSpPr>
        <p:grpSpPr>
          <a:xfrm>
            <a:off x="3019006" y="2127086"/>
            <a:ext cx="3857250" cy="459690"/>
            <a:chOff x="4315150" y="1647579"/>
            <a:chExt cx="3857250" cy="540057"/>
          </a:xfrm>
        </p:grpSpPr>
        <p:sp>
          <p:nvSpPr>
            <p:cNvPr id="64" name="矩形 63"/>
            <p:cNvSpPr/>
            <p:nvPr/>
          </p:nvSpPr>
          <p:spPr>
            <a:xfrm>
              <a:off x="4841196" y="1730243"/>
              <a:ext cx="2827147"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工作完成具体情况</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5" name="平行四边形 64"/>
            <p:cNvSpPr/>
            <p:nvPr/>
          </p:nvSpPr>
          <p:spPr>
            <a:xfrm>
              <a:off x="4315150" y="1647579"/>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66" name="组合 65"/>
          <p:cNvGrpSpPr/>
          <p:nvPr/>
        </p:nvGrpSpPr>
        <p:grpSpPr>
          <a:xfrm>
            <a:off x="3019006" y="2821238"/>
            <a:ext cx="3857250" cy="459690"/>
            <a:chOff x="4315150" y="2341731"/>
            <a:chExt cx="3857250" cy="540057"/>
          </a:xfrm>
        </p:grpSpPr>
        <p:sp>
          <p:nvSpPr>
            <p:cNvPr id="67" name="矩形 66"/>
            <p:cNvSpPr/>
            <p:nvPr/>
          </p:nvSpPr>
          <p:spPr>
            <a:xfrm>
              <a:off x="4841197" y="2424395"/>
              <a:ext cx="2827146"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成功项目详细展示</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8" name="平行四边形 67"/>
            <p:cNvSpPr/>
            <p:nvPr/>
          </p:nvSpPr>
          <p:spPr>
            <a:xfrm>
              <a:off x="4315150" y="2341731"/>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69" name="组合 68"/>
          <p:cNvGrpSpPr/>
          <p:nvPr/>
        </p:nvGrpSpPr>
        <p:grpSpPr>
          <a:xfrm>
            <a:off x="3019006" y="3515391"/>
            <a:ext cx="3857250" cy="459690"/>
            <a:chOff x="4315150" y="3035884"/>
            <a:chExt cx="3857250" cy="540057"/>
          </a:xfrm>
        </p:grpSpPr>
        <p:sp>
          <p:nvSpPr>
            <p:cNvPr id="70" name="矩形 69"/>
            <p:cNvSpPr/>
            <p:nvPr/>
          </p:nvSpPr>
          <p:spPr>
            <a:xfrm>
              <a:off x="4841196" y="3118548"/>
              <a:ext cx="2827147"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工作存在不足之处</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1" name="平行四边形 70"/>
            <p:cNvSpPr/>
            <p:nvPr/>
          </p:nvSpPr>
          <p:spPr>
            <a:xfrm>
              <a:off x="4315150" y="3035884"/>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72" name="组合 71"/>
          <p:cNvGrpSpPr/>
          <p:nvPr/>
        </p:nvGrpSpPr>
        <p:grpSpPr>
          <a:xfrm>
            <a:off x="3019006" y="4209545"/>
            <a:ext cx="3857250" cy="459690"/>
            <a:chOff x="4315150" y="3730038"/>
            <a:chExt cx="3857250" cy="540057"/>
          </a:xfrm>
        </p:grpSpPr>
        <p:sp>
          <p:nvSpPr>
            <p:cNvPr id="73" name="矩形 72"/>
            <p:cNvSpPr/>
            <p:nvPr/>
          </p:nvSpPr>
          <p:spPr>
            <a:xfrm>
              <a:off x="4841197" y="3812702"/>
              <a:ext cx="2827146"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明年工作目标计划</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4" name="平行四边形 73"/>
            <p:cNvSpPr/>
            <p:nvPr/>
          </p:nvSpPr>
          <p:spPr>
            <a:xfrm>
              <a:off x="4315150" y="3730038"/>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34" name="组合 33"/>
          <p:cNvGrpSpPr/>
          <p:nvPr/>
        </p:nvGrpSpPr>
        <p:grpSpPr>
          <a:xfrm>
            <a:off x="7956376" y="490833"/>
            <a:ext cx="432048" cy="432834"/>
            <a:chOff x="6084168" y="1274820"/>
            <a:chExt cx="432048" cy="432834"/>
          </a:xfrm>
        </p:grpSpPr>
        <p:sp>
          <p:nvSpPr>
            <p:cNvPr id="35"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6"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37" name="组合 36"/>
          <p:cNvGrpSpPr/>
          <p:nvPr/>
        </p:nvGrpSpPr>
        <p:grpSpPr>
          <a:xfrm>
            <a:off x="6660232" y="491226"/>
            <a:ext cx="432048" cy="432048"/>
            <a:chOff x="4788024" y="1275213"/>
            <a:chExt cx="432048" cy="432048"/>
          </a:xfrm>
        </p:grpSpPr>
        <p:sp>
          <p:nvSpPr>
            <p:cNvPr id="38"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9"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40" name="组合 39"/>
          <p:cNvGrpSpPr/>
          <p:nvPr/>
        </p:nvGrpSpPr>
        <p:grpSpPr>
          <a:xfrm>
            <a:off x="7308304" y="490833"/>
            <a:ext cx="432833" cy="432834"/>
            <a:chOff x="5436096" y="1274820"/>
            <a:chExt cx="432833" cy="432834"/>
          </a:xfrm>
        </p:grpSpPr>
        <p:sp>
          <p:nvSpPr>
            <p:cNvPr id="41"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42"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44" name="组合 43"/>
          <p:cNvGrpSpPr/>
          <p:nvPr/>
        </p:nvGrpSpPr>
        <p:grpSpPr>
          <a:xfrm>
            <a:off x="5364088" y="490833"/>
            <a:ext cx="432833" cy="432834"/>
            <a:chOff x="3491880" y="1274820"/>
            <a:chExt cx="432833" cy="432834"/>
          </a:xfrm>
        </p:grpSpPr>
        <p:sp>
          <p:nvSpPr>
            <p:cNvPr id="75"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76"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77" name="组合 76"/>
          <p:cNvGrpSpPr/>
          <p:nvPr/>
        </p:nvGrpSpPr>
        <p:grpSpPr>
          <a:xfrm>
            <a:off x="6012160" y="490833"/>
            <a:ext cx="432833" cy="432834"/>
            <a:chOff x="4139952" y="1274820"/>
            <a:chExt cx="432833" cy="432834"/>
          </a:xfrm>
        </p:grpSpPr>
        <p:sp>
          <p:nvSpPr>
            <p:cNvPr id="78"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79"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4139336563"/>
      </p:ext>
    </p:extLst>
  </p:cSld>
  <p:clrMapOvr>
    <a:masterClrMapping/>
  </p:clrMapOvr>
  <mc:AlternateContent xmlns:mc="http://schemas.openxmlformats.org/markup-compatibility/2006">
    <mc:Choice xmlns:p14="http://schemas.microsoft.com/office/powerpoint/2010/main" Requires="p14">
      <p:transition spd="slow" p14:dur="120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dissolve">
                                      <p:cBhvr>
                                        <p:cTn id="7" dur="500"/>
                                        <p:tgtEl>
                                          <p:spTgt spid="15">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wipe(left)">
                                      <p:cBhvr>
                                        <p:cTn id="11" dur="500"/>
                                        <p:tgtEl>
                                          <p:spTgt spid="43"/>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44"/>
                                        </p:tgtEl>
                                        <p:attrNameLst>
                                          <p:attrName>style.visibility</p:attrName>
                                        </p:attrNameLst>
                                      </p:cBhvr>
                                      <p:to>
                                        <p:strVal val="visible"/>
                                      </p:to>
                                    </p:set>
                                    <p:anim calcmode="lin" valueType="num">
                                      <p:cBhvr>
                                        <p:cTn id="15" dur="500" fill="hold"/>
                                        <p:tgtEl>
                                          <p:spTgt spid="44"/>
                                        </p:tgtEl>
                                        <p:attrNameLst>
                                          <p:attrName>ppt_w</p:attrName>
                                        </p:attrNameLst>
                                      </p:cBhvr>
                                      <p:tavLst>
                                        <p:tav tm="0">
                                          <p:val>
                                            <p:fltVal val="0"/>
                                          </p:val>
                                        </p:tav>
                                        <p:tav tm="100000">
                                          <p:val>
                                            <p:strVal val="#ppt_w"/>
                                          </p:val>
                                        </p:tav>
                                      </p:tavLst>
                                    </p:anim>
                                    <p:anim calcmode="lin" valueType="num">
                                      <p:cBhvr>
                                        <p:cTn id="16" dur="500" fill="hold"/>
                                        <p:tgtEl>
                                          <p:spTgt spid="44"/>
                                        </p:tgtEl>
                                        <p:attrNameLst>
                                          <p:attrName>ppt_h</p:attrName>
                                        </p:attrNameLst>
                                      </p:cBhvr>
                                      <p:tavLst>
                                        <p:tav tm="0">
                                          <p:val>
                                            <p:fltVal val="0"/>
                                          </p:val>
                                        </p:tav>
                                        <p:tav tm="100000">
                                          <p:val>
                                            <p:strVal val="#ppt_h"/>
                                          </p:val>
                                        </p:tav>
                                      </p:tavLst>
                                    </p:anim>
                                    <p:animEffect transition="in" filter="fade">
                                      <p:cBhvr>
                                        <p:cTn id="17" dur="500"/>
                                        <p:tgtEl>
                                          <p:spTgt spid="44"/>
                                        </p:tgtEl>
                                      </p:cBhvr>
                                    </p:animEffect>
                                  </p:childTnLst>
                                </p:cTn>
                              </p:par>
                              <p:par>
                                <p:cTn id="18" presetID="53" presetClass="entr" presetSubtype="16" fill="hold" nodeType="withEffect">
                                  <p:stCondLst>
                                    <p:cond delay="200"/>
                                  </p:stCondLst>
                                  <p:childTnLst>
                                    <p:set>
                                      <p:cBhvr>
                                        <p:cTn id="19" dur="1" fill="hold">
                                          <p:stCondLst>
                                            <p:cond delay="0"/>
                                          </p:stCondLst>
                                        </p:cTn>
                                        <p:tgtEl>
                                          <p:spTgt spid="77"/>
                                        </p:tgtEl>
                                        <p:attrNameLst>
                                          <p:attrName>style.visibility</p:attrName>
                                        </p:attrNameLst>
                                      </p:cBhvr>
                                      <p:to>
                                        <p:strVal val="visible"/>
                                      </p:to>
                                    </p:set>
                                    <p:anim calcmode="lin" valueType="num">
                                      <p:cBhvr>
                                        <p:cTn id="20" dur="500" fill="hold"/>
                                        <p:tgtEl>
                                          <p:spTgt spid="77"/>
                                        </p:tgtEl>
                                        <p:attrNameLst>
                                          <p:attrName>ppt_w</p:attrName>
                                        </p:attrNameLst>
                                      </p:cBhvr>
                                      <p:tavLst>
                                        <p:tav tm="0">
                                          <p:val>
                                            <p:fltVal val="0"/>
                                          </p:val>
                                        </p:tav>
                                        <p:tav tm="100000">
                                          <p:val>
                                            <p:strVal val="#ppt_w"/>
                                          </p:val>
                                        </p:tav>
                                      </p:tavLst>
                                    </p:anim>
                                    <p:anim calcmode="lin" valueType="num">
                                      <p:cBhvr>
                                        <p:cTn id="21" dur="500" fill="hold"/>
                                        <p:tgtEl>
                                          <p:spTgt spid="77"/>
                                        </p:tgtEl>
                                        <p:attrNameLst>
                                          <p:attrName>ppt_h</p:attrName>
                                        </p:attrNameLst>
                                      </p:cBhvr>
                                      <p:tavLst>
                                        <p:tav tm="0">
                                          <p:val>
                                            <p:fltVal val="0"/>
                                          </p:val>
                                        </p:tav>
                                        <p:tav tm="100000">
                                          <p:val>
                                            <p:strVal val="#ppt_h"/>
                                          </p:val>
                                        </p:tav>
                                      </p:tavLst>
                                    </p:anim>
                                    <p:animEffect transition="in" filter="fade">
                                      <p:cBhvr>
                                        <p:cTn id="22" dur="500"/>
                                        <p:tgtEl>
                                          <p:spTgt spid="77"/>
                                        </p:tgtEl>
                                      </p:cBhvr>
                                    </p:animEffect>
                                  </p:childTnLst>
                                </p:cTn>
                              </p:par>
                              <p:par>
                                <p:cTn id="23" presetID="53" presetClass="entr" presetSubtype="16" fill="hold" nodeType="withEffect">
                                  <p:stCondLst>
                                    <p:cond delay="400"/>
                                  </p:stCondLst>
                                  <p:childTnLst>
                                    <p:set>
                                      <p:cBhvr>
                                        <p:cTn id="24" dur="1" fill="hold">
                                          <p:stCondLst>
                                            <p:cond delay="0"/>
                                          </p:stCondLst>
                                        </p:cTn>
                                        <p:tgtEl>
                                          <p:spTgt spid="37"/>
                                        </p:tgtEl>
                                        <p:attrNameLst>
                                          <p:attrName>style.visibility</p:attrName>
                                        </p:attrNameLst>
                                      </p:cBhvr>
                                      <p:to>
                                        <p:strVal val="visible"/>
                                      </p:to>
                                    </p:set>
                                    <p:anim calcmode="lin" valueType="num">
                                      <p:cBhvr>
                                        <p:cTn id="25" dur="500" fill="hold"/>
                                        <p:tgtEl>
                                          <p:spTgt spid="37"/>
                                        </p:tgtEl>
                                        <p:attrNameLst>
                                          <p:attrName>ppt_w</p:attrName>
                                        </p:attrNameLst>
                                      </p:cBhvr>
                                      <p:tavLst>
                                        <p:tav tm="0">
                                          <p:val>
                                            <p:fltVal val="0"/>
                                          </p:val>
                                        </p:tav>
                                        <p:tav tm="100000">
                                          <p:val>
                                            <p:strVal val="#ppt_w"/>
                                          </p:val>
                                        </p:tav>
                                      </p:tavLst>
                                    </p:anim>
                                    <p:anim calcmode="lin" valueType="num">
                                      <p:cBhvr>
                                        <p:cTn id="26" dur="500" fill="hold"/>
                                        <p:tgtEl>
                                          <p:spTgt spid="37"/>
                                        </p:tgtEl>
                                        <p:attrNameLst>
                                          <p:attrName>ppt_h</p:attrName>
                                        </p:attrNameLst>
                                      </p:cBhvr>
                                      <p:tavLst>
                                        <p:tav tm="0">
                                          <p:val>
                                            <p:fltVal val="0"/>
                                          </p:val>
                                        </p:tav>
                                        <p:tav tm="100000">
                                          <p:val>
                                            <p:strVal val="#ppt_h"/>
                                          </p:val>
                                        </p:tav>
                                      </p:tavLst>
                                    </p:anim>
                                    <p:animEffect transition="in" filter="fade">
                                      <p:cBhvr>
                                        <p:cTn id="27" dur="500"/>
                                        <p:tgtEl>
                                          <p:spTgt spid="37"/>
                                        </p:tgtEl>
                                      </p:cBhvr>
                                    </p:animEffect>
                                  </p:childTnLst>
                                </p:cTn>
                              </p:par>
                              <p:par>
                                <p:cTn id="28" presetID="53" presetClass="entr" presetSubtype="16" fill="hold" nodeType="withEffect">
                                  <p:stCondLst>
                                    <p:cond delay="600"/>
                                  </p:stCondLst>
                                  <p:childTnLst>
                                    <p:set>
                                      <p:cBhvr>
                                        <p:cTn id="29" dur="1" fill="hold">
                                          <p:stCondLst>
                                            <p:cond delay="0"/>
                                          </p:stCondLst>
                                        </p:cTn>
                                        <p:tgtEl>
                                          <p:spTgt spid="40"/>
                                        </p:tgtEl>
                                        <p:attrNameLst>
                                          <p:attrName>style.visibility</p:attrName>
                                        </p:attrNameLst>
                                      </p:cBhvr>
                                      <p:to>
                                        <p:strVal val="visible"/>
                                      </p:to>
                                    </p:set>
                                    <p:anim calcmode="lin" valueType="num">
                                      <p:cBhvr>
                                        <p:cTn id="30" dur="500" fill="hold"/>
                                        <p:tgtEl>
                                          <p:spTgt spid="40"/>
                                        </p:tgtEl>
                                        <p:attrNameLst>
                                          <p:attrName>ppt_w</p:attrName>
                                        </p:attrNameLst>
                                      </p:cBhvr>
                                      <p:tavLst>
                                        <p:tav tm="0">
                                          <p:val>
                                            <p:fltVal val="0"/>
                                          </p:val>
                                        </p:tav>
                                        <p:tav tm="100000">
                                          <p:val>
                                            <p:strVal val="#ppt_w"/>
                                          </p:val>
                                        </p:tav>
                                      </p:tavLst>
                                    </p:anim>
                                    <p:anim calcmode="lin" valueType="num">
                                      <p:cBhvr>
                                        <p:cTn id="31" dur="500" fill="hold"/>
                                        <p:tgtEl>
                                          <p:spTgt spid="40"/>
                                        </p:tgtEl>
                                        <p:attrNameLst>
                                          <p:attrName>ppt_h</p:attrName>
                                        </p:attrNameLst>
                                      </p:cBhvr>
                                      <p:tavLst>
                                        <p:tav tm="0">
                                          <p:val>
                                            <p:fltVal val="0"/>
                                          </p:val>
                                        </p:tav>
                                        <p:tav tm="100000">
                                          <p:val>
                                            <p:strVal val="#ppt_h"/>
                                          </p:val>
                                        </p:tav>
                                      </p:tavLst>
                                    </p:anim>
                                    <p:animEffect transition="in" filter="fade">
                                      <p:cBhvr>
                                        <p:cTn id="32" dur="500"/>
                                        <p:tgtEl>
                                          <p:spTgt spid="40"/>
                                        </p:tgtEl>
                                      </p:cBhvr>
                                    </p:animEffect>
                                  </p:childTnLst>
                                </p:cTn>
                              </p:par>
                              <p:par>
                                <p:cTn id="33" presetID="53" presetClass="entr" presetSubtype="16" fill="hold" nodeType="withEffect">
                                  <p:stCondLst>
                                    <p:cond delay="800"/>
                                  </p:stCondLst>
                                  <p:childTnLst>
                                    <p:set>
                                      <p:cBhvr>
                                        <p:cTn id="34" dur="1" fill="hold">
                                          <p:stCondLst>
                                            <p:cond delay="0"/>
                                          </p:stCondLst>
                                        </p:cTn>
                                        <p:tgtEl>
                                          <p:spTgt spid="34"/>
                                        </p:tgtEl>
                                        <p:attrNameLst>
                                          <p:attrName>style.visibility</p:attrName>
                                        </p:attrNameLst>
                                      </p:cBhvr>
                                      <p:to>
                                        <p:strVal val="visible"/>
                                      </p:to>
                                    </p:set>
                                    <p:anim calcmode="lin" valueType="num">
                                      <p:cBhvr>
                                        <p:cTn id="35" dur="500" fill="hold"/>
                                        <p:tgtEl>
                                          <p:spTgt spid="34"/>
                                        </p:tgtEl>
                                        <p:attrNameLst>
                                          <p:attrName>ppt_w</p:attrName>
                                        </p:attrNameLst>
                                      </p:cBhvr>
                                      <p:tavLst>
                                        <p:tav tm="0">
                                          <p:val>
                                            <p:fltVal val="0"/>
                                          </p:val>
                                        </p:tav>
                                        <p:tav tm="100000">
                                          <p:val>
                                            <p:strVal val="#ppt_w"/>
                                          </p:val>
                                        </p:tav>
                                      </p:tavLst>
                                    </p:anim>
                                    <p:anim calcmode="lin" valueType="num">
                                      <p:cBhvr>
                                        <p:cTn id="36" dur="500" fill="hold"/>
                                        <p:tgtEl>
                                          <p:spTgt spid="34"/>
                                        </p:tgtEl>
                                        <p:attrNameLst>
                                          <p:attrName>ppt_h</p:attrName>
                                        </p:attrNameLst>
                                      </p:cBhvr>
                                      <p:tavLst>
                                        <p:tav tm="0">
                                          <p:val>
                                            <p:fltVal val="0"/>
                                          </p:val>
                                        </p:tav>
                                        <p:tav tm="100000">
                                          <p:val>
                                            <p:strVal val="#ppt_h"/>
                                          </p:val>
                                        </p:tav>
                                      </p:tavLst>
                                    </p:anim>
                                    <p:animEffect transition="in" filter="fade">
                                      <p:cBhvr>
                                        <p:cTn id="37" dur="500"/>
                                        <p:tgtEl>
                                          <p:spTgt spid="34"/>
                                        </p:tgtEl>
                                      </p:cBhvr>
                                    </p:animEffect>
                                  </p:childTnLst>
                                </p:cTn>
                              </p:par>
                            </p:childTnLst>
                          </p:cTn>
                        </p:par>
                        <p:par>
                          <p:cTn id="38" fill="hold">
                            <p:stCondLst>
                              <p:cond delay="2300"/>
                            </p:stCondLst>
                            <p:childTnLst>
                              <p:par>
                                <p:cTn id="39" presetID="2" presetClass="entr" presetSubtype="8" fill="hold" nodeType="afterEffect">
                                  <p:stCondLst>
                                    <p:cond delay="0"/>
                                  </p:stCondLst>
                                  <p:childTnLst>
                                    <p:set>
                                      <p:cBhvr>
                                        <p:cTn id="40" dur="1" fill="hold">
                                          <p:stCondLst>
                                            <p:cond delay="0"/>
                                          </p:stCondLst>
                                        </p:cTn>
                                        <p:tgtEl>
                                          <p:spTgt spid="45"/>
                                        </p:tgtEl>
                                        <p:attrNameLst>
                                          <p:attrName>style.visibility</p:attrName>
                                        </p:attrNameLst>
                                      </p:cBhvr>
                                      <p:to>
                                        <p:strVal val="visible"/>
                                      </p:to>
                                    </p:set>
                                    <p:anim calcmode="lin" valueType="num">
                                      <p:cBhvr additive="base">
                                        <p:cTn id="41" dur="500" fill="hold"/>
                                        <p:tgtEl>
                                          <p:spTgt spid="45"/>
                                        </p:tgtEl>
                                        <p:attrNameLst>
                                          <p:attrName>ppt_x</p:attrName>
                                        </p:attrNameLst>
                                      </p:cBhvr>
                                      <p:tavLst>
                                        <p:tav tm="0">
                                          <p:val>
                                            <p:strVal val="0-#ppt_w/2"/>
                                          </p:val>
                                        </p:tav>
                                        <p:tav tm="100000">
                                          <p:val>
                                            <p:strVal val="#ppt_x"/>
                                          </p:val>
                                        </p:tav>
                                      </p:tavLst>
                                    </p:anim>
                                    <p:anim calcmode="lin" valueType="num">
                                      <p:cBhvr additive="base">
                                        <p:cTn id="42" dur="500" fill="hold"/>
                                        <p:tgtEl>
                                          <p:spTgt spid="45"/>
                                        </p:tgtEl>
                                        <p:attrNameLst>
                                          <p:attrName>ppt_y</p:attrName>
                                        </p:attrNameLst>
                                      </p:cBhvr>
                                      <p:tavLst>
                                        <p:tav tm="0">
                                          <p:val>
                                            <p:strVal val="#ppt_y"/>
                                          </p:val>
                                        </p:tav>
                                        <p:tav tm="100000">
                                          <p:val>
                                            <p:strVal val="#ppt_y"/>
                                          </p:val>
                                        </p:tav>
                                      </p:tavLst>
                                    </p:anim>
                                  </p:childTnLst>
                                </p:cTn>
                              </p:par>
                              <p:par>
                                <p:cTn id="43" presetID="2" presetClass="entr" presetSubtype="2" fill="hold" nodeType="withEffect">
                                  <p:stCondLst>
                                    <p:cond delay="0"/>
                                  </p:stCondLst>
                                  <p:childTnLst>
                                    <p:set>
                                      <p:cBhvr>
                                        <p:cTn id="44" dur="1" fill="hold">
                                          <p:stCondLst>
                                            <p:cond delay="0"/>
                                          </p:stCondLst>
                                        </p:cTn>
                                        <p:tgtEl>
                                          <p:spTgt spid="60"/>
                                        </p:tgtEl>
                                        <p:attrNameLst>
                                          <p:attrName>style.visibility</p:attrName>
                                        </p:attrNameLst>
                                      </p:cBhvr>
                                      <p:to>
                                        <p:strVal val="visible"/>
                                      </p:to>
                                    </p:set>
                                    <p:anim calcmode="lin" valueType="num">
                                      <p:cBhvr additive="base">
                                        <p:cTn id="45" dur="500" fill="hold"/>
                                        <p:tgtEl>
                                          <p:spTgt spid="60"/>
                                        </p:tgtEl>
                                        <p:attrNameLst>
                                          <p:attrName>ppt_x</p:attrName>
                                        </p:attrNameLst>
                                      </p:cBhvr>
                                      <p:tavLst>
                                        <p:tav tm="0">
                                          <p:val>
                                            <p:strVal val="1+#ppt_w/2"/>
                                          </p:val>
                                        </p:tav>
                                        <p:tav tm="100000">
                                          <p:val>
                                            <p:strVal val="#ppt_x"/>
                                          </p:val>
                                        </p:tav>
                                      </p:tavLst>
                                    </p:anim>
                                    <p:anim calcmode="lin" valueType="num">
                                      <p:cBhvr additive="base">
                                        <p:cTn id="46" dur="500" fill="hold"/>
                                        <p:tgtEl>
                                          <p:spTgt spid="60"/>
                                        </p:tgtEl>
                                        <p:attrNameLst>
                                          <p:attrName>ppt_y</p:attrName>
                                        </p:attrNameLst>
                                      </p:cBhvr>
                                      <p:tavLst>
                                        <p:tav tm="0">
                                          <p:val>
                                            <p:strVal val="#ppt_y"/>
                                          </p:val>
                                        </p:tav>
                                        <p:tav tm="100000">
                                          <p:val>
                                            <p:strVal val="#ppt_y"/>
                                          </p:val>
                                        </p:tav>
                                      </p:tavLst>
                                    </p:anim>
                                  </p:childTnLst>
                                </p:cTn>
                              </p:par>
                            </p:childTnLst>
                          </p:cTn>
                        </p:par>
                        <p:par>
                          <p:cTn id="47" fill="hold">
                            <p:stCondLst>
                              <p:cond delay="2800"/>
                            </p:stCondLst>
                            <p:childTnLst>
                              <p:par>
                                <p:cTn id="48" presetID="2" presetClass="entr" presetSubtype="8" fill="hold" nodeType="afterEffect">
                                  <p:stCondLst>
                                    <p:cond delay="0"/>
                                  </p:stCondLst>
                                  <p:childTnLst>
                                    <p:set>
                                      <p:cBhvr>
                                        <p:cTn id="49" dur="1" fill="hold">
                                          <p:stCondLst>
                                            <p:cond delay="0"/>
                                          </p:stCondLst>
                                        </p:cTn>
                                        <p:tgtEl>
                                          <p:spTgt spid="48"/>
                                        </p:tgtEl>
                                        <p:attrNameLst>
                                          <p:attrName>style.visibility</p:attrName>
                                        </p:attrNameLst>
                                      </p:cBhvr>
                                      <p:to>
                                        <p:strVal val="visible"/>
                                      </p:to>
                                    </p:set>
                                    <p:anim calcmode="lin" valueType="num">
                                      <p:cBhvr additive="base">
                                        <p:cTn id="50" dur="500" fill="hold"/>
                                        <p:tgtEl>
                                          <p:spTgt spid="48"/>
                                        </p:tgtEl>
                                        <p:attrNameLst>
                                          <p:attrName>ppt_x</p:attrName>
                                        </p:attrNameLst>
                                      </p:cBhvr>
                                      <p:tavLst>
                                        <p:tav tm="0">
                                          <p:val>
                                            <p:strVal val="0-#ppt_w/2"/>
                                          </p:val>
                                        </p:tav>
                                        <p:tav tm="100000">
                                          <p:val>
                                            <p:strVal val="#ppt_x"/>
                                          </p:val>
                                        </p:tav>
                                      </p:tavLst>
                                    </p:anim>
                                    <p:anim calcmode="lin" valueType="num">
                                      <p:cBhvr additive="base">
                                        <p:cTn id="51" dur="500" fill="hold"/>
                                        <p:tgtEl>
                                          <p:spTgt spid="48"/>
                                        </p:tgtEl>
                                        <p:attrNameLst>
                                          <p:attrName>ppt_y</p:attrName>
                                        </p:attrNameLst>
                                      </p:cBhvr>
                                      <p:tavLst>
                                        <p:tav tm="0">
                                          <p:val>
                                            <p:strVal val="#ppt_y"/>
                                          </p:val>
                                        </p:tav>
                                        <p:tav tm="100000">
                                          <p:val>
                                            <p:strVal val="#ppt_y"/>
                                          </p:val>
                                        </p:tav>
                                      </p:tavLst>
                                    </p:anim>
                                  </p:childTnLst>
                                </p:cTn>
                              </p:par>
                              <p:par>
                                <p:cTn id="52" presetID="2" presetClass="entr" presetSubtype="2" fill="hold" nodeType="withEffect">
                                  <p:stCondLst>
                                    <p:cond delay="0"/>
                                  </p:stCondLst>
                                  <p:childTnLst>
                                    <p:set>
                                      <p:cBhvr>
                                        <p:cTn id="53" dur="1" fill="hold">
                                          <p:stCondLst>
                                            <p:cond delay="0"/>
                                          </p:stCondLst>
                                        </p:cTn>
                                        <p:tgtEl>
                                          <p:spTgt spid="63"/>
                                        </p:tgtEl>
                                        <p:attrNameLst>
                                          <p:attrName>style.visibility</p:attrName>
                                        </p:attrNameLst>
                                      </p:cBhvr>
                                      <p:to>
                                        <p:strVal val="visible"/>
                                      </p:to>
                                    </p:set>
                                    <p:anim calcmode="lin" valueType="num">
                                      <p:cBhvr additive="base">
                                        <p:cTn id="54" dur="500" fill="hold"/>
                                        <p:tgtEl>
                                          <p:spTgt spid="63"/>
                                        </p:tgtEl>
                                        <p:attrNameLst>
                                          <p:attrName>ppt_x</p:attrName>
                                        </p:attrNameLst>
                                      </p:cBhvr>
                                      <p:tavLst>
                                        <p:tav tm="0">
                                          <p:val>
                                            <p:strVal val="1+#ppt_w/2"/>
                                          </p:val>
                                        </p:tav>
                                        <p:tav tm="100000">
                                          <p:val>
                                            <p:strVal val="#ppt_x"/>
                                          </p:val>
                                        </p:tav>
                                      </p:tavLst>
                                    </p:anim>
                                    <p:anim calcmode="lin" valueType="num">
                                      <p:cBhvr additive="base">
                                        <p:cTn id="55" dur="500" fill="hold"/>
                                        <p:tgtEl>
                                          <p:spTgt spid="63"/>
                                        </p:tgtEl>
                                        <p:attrNameLst>
                                          <p:attrName>ppt_y</p:attrName>
                                        </p:attrNameLst>
                                      </p:cBhvr>
                                      <p:tavLst>
                                        <p:tav tm="0">
                                          <p:val>
                                            <p:strVal val="#ppt_y"/>
                                          </p:val>
                                        </p:tav>
                                        <p:tav tm="100000">
                                          <p:val>
                                            <p:strVal val="#ppt_y"/>
                                          </p:val>
                                        </p:tav>
                                      </p:tavLst>
                                    </p:anim>
                                  </p:childTnLst>
                                </p:cTn>
                              </p:par>
                            </p:childTnLst>
                          </p:cTn>
                        </p:par>
                        <p:par>
                          <p:cTn id="56" fill="hold">
                            <p:stCondLst>
                              <p:cond delay="3300"/>
                            </p:stCondLst>
                            <p:childTnLst>
                              <p:par>
                                <p:cTn id="57" presetID="2" presetClass="entr" presetSubtype="8" fill="hold" nodeType="afterEffect">
                                  <p:stCondLst>
                                    <p:cond delay="0"/>
                                  </p:stCondLst>
                                  <p:childTnLst>
                                    <p:set>
                                      <p:cBhvr>
                                        <p:cTn id="58" dur="1" fill="hold">
                                          <p:stCondLst>
                                            <p:cond delay="0"/>
                                          </p:stCondLst>
                                        </p:cTn>
                                        <p:tgtEl>
                                          <p:spTgt spid="51"/>
                                        </p:tgtEl>
                                        <p:attrNameLst>
                                          <p:attrName>style.visibility</p:attrName>
                                        </p:attrNameLst>
                                      </p:cBhvr>
                                      <p:to>
                                        <p:strVal val="visible"/>
                                      </p:to>
                                    </p:set>
                                    <p:anim calcmode="lin" valueType="num">
                                      <p:cBhvr additive="base">
                                        <p:cTn id="59" dur="500" fill="hold"/>
                                        <p:tgtEl>
                                          <p:spTgt spid="51"/>
                                        </p:tgtEl>
                                        <p:attrNameLst>
                                          <p:attrName>ppt_x</p:attrName>
                                        </p:attrNameLst>
                                      </p:cBhvr>
                                      <p:tavLst>
                                        <p:tav tm="0">
                                          <p:val>
                                            <p:strVal val="0-#ppt_w/2"/>
                                          </p:val>
                                        </p:tav>
                                        <p:tav tm="100000">
                                          <p:val>
                                            <p:strVal val="#ppt_x"/>
                                          </p:val>
                                        </p:tav>
                                      </p:tavLst>
                                    </p:anim>
                                    <p:anim calcmode="lin" valueType="num">
                                      <p:cBhvr additive="base">
                                        <p:cTn id="60" dur="500" fill="hold"/>
                                        <p:tgtEl>
                                          <p:spTgt spid="51"/>
                                        </p:tgtEl>
                                        <p:attrNameLst>
                                          <p:attrName>ppt_y</p:attrName>
                                        </p:attrNameLst>
                                      </p:cBhvr>
                                      <p:tavLst>
                                        <p:tav tm="0">
                                          <p:val>
                                            <p:strVal val="#ppt_y"/>
                                          </p:val>
                                        </p:tav>
                                        <p:tav tm="100000">
                                          <p:val>
                                            <p:strVal val="#ppt_y"/>
                                          </p:val>
                                        </p:tav>
                                      </p:tavLst>
                                    </p:anim>
                                  </p:childTnLst>
                                </p:cTn>
                              </p:par>
                              <p:par>
                                <p:cTn id="61" presetID="2" presetClass="entr" presetSubtype="2" fill="hold" nodeType="withEffect">
                                  <p:stCondLst>
                                    <p:cond delay="0"/>
                                  </p:stCondLst>
                                  <p:childTnLst>
                                    <p:set>
                                      <p:cBhvr>
                                        <p:cTn id="62" dur="1" fill="hold">
                                          <p:stCondLst>
                                            <p:cond delay="0"/>
                                          </p:stCondLst>
                                        </p:cTn>
                                        <p:tgtEl>
                                          <p:spTgt spid="66"/>
                                        </p:tgtEl>
                                        <p:attrNameLst>
                                          <p:attrName>style.visibility</p:attrName>
                                        </p:attrNameLst>
                                      </p:cBhvr>
                                      <p:to>
                                        <p:strVal val="visible"/>
                                      </p:to>
                                    </p:set>
                                    <p:anim calcmode="lin" valueType="num">
                                      <p:cBhvr additive="base">
                                        <p:cTn id="63" dur="500" fill="hold"/>
                                        <p:tgtEl>
                                          <p:spTgt spid="66"/>
                                        </p:tgtEl>
                                        <p:attrNameLst>
                                          <p:attrName>ppt_x</p:attrName>
                                        </p:attrNameLst>
                                      </p:cBhvr>
                                      <p:tavLst>
                                        <p:tav tm="0">
                                          <p:val>
                                            <p:strVal val="1+#ppt_w/2"/>
                                          </p:val>
                                        </p:tav>
                                        <p:tav tm="100000">
                                          <p:val>
                                            <p:strVal val="#ppt_x"/>
                                          </p:val>
                                        </p:tav>
                                      </p:tavLst>
                                    </p:anim>
                                    <p:anim calcmode="lin" valueType="num">
                                      <p:cBhvr additive="base">
                                        <p:cTn id="64" dur="500" fill="hold"/>
                                        <p:tgtEl>
                                          <p:spTgt spid="66"/>
                                        </p:tgtEl>
                                        <p:attrNameLst>
                                          <p:attrName>ppt_y</p:attrName>
                                        </p:attrNameLst>
                                      </p:cBhvr>
                                      <p:tavLst>
                                        <p:tav tm="0">
                                          <p:val>
                                            <p:strVal val="#ppt_y"/>
                                          </p:val>
                                        </p:tav>
                                        <p:tav tm="100000">
                                          <p:val>
                                            <p:strVal val="#ppt_y"/>
                                          </p:val>
                                        </p:tav>
                                      </p:tavLst>
                                    </p:anim>
                                  </p:childTnLst>
                                </p:cTn>
                              </p:par>
                            </p:childTnLst>
                          </p:cTn>
                        </p:par>
                        <p:par>
                          <p:cTn id="65" fill="hold">
                            <p:stCondLst>
                              <p:cond delay="3800"/>
                            </p:stCondLst>
                            <p:childTnLst>
                              <p:par>
                                <p:cTn id="66" presetID="2" presetClass="entr" presetSubtype="8" fill="hold" nodeType="afterEffect">
                                  <p:stCondLst>
                                    <p:cond delay="0"/>
                                  </p:stCondLst>
                                  <p:childTnLst>
                                    <p:set>
                                      <p:cBhvr>
                                        <p:cTn id="67" dur="1" fill="hold">
                                          <p:stCondLst>
                                            <p:cond delay="0"/>
                                          </p:stCondLst>
                                        </p:cTn>
                                        <p:tgtEl>
                                          <p:spTgt spid="54"/>
                                        </p:tgtEl>
                                        <p:attrNameLst>
                                          <p:attrName>style.visibility</p:attrName>
                                        </p:attrNameLst>
                                      </p:cBhvr>
                                      <p:to>
                                        <p:strVal val="visible"/>
                                      </p:to>
                                    </p:set>
                                    <p:anim calcmode="lin" valueType="num">
                                      <p:cBhvr additive="base">
                                        <p:cTn id="68" dur="500" fill="hold"/>
                                        <p:tgtEl>
                                          <p:spTgt spid="54"/>
                                        </p:tgtEl>
                                        <p:attrNameLst>
                                          <p:attrName>ppt_x</p:attrName>
                                        </p:attrNameLst>
                                      </p:cBhvr>
                                      <p:tavLst>
                                        <p:tav tm="0">
                                          <p:val>
                                            <p:strVal val="0-#ppt_w/2"/>
                                          </p:val>
                                        </p:tav>
                                        <p:tav tm="100000">
                                          <p:val>
                                            <p:strVal val="#ppt_x"/>
                                          </p:val>
                                        </p:tav>
                                      </p:tavLst>
                                    </p:anim>
                                    <p:anim calcmode="lin" valueType="num">
                                      <p:cBhvr additive="base">
                                        <p:cTn id="69" dur="500" fill="hold"/>
                                        <p:tgtEl>
                                          <p:spTgt spid="54"/>
                                        </p:tgtEl>
                                        <p:attrNameLst>
                                          <p:attrName>ppt_y</p:attrName>
                                        </p:attrNameLst>
                                      </p:cBhvr>
                                      <p:tavLst>
                                        <p:tav tm="0">
                                          <p:val>
                                            <p:strVal val="#ppt_y"/>
                                          </p:val>
                                        </p:tav>
                                        <p:tav tm="100000">
                                          <p:val>
                                            <p:strVal val="#ppt_y"/>
                                          </p:val>
                                        </p:tav>
                                      </p:tavLst>
                                    </p:anim>
                                  </p:childTnLst>
                                </p:cTn>
                              </p:par>
                              <p:par>
                                <p:cTn id="70" presetID="2" presetClass="entr" presetSubtype="2" fill="hold" nodeType="withEffect">
                                  <p:stCondLst>
                                    <p:cond delay="0"/>
                                  </p:stCondLst>
                                  <p:childTnLst>
                                    <p:set>
                                      <p:cBhvr>
                                        <p:cTn id="71" dur="1" fill="hold">
                                          <p:stCondLst>
                                            <p:cond delay="0"/>
                                          </p:stCondLst>
                                        </p:cTn>
                                        <p:tgtEl>
                                          <p:spTgt spid="69"/>
                                        </p:tgtEl>
                                        <p:attrNameLst>
                                          <p:attrName>style.visibility</p:attrName>
                                        </p:attrNameLst>
                                      </p:cBhvr>
                                      <p:to>
                                        <p:strVal val="visible"/>
                                      </p:to>
                                    </p:set>
                                    <p:anim calcmode="lin" valueType="num">
                                      <p:cBhvr additive="base">
                                        <p:cTn id="72" dur="500" fill="hold"/>
                                        <p:tgtEl>
                                          <p:spTgt spid="69"/>
                                        </p:tgtEl>
                                        <p:attrNameLst>
                                          <p:attrName>ppt_x</p:attrName>
                                        </p:attrNameLst>
                                      </p:cBhvr>
                                      <p:tavLst>
                                        <p:tav tm="0">
                                          <p:val>
                                            <p:strVal val="1+#ppt_w/2"/>
                                          </p:val>
                                        </p:tav>
                                        <p:tav tm="100000">
                                          <p:val>
                                            <p:strVal val="#ppt_x"/>
                                          </p:val>
                                        </p:tav>
                                      </p:tavLst>
                                    </p:anim>
                                    <p:anim calcmode="lin" valueType="num">
                                      <p:cBhvr additive="base">
                                        <p:cTn id="73" dur="500" fill="hold"/>
                                        <p:tgtEl>
                                          <p:spTgt spid="69"/>
                                        </p:tgtEl>
                                        <p:attrNameLst>
                                          <p:attrName>ppt_y</p:attrName>
                                        </p:attrNameLst>
                                      </p:cBhvr>
                                      <p:tavLst>
                                        <p:tav tm="0">
                                          <p:val>
                                            <p:strVal val="#ppt_y"/>
                                          </p:val>
                                        </p:tav>
                                        <p:tav tm="100000">
                                          <p:val>
                                            <p:strVal val="#ppt_y"/>
                                          </p:val>
                                        </p:tav>
                                      </p:tavLst>
                                    </p:anim>
                                  </p:childTnLst>
                                </p:cTn>
                              </p:par>
                            </p:childTnLst>
                          </p:cTn>
                        </p:par>
                        <p:par>
                          <p:cTn id="74" fill="hold">
                            <p:stCondLst>
                              <p:cond delay="4300"/>
                            </p:stCondLst>
                            <p:childTnLst>
                              <p:par>
                                <p:cTn id="75" presetID="2" presetClass="entr" presetSubtype="8" fill="hold" nodeType="afterEffect">
                                  <p:stCondLst>
                                    <p:cond delay="0"/>
                                  </p:stCondLst>
                                  <p:childTnLst>
                                    <p:set>
                                      <p:cBhvr>
                                        <p:cTn id="76" dur="1" fill="hold">
                                          <p:stCondLst>
                                            <p:cond delay="0"/>
                                          </p:stCondLst>
                                        </p:cTn>
                                        <p:tgtEl>
                                          <p:spTgt spid="57"/>
                                        </p:tgtEl>
                                        <p:attrNameLst>
                                          <p:attrName>style.visibility</p:attrName>
                                        </p:attrNameLst>
                                      </p:cBhvr>
                                      <p:to>
                                        <p:strVal val="visible"/>
                                      </p:to>
                                    </p:set>
                                    <p:anim calcmode="lin" valueType="num">
                                      <p:cBhvr additive="base">
                                        <p:cTn id="77" dur="500" fill="hold"/>
                                        <p:tgtEl>
                                          <p:spTgt spid="57"/>
                                        </p:tgtEl>
                                        <p:attrNameLst>
                                          <p:attrName>ppt_x</p:attrName>
                                        </p:attrNameLst>
                                      </p:cBhvr>
                                      <p:tavLst>
                                        <p:tav tm="0">
                                          <p:val>
                                            <p:strVal val="0-#ppt_w/2"/>
                                          </p:val>
                                        </p:tav>
                                        <p:tav tm="100000">
                                          <p:val>
                                            <p:strVal val="#ppt_x"/>
                                          </p:val>
                                        </p:tav>
                                      </p:tavLst>
                                    </p:anim>
                                    <p:anim calcmode="lin" valueType="num">
                                      <p:cBhvr additive="base">
                                        <p:cTn id="78" dur="500" fill="hold"/>
                                        <p:tgtEl>
                                          <p:spTgt spid="57"/>
                                        </p:tgtEl>
                                        <p:attrNameLst>
                                          <p:attrName>ppt_y</p:attrName>
                                        </p:attrNameLst>
                                      </p:cBhvr>
                                      <p:tavLst>
                                        <p:tav tm="0">
                                          <p:val>
                                            <p:strVal val="#ppt_y"/>
                                          </p:val>
                                        </p:tav>
                                        <p:tav tm="100000">
                                          <p:val>
                                            <p:strVal val="#ppt_y"/>
                                          </p:val>
                                        </p:tav>
                                      </p:tavLst>
                                    </p:anim>
                                  </p:childTnLst>
                                </p:cTn>
                              </p:par>
                              <p:par>
                                <p:cTn id="79" presetID="2" presetClass="entr" presetSubtype="2" fill="hold" nodeType="withEffect">
                                  <p:stCondLst>
                                    <p:cond delay="0"/>
                                  </p:stCondLst>
                                  <p:childTnLst>
                                    <p:set>
                                      <p:cBhvr>
                                        <p:cTn id="80" dur="1" fill="hold">
                                          <p:stCondLst>
                                            <p:cond delay="0"/>
                                          </p:stCondLst>
                                        </p:cTn>
                                        <p:tgtEl>
                                          <p:spTgt spid="72"/>
                                        </p:tgtEl>
                                        <p:attrNameLst>
                                          <p:attrName>style.visibility</p:attrName>
                                        </p:attrNameLst>
                                      </p:cBhvr>
                                      <p:to>
                                        <p:strVal val="visible"/>
                                      </p:to>
                                    </p:set>
                                    <p:anim calcmode="lin" valueType="num">
                                      <p:cBhvr additive="base">
                                        <p:cTn id="81" dur="500" fill="hold"/>
                                        <p:tgtEl>
                                          <p:spTgt spid="72"/>
                                        </p:tgtEl>
                                        <p:attrNameLst>
                                          <p:attrName>ppt_x</p:attrName>
                                        </p:attrNameLst>
                                      </p:cBhvr>
                                      <p:tavLst>
                                        <p:tav tm="0">
                                          <p:val>
                                            <p:strVal val="1+#ppt_w/2"/>
                                          </p:val>
                                        </p:tav>
                                        <p:tav tm="100000">
                                          <p:val>
                                            <p:strVal val="#ppt_x"/>
                                          </p:val>
                                        </p:tav>
                                      </p:tavLst>
                                    </p:anim>
                                    <p:anim calcmode="lin" valueType="num">
                                      <p:cBhvr additive="base">
                                        <p:cTn id="82" dur="500" fill="hold"/>
                                        <p:tgtEl>
                                          <p:spTgt spid="7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5136360" y="1299207"/>
            <a:ext cx="3142800" cy="3142800"/>
            <a:chOff x="5136360" y="1299207"/>
            <a:chExt cx="3142800" cy="3142800"/>
          </a:xfrm>
        </p:grpSpPr>
        <p:sp>
          <p:nvSpPr>
            <p:cNvPr id="5" name="Oval 18"/>
            <p:cNvSpPr/>
            <p:nvPr/>
          </p:nvSpPr>
          <p:spPr>
            <a:xfrm>
              <a:off x="5136360" y="1299207"/>
              <a:ext cx="3142800" cy="3142800"/>
            </a:xfrm>
            <a:prstGeom prst="ellipse">
              <a:avLst/>
            </a:prstGeom>
            <a:solidFill>
              <a:schemeClr val="accent2"/>
            </a:solidFill>
            <a:ln w="76200" cmpd="sng">
              <a:noFill/>
            </a:ln>
            <a:effectLst/>
          </p:spPr>
          <p:style>
            <a:lnRef idx="1">
              <a:schemeClr val="accent1"/>
            </a:lnRef>
            <a:fillRef idx="3">
              <a:schemeClr val="accent1"/>
            </a:fillRef>
            <a:effectRef idx="2">
              <a:schemeClr val="accent1"/>
            </a:effectRef>
            <a:fontRef idx="minor">
              <a:schemeClr val="lt1"/>
            </a:fontRef>
          </p:style>
          <p:txBody>
            <a:bodyPr lIns="91424" tIns="45712" rIns="91424" bIns="45712" rtlCol="0" anchor="ctr"/>
            <a:lstStyle/>
            <a:p>
              <a:pPr algn="ctr"/>
              <a:endParaRPr lang="en-US">
                <a:latin typeface="微软雅黑" panose="020B0503020204020204" pitchFamily="34" charset="-122"/>
                <a:ea typeface="微软雅黑" panose="020B0503020204020204" pitchFamily="34" charset="-122"/>
                <a:cs typeface="Helvetica Light"/>
              </a:endParaRPr>
            </a:p>
          </p:txBody>
        </p:sp>
        <p:sp>
          <p:nvSpPr>
            <p:cNvPr id="6" name="TextBox 5"/>
            <p:cNvSpPr txBox="1"/>
            <p:nvPr/>
          </p:nvSpPr>
          <p:spPr>
            <a:xfrm>
              <a:off x="5734936" y="3170672"/>
              <a:ext cx="1938908" cy="609398"/>
            </a:xfrm>
            <a:prstGeom prst="rect">
              <a:avLst/>
            </a:prstGeom>
            <a:noFill/>
          </p:spPr>
          <p:txBody>
            <a:bodyPr wrap="square" lIns="0" tIns="0" rIns="0" bIns="0" rtlCol="0">
              <a:spAutoFit/>
            </a:bodyPr>
            <a:lstStyle/>
            <a:p>
              <a:pPr algn="ctr">
                <a:lnSpc>
                  <a:spcPct val="120000"/>
                </a:lnSpc>
              </a:pPr>
              <a:r>
                <a:rPr lang="zh-CN" altLang="en-US" sz="1100" dirty="0">
                  <a:solidFill>
                    <a:schemeClr val="tx1">
                      <a:lumMod val="75000"/>
                      <a:lumOff val="25000"/>
                    </a:schemeClr>
                  </a:solidFill>
                  <a:latin typeface="微软雅黑" pitchFamily="34" charset="-122"/>
                  <a:ea typeface="微软雅黑" pitchFamily="34" charset="-122"/>
                </a:rPr>
                <a:t>点击输入本栏的具体文字，简明扼要的说明分项内容，请根据您的具体内容酌情修改。</a:t>
              </a:r>
              <a:endParaRPr lang="en-US" altLang="zh-CN" sz="1100" dirty="0">
                <a:solidFill>
                  <a:schemeClr val="tx1">
                    <a:lumMod val="75000"/>
                    <a:lumOff val="25000"/>
                  </a:schemeClr>
                </a:solidFill>
                <a:latin typeface="微软雅黑" pitchFamily="34" charset="-122"/>
                <a:ea typeface="微软雅黑" pitchFamily="34" charset="-122"/>
              </a:endParaRPr>
            </a:p>
          </p:txBody>
        </p:sp>
        <p:sp>
          <p:nvSpPr>
            <p:cNvPr id="7" name="TextBox 6"/>
            <p:cNvSpPr txBox="1"/>
            <p:nvPr/>
          </p:nvSpPr>
          <p:spPr>
            <a:xfrm>
              <a:off x="6084819" y="2039519"/>
              <a:ext cx="1269578" cy="738664"/>
            </a:xfrm>
            <a:prstGeom prst="rect">
              <a:avLst/>
            </a:prstGeom>
            <a:noFill/>
          </p:spPr>
          <p:txBody>
            <a:bodyPr wrap="none" lIns="0" tIns="0" rIns="0" bIns="0" rtlCol="0">
              <a:spAutoFit/>
            </a:bodyPr>
            <a:lstStyle/>
            <a:p>
              <a:pPr algn="ctr"/>
              <a:r>
                <a:rPr lang="en-US" sz="4800" dirty="0">
                  <a:solidFill>
                    <a:schemeClr val="tx1">
                      <a:lumMod val="75000"/>
                      <a:lumOff val="25000"/>
                    </a:schemeClr>
                  </a:solidFill>
                  <a:latin typeface="微软雅黑" panose="020B0503020204020204" pitchFamily="34" charset="-122"/>
                  <a:ea typeface="微软雅黑" panose="020B0503020204020204" pitchFamily="34" charset="-122"/>
                  <a:cs typeface="Roboto Regular"/>
                </a:rPr>
                <a:t>86%</a:t>
              </a:r>
            </a:p>
          </p:txBody>
        </p:sp>
        <p:sp>
          <p:nvSpPr>
            <p:cNvPr id="8" name="TextBox 7"/>
            <p:cNvSpPr txBox="1"/>
            <p:nvPr/>
          </p:nvSpPr>
          <p:spPr>
            <a:xfrm>
              <a:off x="5987182" y="2810631"/>
              <a:ext cx="1384995" cy="276999"/>
            </a:xfrm>
            <a:prstGeom prst="rect">
              <a:avLst/>
            </a:prstGeom>
            <a:noFill/>
          </p:spPr>
          <p:txBody>
            <a:bodyPr wrap="none" lIns="0" tIns="0" rIns="0" bIns="0" rtlCol="0">
              <a:spAutoFit/>
            </a:bodyPr>
            <a:lstStyle/>
            <a:p>
              <a:pPr algn="ct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b="1" dirty="0" smtClean="0">
                  <a:solidFill>
                    <a:schemeClr val="tx1">
                      <a:lumMod val="75000"/>
                      <a:lumOff val="25000"/>
                    </a:schemeClr>
                  </a:solidFill>
                  <a:latin typeface="微软雅黑" panose="020B0503020204020204" pitchFamily="34" charset="-122"/>
                  <a:ea typeface="微软雅黑" panose="020B0503020204020204" pitchFamily="34" charset="-122"/>
                </a:rPr>
                <a:t>标题</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8" name="组合 17"/>
          <p:cNvGrpSpPr/>
          <p:nvPr/>
        </p:nvGrpSpPr>
        <p:grpSpPr>
          <a:xfrm>
            <a:off x="909267" y="1241284"/>
            <a:ext cx="2506980" cy="2506980"/>
            <a:chOff x="909267" y="1241284"/>
            <a:chExt cx="2506980" cy="2506980"/>
          </a:xfrm>
        </p:grpSpPr>
        <p:sp>
          <p:nvSpPr>
            <p:cNvPr id="3" name="Oval 16"/>
            <p:cNvSpPr/>
            <p:nvPr/>
          </p:nvSpPr>
          <p:spPr>
            <a:xfrm>
              <a:off x="909267" y="1241284"/>
              <a:ext cx="2506980" cy="2506980"/>
            </a:xfrm>
            <a:prstGeom prst="ellipse">
              <a:avLst/>
            </a:prstGeom>
            <a:solidFill>
              <a:schemeClr val="accent1"/>
            </a:solidFill>
            <a:ln w="76200" cmpd="sng">
              <a:noFill/>
            </a:ln>
            <a:effectLst/>
          </p:spPr>
          <p:style>
            <a:lnRef idx="1">
              <a:schemeClr val="accent1"/>
            </a:lnRef>
            <a:fillRef idx="3">
              <a:schemeClr val="accent1"/>
            </a:fillRef>
            <a:effectRef idx="2">
              <a:schemeClr val="accent1"/>
            </a:effectRef>
            <a:fontRef idx="minor">
              <a:schemeClr val="lt1"/>
            </a:fontRef>
          </p:style>
          <p:txBody>
            <a:bodyPr lIns="91424" tIns="45712" rIns="91424" bIns="45712" rtlCol="0" anchor="ctr"/>
            <a:lstStyle/>
            <a:p>
              <a:pPr algn="ctr"/>
              <a:endParaRPr lang="en-US">
                <a:latin typeface="微软雅黑" panose="020B0503020204020204" pitchFamily="34" charset="-122"/>
                <a:ea typeface="微软雅黑" panose="020B0503020204020204" pitchFamily="34" charset="-122"/>
                <a:cs typeface="Helvetica Light"/>
              </a:endParaRPr>
            </a:p>
          </p:txBody>
        </p:sp>
        <p:sp>
          <p:nvSpPr>
            <p:cNvPr id="9" name="TextBox 8"/>
            <p:cNvSpPr txBox="1"/>
            <p:nvPr/>
          </p:nvSpPr>
          <p:spPr>
            <a:xfrm>
              <a:off x="1261338" y="2666615"/>
              <a:ext cx="1798494" cy="553998"/>
            </a:xfrm>
            <a:prstGeom prst="rect">
              <a:avLst/>
            </a:prstGeom>
            <a:noFill/>
          </p:spPr>
          <p:txBody>
            <a:bodyPr wrap="square" lIns="0" tIns="0" rIns="0" bIns="0" rtlCol="0">
              <a:spAutoFit/>
            </a:bodyPr>
            <a:lstStyle/>
            <a:p>
              <a:pPr algn="ctr">
                <a:lnSpc>
                  <a:spcPct val="120000"/>
                </a:lnSpc>
              </a:pPr>
              <a:r>
                <a:rPr lang="zh-CN" altLang="en-US" sz="1000" dirty="0">
                  <a:solidFill>
                    <a:schemeClr val="bg1"/>
                  </a:solidFill>
                  <a:latin typeface="微软雅黑" pitchFamily="34" charset="-122"/>
                  <a:ea typeface="微软雅黑" pitchFamily="34" charset="-122"/>
                </a:rPr>
                <a:t>点击输入本栏的具体文字，简明扼要的说明分项内容</a:t>
              </a:r>
              <a:r>
                <a:rPr lang="zh-CN" altLang="en-US" sz="1000" dirty="0" smtClean="0">
                  <a:solidFill>
                    <a:schemeClr val="bg1"/>
                  </a:solidFill>
                  <a:latin typeface="微软雅黑" pitchFamily="34" charset="-122"/>
                  <a:ea typeface="微软雅黑" pitchFamily="34" charset="-122"/>
                </a:rPr>
                <a:t>，请</a:t>
              </a:r>
              <a:r>
                <a:rPr lang="zh-CN" altLang="en-US" sz="1000" dirty="0">
                  <a:solidFill>
                    <a:schemeClr val="bg1"/>
                  </a:solidFill>
                  <a:latin typeface="微软雅黑" pitchFamily="34" charset="-122"/>
                  <a:ea typeface="微软雅黑" pitchFamily="34" charset="-122"/>
                </a:rPr>
                <a:t>根据您的具体内容酌情修改。</a:t>
              </a:r>
              <a:endParaRPr lang="en-US" altLang="zh-CN" sz="1000" dirty="0">
                <a:solidFill>
                  <a:schemeClr val="bg1"/>
                </a:solidFill>
                <a:latin typeface="微软雅黑" pitchFamily="34" charset="-122"/>
                <a:ea typeface="微软雅黑" pitchFamily="34" charset="-122"/>
              </a:endParaRPr>
            </a:p>
          </p:txBody>
        </p:sp>
        <p:sp>
          <p:nvSpPr>
            <p:cNvPr id="10" name="TextBox 9"/>
            <p:cNvSpPr txBox="1"/>
            <p:nvPr/>
          </p:nvSpPr>
          <p:spPr>
            <a:xfrm>
              <a:off x="1539213" y="1617358"/>
              <a:ext cx="1269578" cy="738664"/>
            </a:xfrm>
            <a:prstGeom prst="rect">
              <a:avLst/>
            </a:prstGeom>
            <a:noFill/>
          </p:spPr>
          <p:txBody>
            <a:bodyPr wrap="none" lIns="0" tIns="0" rIns="0" bIns="0" rtlCol="0">
              <a:spAutoFit/>
            </a:bodyPr>
            <a:lstStyle/>
            <a:p>
              <a:pPr algn="ctr"/>
              <a:r>
                <a:rPr lang="en-US" sz="4800" dirty="0">
                  <a:solidFill>
                    <a:schemeClr val="bg1"/>
                  </a:solidFill>
                  <a:latin typeface="微软雅黑" panose="020B0503020204020204" pitchFamily="34" charset="-122"/>
                  <a:ea typeface="微软雅黑" panose="020B0503020204020204" pitchFamily="34" charset="-122"/>
                  <a:cs typeface="Roboto Regular"/>
                </a:rPr>
                <a:t>76%</a:t>
              </a:r>
            </a:p>
          </p:txBody>
        </p:sp>
        <p:sp>
          <p:nvSpPr>
            <p:cNvPr id="11" name="TextBox 10"/>
            <p:cNvSpPr txBox="1"/>
            <p:nvPr/>
          </p:nvSpPr>
          <p:spPr>
            <a:xfrm>
              <a:off x="1475656" y="2306575"/>
              <a:ext cx="1384995" cy="276999"/>
            </a:xfrm>
            <a:prstGeom prst="rect">
              <a:avLst/>
            </a:prstGeom>
            <a:noFill/>
          </p:spPr>
          <p:txBody>
            <a:bodyPr wrap="none" lIns="0" tIns="0" rIns="0" bIns="0" rtlCol="0">
              <a:spAutoFit/>
            </a:bodyPr>
            <a:lstStyle/>
            <a:p>
              <a:pPr algn="ctr"/>
              <a:r>
                <a:rPr lang="zh-CN" altLang="en-US" b="1" dirty="0">
                  <a:solidFill>
                    <a:schemeClr val="bg1"/>
                  </a:solidFill>
                  <a:latin typeface="微软雅黑" panose="020B0503020204020204" pitchFamily="34" charset="-122"/>
                  <a:ea typeface="微软雅黑" panose="020B0503020204020204" pitchFamily="34" charset="-122"/>
                </a:rPr>
                <a:t>点击输入</a:t>
              </a:r>
              <a:r>
                <a:rPr lang="zh-CN" altLang="en-US" b="1" dirty="0" smtClean="0">
                  <a:solidFill>
                    <a:schemeClr val="bg1"/>
                  </a:solidFill>
                  <a:latin typeface="微软雅黑" panose="020B0503020204020204" pitchFamily="34" charset="-122"/>
                  <a:ea typeface="微软雅黑" panose="020B0503020204020204" pitchFamily="34" charset="-122"/>
                </a:rPr>
                <a:t>标题</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
        <p:nvSpPr>
          <p:cNvPr id="19"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20" name="组合 19"/>
          <p:cNvGrpSpPr/>
          <p:nvPr/>
        </p:nvGrpSpPr>
        <p:grpSpPr>
          <a:xfrm>
            <a:off x="2923938" y="2625442"/>
            <a:ext cx="2034540" cy="2034540"/>
            <a:chOff x="2923938" y="2625442"/>
            <a:chExt cx="2034540" cy="2034540"/>
          </a:xfrm>
        </p:grpSpPr>
        <p:sp>
          <p:nvSpPr>
            <p:cNvPr id="2" name="Oval 14"/>
            <p:cNvSpPr/>
            <p:nvPr/>
          </p:nvSpPr>
          <p:spPr>
            <a:xfrm>
              <a:off x="2923938" y="2625442"/>
              <a:ext cx="2034540" cy="2034540"/>
            </a:xfrm>
            <a:prstGeom prst="ellipse">
              <a:avLst/>
            </a:prstGeom>
            <a:solidFill>
              <a:schemeClr val="accent2"/>
            </a:solidFill>
            <a:ln w="76200" cmpd="sng">
              <a:noFill/>
            </a:ln>
            <a:effectLst/>
          </p:spPr>
          <p:style>
            <a:lnRef idx="1">
              <a:schemeClr val="accent1"/>
            </a:lnRef>
            <a:fillRef idx="3">
              <a:schemeClr val="accent1"/>
            </a:fillRef>
            <a:effectRef idx="2">
              <a:schemeClr val="accent1"/>
            </a:effectRef>
            <a:fontRef idx="minor">
              <a:schemeClr val="lt1"/>
            </a:fontRef>
          </p:style>
          <p:txBody>
            <a:bodyPr lIns="91424" tIns="45712" rIns="91424" bIns="45712" rtlCol="0" anchor="ctr"/>
            <a:lstStyle/>
            <a:p>
              <a:pPr algn="ctr"/>
              <a:endParaRPr lang="en-US">
                <a:latin typeface="微软雅黑" panose="020B0503020204020204" pitchFamily="34" charset="-122"/>
                <a:ea typeface="微软雅黑" panose="020B0503020204020204" pitchFamily="34" charset="-122"/>
                <a:cs typeface="Helvetica Light"/>
              </a:endParaRPr>
            </a:p>
          </p:txBody>
        </p:sp>
        <p:sp>
          <p:nvSpPr>
            <p:cNvPr id="12" name="TextBox 11"/>
            <p:cNvSpPr txBox="1"/>
            <p:nvPr/>
          </p:nvSpPr>
          <p:spPr>
            <a:xfrm>
              <a:off x="3256432" y="3700222"/>
              <a:ext cx="1400331" cy="443198"/>
            </a:xfrm>
            <a:prstGeom prst="rect">
              <a:avLst/>
            </a:prstGeom>
            <a:noFill/>
          </p:spPr>
          <p:txBody>
            <a:bodyPr wrap="square" lIns="0" tIns="0" rIns="0" bIns="0" rtlCol="0">
              <a:spAutoFit/>
            </a:bodyPr>
            <a:lstStyle/>
            <a:p>
              <a:pPr algn="ctr">
                <a:lnSpc>
                  <a:spcPct val="120000"/>
                </a:lnSpc>
              </a:pPr>
              <a:r>
                <a:rPr lang="zh-CN" altLang="en-US" sz="800" dirty="0">
                  <a:solidFill>
                    <a:schemeClr val="tx1">
                      <a:lumMod val="75000"/>
                      <a:lumOff val="25000"/>
                    </a:schemeClr>
                  </a:solidFill>
                  <a:latin typeface="微软雅黑" pitchFamily="34" charset="-122"/>
                  <a:ea typeface="微软雅黑" pitchFamily="34" charset="-122"/>
                </a:rPr>
                <a:t>点击输入本栏的具体文字，简明扼要的说明分项内容，请根据您的具体内容酌情修改。</a:t>
              </a:r>
              <a:endParaRPr lang="en-US" altLang="zh-CN" sz="800" dirty="0">
                <a:solidFill>
                  <a:schemeClr val="tx1">
                    <a:lumMod val="75000"/>
                    <a:lumOff val="25000"/>
                  </a:schemeClr>
                </a:solidFill>
                <a:latin typeface="微软雅黑" pitchFamily="34" charset="-122"/>
                <a:ea typeface="微软雅黑" pitchFamily="34" charset="-122"/>
              </a:endParaRPr>
            </a:p>
          </p:txBody>
        </p:sp>
        <p:sp>
          <p:nvSpPr>
            <p:cNvPr id="13" name="TextBox 12"/>
            <p:cNvSpPr txBox="1"/>
            <p:nvPr/>
          </p:nvSpPr>
          <p:spPr>
            <a:xfrm>
              <a:off x="3529234" y="2957625"/>
              <a:ext cx="846386" cy="492443"/>
            </a:xfrm>
            <a:prstGeom prst="rect">
              <a:avLst/>
            </a:prstGeom>
            <a:noFill/>
          </p:spPr>
          <p:txBody>
            <a:bodyPr wrap="none" lIns="0" tIns="0" rIns="0" bIns="0" rtlCol="0">
              <a:spAutoFit/>
            </a:bodyPr>
            <a:lstStyle/>
            <a:p>
              <a:pPr algn="ctr"/>
              <a:r>
                <a:rPr lang="en-US" sz="3200" dirty="0">
                  <a:solidFill>
                    <a:schemeClr val="tx1">
                      <a:lumMod val="75000"/>
                      <a:lumOff val="25000"/>
                    </a:schemeClr>
                  </a:solidFill>
                  <a:latin typeface="微软雅黑" panose="020B0503020204020204" pitchFamily="34" charset="-122"/>
                  <a:ea typeface="微软雅黑" panose="020B0503020204020204" pitchFamily="34" charset="-122"/>
                  <a:cs typeface="Roboto Regular"/>
                </a:rPr>
                <a:t>53%</a:t>
              </a:r>
            </a:p>
          </p:txBody>
        </p:sp>
        <p:sp>
          <p:nvSpPr>
            <p:cNvPr id="14" name="TextBox 13"/>
            <p:cNvSpPr txBox="1"/>
            <p:nvPr/>
          </p:nvSpPr>
          <p:spPr>
            <a:xfrm>
              <a:off x="3563888" y="3499899"/>
              <a:ext cx="769441" cy="153888"/>
            </a:xfrm>
            <a:prstGeom prst="rect">
              <a:avLst/>
            </a:prstGeom>
            <a:noFill/>
          </p:spPr>
          <p:txBody>
            <a:bodyPr wrap="none" lIns="0" tIns="0" rIns="0" bIns="0" rtlCol="0">
              <a:spAutoFit/>
            </a:bodyPr>
            <a:lstStyle/>
            <a:p>
              <a:pPr algn="ct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000" b="1" dirty="0" smtClean="0">
                  <a:solidFill>
                    <a:schemeClr val="tx1">
                      <a:lumMod val="75000"/>
                      <a:lumOff val="25000"/>
                    </a:schemeClr>
                  </a:solidFill>
                  <a:latin typeface="微软雅黑" panose="020B0503020204020204" pitchFamily="34" charset="-122"/>
                  <a:ea typeface="微软雅黑" panose="020B0503020204020204" pitchFamily="34" charset="-122"/>
                </a:rPr>
                <a:t>标题</a:t>
              </a:r>
              <a:endPar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21" name="组合 20"/>
          <p:cNvGrpSpPr/>
          <p:nvPr/>
        </p:nvGrpSpPr>
        <p:grpSpPr>
          <a:xfrm>
            <a:off x="3743074" y="1151562"/>
            <a:ext cx="1663582" cy="1663582"/>
            <a:chOff x="3743074" y="1151562"/>
            <a:chExt cx="1663582" cy="1663582"/>
          </a:xfrm>
        </p:grpSpPr>
        <p:sp>
          <p:nvSpPr>
            <p:cNvPr id="4" name="Oval 17"/>
            <p:cNvSpPr/>
            <p:nvPr/>
          </p:nvSpPr>
          <p:spPr>
            <a:xfrm>
              <a:off x="3743074" y="1151562"/>
              <a:ext cx="1663582" cy="1663582"/>
            </a:xfrm>
            <a:prstGeom prst="ellipse">
              <a:avLst/>
            </a:prstGeom>
            <a:solidFill>
              <a:schemeClr val="accent1"/>
            </a:solidFill>
            <a:ln w="76200" cmpd="sng">
              <a:noFill/>
            </a:ln>
            <a:effectLst/>
          </p:spPr>
          <p:style>
            <a:lnRef idx="1">
              <a:schemeClr val="accent1"/>
            </a:lnRef>
            <a:fillRef idx="3">
              <a:schemeClr val="accent1"/>
            </a:fillRef>
            <a:effectRef idx="2">
              <a:schemeClr val="accent1"/>
            </a:effectRef>
            <a:fontRef idx="minor">
              <a:schemeClr val="lt1"/>
            </a:fontRef>
          </p:style>
          <p:txBody>
            <a:bodyPr lIns="91424" tIns="45712" rIns="91424" bIns="45712" rtlCol="0" anchor="ctr"/>
            <a:lstStyle/>
            <a:p>
              <a:pPr algn="ctr"/>
              <a:endParaRPr lang="en-US">
                <a:latin typeface="微软雅黑" panose="020B0503020204020204" pitchFamily="34" charset="-122"/>
                <a:ea typeface="微软雅黑" panose="020B0503020204020204" pitchFamily="34" charset="-122"/>
                <a:cs typeface="Helvetica Light"/>
              </a:endParaRPr>
            </a:p>
          </p:txBody>
        </p:sp>
        <p:sp>
          <p:nvSpPr>
            <p:cNvPr id="15" name="TextBox 14"/>
            <p:cNvSpPr txBox="1"/>
            <p:nvPr/>
          </p:nvSpPr>
          <p:spPr>
            <a:xfrm>
              <a:off x="3889740" y="2007393"/>
              <a:ext cx="1330331" cy="443198"/>
            </a:xfrm>
            <a:prstGeom prst="rect">
              <a:avLst/>
            </a:prstGeom>
            <a:noFill/>
          </p:spPr>
          <p:txBody>
            <a:bodyPr wrap="square" lIns="0" tIns="0" rIns="0" bIns="0" rtlCol="0">
              <a:spAutoFit/>
            </a:bodyPr>
            <a:lstStyle/>
            <a:p>
              <a:pPr algn="ctr">
                <a:lnSpc>
                  <a:spcPct val="120000"/>
                </a:lnSpc>
              </a:pPr>
              <a:r>
                <a:rPr lang="zh-CN" altLang="en-US" sz="800" dirty="0">
                  <a:solidFill>
                    <a:schemeClr val="bg1"/>
                  </a:solidFill>
                  <a:latin typeface="微软雅黑" pitchFamily="34" charset="-122"/>
                  <a:ea typeface="微软雅黑" pitchFamily="34" charset="-122"/>
                </a:rPr>
                <a:t>点击输入本栏的具体文字，简明扼要的说明分项内容，请根据您的具体内容酌情修改。</a:t>
              </a:r>
              <a:endParaRPr lang="en-US" altLang="zh-CN" sz="800" dirty="0">
                <a:solidFill>
                  <a:schemeClr val="bg1"/>
                </a:solidFill>
                <a:latin typeface="微软雅黑" pitchFamily="34" charset="-122"/>
                <a:ea typeface="微软雅黑" pitchFamily="34" charset="-122"/>
              </a:endParaRPr>
            </a:p>
          </p:txBody>
        </p:sp>
        <p:sp>
          <p:nvSpPr>
            <p:cNvPr id="16" name="TextBox 15"/>
            <p:cNvSpPr txBox="1"/>
            <p:nvPr/>
          </p:nvSpPr>
          <p:spPr>
            <a:xfrm>
              <a:off x="4162542" y="1314546"/>
              <a:ext cx="846386" cy="492443"/>
            </a:xfrm>
            <a:prstGeom prst="rect">
              <a:avLst/>
            </a:prstGeom>
            <a:noFill/>
          </p:spPr>
          <p:txBody>
            <a:bodyPr wrap="none" lIns="0" tIns="0" rIns="0" bIns="0" rtlCol="0">
              <a:spAutoFit/>
            </a:bodyPr>
            <a:lstStyle/>
            <a:p>
              <a:pPr algn="ctr"/>
              <a:r>
                <a:rPr lang="en-US" sz="3200" dirty="0">
                  <a:solidFill>
                    <a:schemeClr val="bg1"/>
                  </a:solidFill>
                  <a:latin typeface="微软雅黑" panose="020B0503020204020204" pitchFamily="34" charset="-122"/>
                  <a:ea typeface="微软雅黑" panose="020B0503020204020204" pitchFamily="34" charset="-122"/>
                  <a:cs typeface="Roboto Regular"/>
                </a:rPr>
                <a:t>38%</a:t>
              </a:r>
            </a:p>
          </p:txBody>
        </p:sp>
        <p:sp>
          <p:nvSpPr>
            <p:cNvPr id="17" name="TextBox 16"/>
            <p:cNvSpPr txBox="1"/>
            <p:nvPr/>
          </p:nvSpPr>
          <p:spPr>
            <a:xfrm>
              <a:off x="4203355" y="1802519"/>
              <a:ext cx="769441" cy="153888"/>
            </a:xfrm>
            <a:prstGeom prst="rect">
              <a:avLst/>
            </a:prstGeom>
            <a:noFill/>
          </p:spPr>
          <p:txBody>
            <a:bodyPr wrap="none" lIns="0" tIns="0" rIns="0" bIns="0" rtlCol="0">
              <a:spAutoFit/>
            </a:bodyPr>
            <a:lstStyle/>
            <a:p>
              <a:pPr algn="ctr"/>
              <a:r>
                <a:rPr lang="zh-CN" altLang="en-US" sz="1000" b="1" dirty="0">
                  <a:solidFill>
                    <a:schemeClr val="bg1"/>
                  </a:solidFill>
                  <a:latin typeface="微软雅黑" panose="020B0503020204020204" pitchFamily="34" charset="-122"/>
                  <a:ea typeface="微软雅黑" panose="020B0503020204020204" pitchFamily="34" charset="-122"/>
                </a:rPr>
                <a:t>点击输入</a:t>
              </a:r>
              <a:r>
                <a:rPr lang="zh-CN" altLang="en-US" sz="1000" b="1" dirty="0" smtClean="0">
                  <a:solidFill>
                    <a:schemeClr val="bg1"/>
                  </a:solidFill>
                  <a:latin typeface="微软雅黑" panose="020B0503020204020204" pitchFamily="34" charset="-122"/>
                  <a:ea typeface="微软雅黑" panose="020B0503020204020204" pitchFamily="34" charset="-122"/>
                </a:rPr>
                <a:t>标题</a:t>
              </a:r>
              <a:endParaRPr lang="zh-CN" altLang="en-US" sz="1000" b="1"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3834957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9"/>
                                        </p:tgtEl>
                                        <p:attrNameLst>
                                          <p:attrName>ppt_y</p:attrName>
                                        </p:attrNameLst>
                                      </p:cBhvr>
                                      <p:tavLst>
                                        <p:tav tm="0">
                                          <p:val>
                                            <p:strVal val="#ppt_y"/>
                                          </p:val>
                                        </p:tav>
                                        <p:tav tm="100000">
                                          <p:val>
                                            <p:strVal val="#ppt_y"/>
                                          </p:val>
                                        </p:tav>
                                      </p:tavLst>
                                    </p:anim>
                                    <p:anim calcmode="lin" valueType="num">
                                      <p:cBhvr>
                                        <p:cTn id="9"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9"/>
                                        </p:tgtEl>
                                      </p:cBhvr>
                                    </p:animEffect>
                                  </p:childTnLst>
                                </p:cTn>
                              </p:par>
                            </p:childTnLst>
                          </p:cTn>
                        </p:par>
                        <p:par>
                          <p:cTn id="12" fill="hold">
                            <p:stCondLst>
                              <p:cond delay="850"/>
                            </p:stCondLst>
                            <p:childTnLst>
                              <p:par>
                                <p:cTn id="13" presetID="53" presetClass="entr" presetSubtype="16"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childTnLst>
                          </p:cTn>
                        </p:par>
                        <p:par>
                          <p:cTn id="18" fill="hold">
                            <p:stCondLst>
                              <p:cond delay="1350"/>
                            </p:stCondLst>
                            <p:childTnLst>
                              <p:par>
                                <p:cTn id="19" presetID="53" presetClass="entr" presetSubtype="16" fill="hold" nodeType="afterEffect">
                                  <p:stCondLst>
                                    <p:cond delay="0"/>
                                  </p:stCondLst>
                                  <p:childTnLst>
                                    <p:set>
                                      <p:cBhvr>
                                        <p:cTn id="20" dur="1" fill="hold">
                                          <p:stCondLst>
                                            <p:cond delay="0"/>
                                          </p:stCondLst>
                                        </p:cTn>
                                        <p:tgtEl>
                                          <p:spTgt spid="20"/>
                                        </p:tgtEl>
                                        <p:attrNameLst>
                                          <p:attrName>style.visibility</p:attrName>
                                        </p:attrNameLst>
                                      </p:cBhvr>
                                      <p:to>
                                        <p:strVal val="visible"/>
                                      </p:to>
                                    </p:set>
                                    <p:anim calcmode="lin" valueType="num">
                                      <p:cBhvr>
                                        <p:cTn id="21" dur="500" fill="hold"/>
                                        <p:tgtEl>
                                          <p:spTgt spid="20"/>
                                        </p:tgtEl>
                                        <p:attrNameLst>
                                          <p:attrName>ppt_w</p:attrName>
                                        </p:attrNameLst>
                                      </p:cBhvr>
                                      <p:tavLst>
                                        <p:tav tm="0">
                                          <p:val>
                                            <p:fltVal val="0"/>
                                          </p:val>
                                        </p:tav>
                                        <p:tav tm="100000">
                                          <p:val>
                                            <p:strVal val="#ppt_w"/>
                                          </p:val>
                                        </p:tav>
                                      </p:tavLst>
                                    </p:anim>
                                    <p:anim calcmode="lin" valueType="num">
                                      <p:cBhvr>
                                        <p:cTn id="22" dur="500" fill="hold"/>
                                        <p:tgtEl>
                                          <p:spTgt spid="20"/>
                                        </p:tgtEl>
                                        <p:attrNameLst>
                                          <p:attrName>ppt_h</p:attrName>
                                        </p:attrNameLst>
                                      </p:cBhvr>
                                      <p:tavLst>
                                        <p:tav tm="0">
                                          <p:val>
                                            <p:fltVal val="0"/>
                                          </p:val>
                                        </p:tav>
                                        <p:tav tm="100000">
                                          <p:val>
                                            <p:strVal val="#ppt_h"/>
                                          </p:val>
                                        </p:tav>
                                      </p:tavLst>
                                    </p:anim>
                                    <p:animEffect transition="in" filter="fade">
                                      <p:cBhvr>
                                        <p:cTn id="23" dur="500"/>
                                        <p:tgtEl>
                                          <p:spTgt spid="20"/>
                                        </p:tgtEl>
                                      </p:cBhvr>
                                    </p:animEffect>
                                  </p:childTnLst>
                                </p:cTn>
                              </p:par>
                            </p:childTnLst>
                          </p:cTn>
                        </p:par>
                        <p:par>
                          <p:cTn id="24" fill="hold">
                            <p:stCondLst>
                              <p:cond delay="1850"/>
                            </p:stCondLst>
                            <p:childTnLst>
                              <p:par>
                                <p:cTn id="25" presetID="53" presetClass="entr" presetSubtype="16" fill="hold" nodeType="after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ppt_w</p:attrName>
                                        </p:attrNameLst>
                                      </p:cBhvr>
                                      <p:tavLst>
                                        <p:tav tm="0">
                                          <p:val>
                                            <p:fltVal val="0"/>
                                          </p:val>
                                        </p:tav>
                                        <p:tav tm="100000">
                                          <p:val>
                                            <p:strVal val="#ppt_w"/>
                                          </p:val>
                                        </p:tav>
                                      </p:tavLst>
                                    </p:anim>
                                    <p:anim calcmode="lin" valueType="num">
                                      <p:cBhvr>
                                        <p:cTn id="28" dur="500" fill="hold"/>
                                        <p:tgtEl>
                                          <p:spTgt spid="21"/>
                                        </p:tgtEl>
                                        <p:attrNameLst>
                                          <p:attrName>ppt_h</p:attrName>
                                        </p:attrNameLst>
                                      </p:cBhvr>
                                      <p:tavLst>
                                        <p:tav tm="0">
                                          <p:val>
                                            <p:fltVal val="0"/>
                                          </p:val>
                                        </p:tav>
                                        <p:tav tm="100000">
                                          <p:val>
                                            <p:strVal val="#ppt_h"/>
                                          </p:val>
                                        </p:tav>
                                      </p:tavLst>
                                    </p:anim>
                                    <p:animEffect transition="in" filter="fade">
                                      <p:cBhvr>
                                        <p:cTn id="29" dur="500"/>
                                        <p:tgtEl>
                                          <p:spTgt spid="21"/>
                                        </p:tgtEl>
                                      </p:cBhvr>
                                    </p:animEffect>
                                  </p:childTnLst>
                                </p:cTn>
                              </p:par>
                            </p:childTnLst>
                          </p:cTn>
                        </p:par>
                        <p:par>
                          <p:cTn id="30" fill="hold">
                            <p:stCondLst>
                              <p:cond delay="2350"/>
                            </p:stCondLst>
                            <p:childTnLst>
                              <p:par>
                                <p:cTn id="31" presetID="53" presetClass="entr" presetSubtype="16" fill="hold"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p:cTn id="33" dur="500" fill="hold"/>
                                        <p:tgtEl>
                                          <p:spTgt spid="22"/>
                                        </p:tgtEl>
                                        <p:attrNameLst>
                                          <p:attrName>ppt_w</p:attrName>
                                        </p:attrNameLst>
                                      </p:cBhvr>
                                      <p:tavLst>
                                        <p:tav tm="0">
                                          <p:val>
                                            <p:fltVal val="0"/>
                                          </p:val>
                                        </p:tav>
                                        <p:tav tm="100000">
                                          <p:val>
                                            <p:strVal val="#ppt_w"/>
                                          </p:val>
                                        </p:tav>
                                      </p:tavLst>
                                    </p:anim>
                                    <p:anim calcmode="lin" valueType="num">
                                      <p:cBhvr>
                                        <p:cTn id="34" dur="500" fill="hold"/>
                                        <p:tgtEl>
                                          <p:spTgt spid="22"/>
                                        </p:tgtEl>
                                        <p:attrNameLst>
                                          <p:attrName>ppt_h</p:attrName>
                                        </p:attrNameLst>
                                      </p:cBhvr>
                                      <p:tavLst>
                                        <p:tav tm="0">
                                          <p:val>
                                            <p:fltVal val="0"/>
                                          </p:val>
                                        </p:tav>
                                        <p:tav tm="100000">
                                          <p:val>
                                            <p:strVal val="#ppt_h"/>
                                          </p:val>
                                        </p:tav>
                                      </p:tavLst>
                                    </p:anim>
                                    <p:animEffect transition="in" filter="fade">
                                      <p:cBhvr>
                                        <p:cTn id="3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3883"/>
          <p:cNvSpPr/>
          <p:nvPr/>
        </p:nvSpPr>
        <p:spPr>
          <a:xfrm>
            <a:off x="1066251" y="1131590"/>
            <a:ext cx="7003405" cy="451901"/>
          </a:xfrm>
          <a:prstGeom prst="roundRect">
            <a:avLst>
              <a:gd name="adj" fmla="val 50000"/>
            </a:avLst>
          </a:pr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3" name="Shape 3885"/>
          <p:cNvSpPr/>
          <p:nvPr/>
        </p:nvSpPr>
        <p:spPr>
          <a:xfrm>
            <a:off x="1784796" y="1706122"/>
            <a:ext cx="5583935" cy="55399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lnSpc>
                <a:spcPct val="120000"/>
              </a:lnSpc>
              <a:spcBef>
                <a:spcPts val="4500"/>
              </a:spcBef>
              <a:defRPr sz="2000">
                <a:solidFill>
                  <a:srgbClr val="53585F"/>
                </a:solidFill>
              </a:defRPr>
            </a:lvl1pPr>
          </a:lstStyle>
          <a:p>
            <a:pPr algn="just"/>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itchFamily="34" charset="-122"/>
                <a:ea typeface="微软雅黑" pitchFamily="34" charset="-122"/>
              </a:rPr>
              <a:t>。</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4" name="Shape 3886"/>
          <p:cNvSpPr/>
          <p:nvPr/>
        </p:nvSpPr>
        <p:spPr>
          <a:xfrm>
            <a:off x="1066251" y="2362430"/>
            <a:ext cx="7003405" cy="451901"/>
          </a:xfrm>
          <a:prstGeom prst="roundRect">
            <a:avLst>
              <a:gd name="adj" fmla="val 50000"/>
            </a:avLst>
          </a:pr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5" name="Shape 3888"/>
          <p:cNvSpPr/>
          <p:nvPr/>
        </p:nvSpPr>
        <p:spPr>
          <a:xfrm>
            <a:off x="1784796" y="2936961"/>
            <a:ext cx="5583935" cy="55399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lnSpc>
                <a:spcPct val="120000"/>
              </a:lnSpc>
              <a:spcBef>
                <a:spcPts val="4500"/>
              </a:spcBef>
              <a:defRPr sz="2000">
                <a:solidFill>
                  <a:srgbClr val="53585F"/>
                </a:solidFill>
              </a:defRPr>
            </a:lvl1pPr>
          </a:lstStyle>
          <a:p>
            <a:pPr algn="just"/>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6" name="Shape 3889"/>
          <p:cNvSpPr/>
          <p:nvPr/>
        </p:nvSpPr>
        <p:spPr>
          <a:xfrm>
            <a:off x="1066251" y="3560829"/>
            <a:ext cx="7003405" cy="451901"/>
          </a:xfrm>
          <a:prstGeom prst="roundRect">
            <a:avLst>
              <a:gd name="adj" fmla="val 50000"/>
            </a:avLst>
          </a:pr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7" name="Shape 3891"/>
          <p:cNvSpPr/>
          <p:nvPr/>
        </p:nvSpPr>
        <p:spPr>
          <a:xfrm>
            <a:off x="1784796" y="4135361"/>
            <a:ext cx="5583935" cy="55399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lnSpc>
                <a:spcPct val="120000"/>
              </a:lnSpc>
              <a:spcBef>
                <a:spcPts val="4500"/>
              </a:spcBef>
              <a:defRPr sz="2000">
                <a:solidFill>
                  <a:srgbClr val="53585F"/>
                </a:solidFill>
              </a:defRPr>
            </a:lvl1pPr>
          </a:lstStyle>
          <a:p>
            <a:pPr algn="just"/>
            <a:r>
              <a:rPr lang="zh-CN" altLang="en-US" sz="1000" dirty="0">
                <a:solidFill>
                  <a:schemeClr val="tx1">
                    <a:lumMod val="75000"/>
                    <a:lumOff val="25000"/>
                  </a:schemeClr>
                </a:solidFill>
                <a:latin typeface="微软雅黑" pitchFamily="34" charset="-122"/>
                <a:ea typeface="微软雅黑" pitchFamily="34" charset="-122"/>
              </a:rPr>
              <a:t>详写内容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8" name="Text Placeholder 5"/>
          <p:cNvSpPr txBox="1">
            <a:spLocks/>
          </p:cNvSpPr>
          <p:nvPr/>
        </p:nvSpPr>
        <p:spPr>
          <a:xfrm>
            <a:off x="3063648" y="1204261"/>
            <a:ext cx="3026229" cy="306559"/>
          </a:xfrm>
          <a:prstGeom prst="rect">
            <a:avLst/>
          </a:prstGeom>
        </p:spPr>
        <p:txBody>
          <a:bodyPr anchor="ctr">
            <a:normAutofit fontScale="850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altLang="zh-CN" sz="1400" dirty="0" smtClean="0">
                <a:solidFill>
                  <a:srgbClr val="FCFCFC"/>
                </a:solidFill>
                <a:latin typeface="微软雅黑" panose="020B0503020204020204" pitchFamily="34" charset="-122"/>
                <a:ea typeface="微软雅黑" panose="020B0503020204020204" pitchFamily="34" charset="-122"/>
              </a:rPr>
              <a:t>Q1       </a:t>
            </a:r>
            <a:r>
              <a:rPr lang="zh-CN" altLang="en-US" sz="1400" dirty="0" smtClean="0">
                <a:solidFill>
                  <a:srgbClr val="FCFCFC"/>
                </a:solidFill>
                <a:latin typeface="微软雅黑" panose="020B0503020204020204" pitchFamily="34" charset="-122"/>
                <a:ea typeface="微软雅黑" panose="020B0503020204020204" pitchFamily="34" charset="-122"/>
              </a:rPr>
              <a:t>点击输入您的问题标题文本内容</a:t>
            </a:r>
            <a:r>
              <a:rPr lang="en-US" sz="1400" dirty="0" smtClean="0">
                <a:solidFill>
                  <a:srgbClr val="FCFCFC"/>
                </a:solidFill>
                <a:latin typeface="微软雅黑" panose="020B0503020204020204" pitchFamily="34" charset="-122"/>
                <a:ea typeface="微软雅黑" panose="020B0503020204020204" pitchFamily="34" charset="-122"/>
              </a:rPr>
              <a:t> ?</a:t>
            </a:r>
            <a:endParaRPr lang="en-US" sz="1400" dirty="0">
              <a:solidFill>
                <a:srgbClr val="FCFCFC"/>
              </a:solidFill>
              <a:latin typeface="微软雅黑" panose="020B0503020204020204" pitchFamily="34" charset="-122"/>
              <a:ea typeface="微软雅黑" panose="020B0503020204020204" pitchFamily="34" charset="-122"/>
            </a:endParaRPr>
          </a:p>
        </p:txBody>
      </p:sp>
      <p:sp>
        <p:nvSpPr>
          <p:cNvPr id="9" name="Text Placeholder 5"/>
          <p:cNvSpPr txBox="1">
            <a:spLocks/>
          </p:cNvSpPr>
          <p:nvPr/>
        </p:nvSpPr>
        <p:spPr>
          <a:xfrm>
            <a:off x="3063648" y="3633500"/>
            <a:ext cx="3026229" cy="306559"/>
          </a:xfrm>
          <a:prstGeom prst="rect">
            <a:avLst/>
          </a:prstGeom>
        </p:spPr>
        <p:txBody>
          <a:bodyPr vert="horz" lIns="0" tIns="0" rIns="0" bIns="0" rtlCol="0" anchor="ctr">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zh-CN" sz="1400" dirty="0" smtClean="0">
                <a:solidFill>
                  <a:srgbClr val="FCFCFC"/>
                </a:solidFill>
                <a:latin typeface="微软雅黑" panose="020B0503020204020204" pitchFamily="34" charset="-122"/>
                <a:ea typeface="微软雅黑" panose="020B0503020204020204" pitchFamily="34" charset="-122"/>
              </a:rPr>
              <a:t>Q3       </a:t>
            </a:r>
            <a:r>
              <a:rPr lang="zh-CN" altLang="en-US" sz="1400" dirty="0" smtClean="0">
                <a:solidFill>
                  <a:srgbClr val="FCFCFC"/>
                </a:solidFill>
                <a:latin typeface="微软雅黑" panose="020B0503020204020204" pitchFamily="34" charset="-122"/>
                <a:ea typeface="微软雅黑" panose="020B0503020204020204" pitchFamily="34" charset="-122"/>
              </a:rPr>
              <a:t>点击</a:t>
            </a:r>
            <a:r>
              <a:rPr lang="zh-CN" altLang="en-US" sz="1400" dirty="0">
                <a:solidFill>
                  <a:srgbClr val="FCFCFC"/>
                </a:solidFill>
                <a:latin typeface="微软雅黑" panose="020B0503020204020204" pitchFamily="34" charset="-122"/>
                <a:ea typeface="微软雅黑" panose="020B0503020204020204" pitchFamily="34" charset="-122"/>
              </a:rPr>
              <a:t>输入您的问题标题文本内容</a:t>
            </a:r>
            <a:r>
              <a:rPr lang="en-US" altLang="zh-CN" sz="1400" dirty="0">
                <a:solidFill>
                  <a:srgbClr val="FCFCFC"/>
                </a:solidFill>
                <a:latin typeface="微软雅黑" panose="020B0503020204020204" pitchFamily="34" charset="-122"/>
                <a:ea typeface="微软雅黑" panose="020B0503020204020204" pitchFamily="34" charset="-122"/>
              </a:rPr>
              <a:t> ?</a:t>
            </a:r>
          </a:p>
        </p:txBody>
      </p:sp>
      <p:sp>
        <p:nvSpPr>
          <p:cNvPr id="11" name="Text Placeholder 5"/>
          <p:cNvSpPr txBox="1">
            <a:spLocks/>
          </p:cNvSpPr>
          <p:nvPr/>
        </p:nvSpPr>
        <p:spPr>
          <a:xfrm>
            <a:off x="3063648" y="2435101"/>
            <a:ext cx="3026229" cy="306559"/>
          </a:xfrm>
          <a:prstGeom prst="rect">
            <a:avLst/>
          </a:prstGeom>
        </p:spPr>
        <p:txBody>
          <a:bodyPr vert="horz" lIns="0" tIns="0" rIns="0" bIns="0" rtlCol="0" anchor="ctr">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zh-CN" sz="1400" dirty="0" smtClean="0">
                <a:solidFill>
                  <a:srgbClr val="FCFCFC"/>
                </a:solidFill>
                <a:latin typeface="微软雅黑" panose="020B0503020204020204" pitchFamily="34" charset="-122"/>
                <a:ea typeface="微软雅黑" panose="020B0503020204020204" pitchFamily="34" charset="-122"/>
              </a:rPr>
              <a:t>Q2       </a:t>
            </a:r>
            <a:r>
              <a:rPr lang="zh-CN" altLang="en-US" sz="1400" dirty="0" smtClean="0">
                <a:solidFill>
                  <a:srgbClr val="FCFCFC"/>
                </a:solidFill>
                <a:latin typeface="微软雅黑" panose="020B0503020204020204" pitchFamily="34" charset="-122"/>
                <a:ea typeface="微软雅黑" panose="020B0503020204020204" pitchFamily="34" charset="-122"/>
              </a:rPr>
              <a:t>点击</a:t>
            </a:r>
            <a:r>
              <a:rPr lang="zh-CN" altLang="en-US" sz="1400" dirty="0">
                <a:solidFill>
                  <a:srgbClr val="FCFCFC"/>
                </a:solidFill>
                <a:latin typeface="微软雅黑" panose="020B0503020204020204" pitchFamily="34" charset="-122"/>
                <a:ea typeface="微软雅黑" panose="020B0503020204020204" pitchFamily="34" charset="-122"/>
              </a:rPr>
              <a:t>输入您的问题标题文本内容</a:t>
            </a:r>
            <a:r>
              <a:rPr lang="en-US" altLang="zh-CN" sz="1400" dirty="0">
                <a:solidFill>
                  <a:srgbClr val="FCFCFC"/>
                </a:solidFill>
                <a:latin typeface="微软雅黑" panose="020B0503020204020204" pitchFamily="34" charset="-122"/>
                <a:ea typeface="微软雅黑" panose="020B0503020204020204" pitchFamily="34" charset="-122"/>
              </a:rPr>
              <a:t> ?</a:t>
            </a:r>
          </a:p>
        </p:txBody>
      </p:sp>
      <p:sp>
        <p:nvSpPr>
          <p:cNvPr id="13"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6505149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3"/>
                                        </p:tgtEl>
                                        <p:attrNameLst>
                                          <p:attrName>ppt_y</p:attrName>
                                        </p:attrNameLst>
                                      </p:cBhvr>
                                      <p:tavLst>
                                        <p:tav tm="0">
                                          <p:val>
                                            <p:strVal val="#ppt_y"/>
                                          </p:val>
                                        </p:tav>
                                        <p:tav tm="100000">
                                          <p:val>
                                            <p:strVal val="#ppt_y"/>
                                          </p:val>
                                        </p:tav>
                                      </p:tavLst>
                                    </p:anim>
                                    <p:anim calcmode="lin" valueType="num">
                                      <p:cBhvr>
                                        <p:cTn id="9"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3"/>
                                        </p:tgtEl>
                                      </p:cBhvr>
                                    </p:animEffect>
                                  </p:childTnLst>
                                </p:cTn>
                              </p:par>
                            </p:childTnLst>
                          </p:cTn>
                        </p:par>
                        <p:par>
                          <p:cTn id="12" fill="hold">
                            <p:stCondLst>
                              <p:cond delay="850"/>
                            </p:stCondLst>
                            <p:childTnLst>
                              <p:par>
                                <p:cTn id="13" presetID="16" presetClass="entr" presetSubtype="37"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arn(outVertical)">
                                      <p:cBhvr>
                                        <p:cTn id="15" dur="500"/>
                                        <p:tgtEl>
                                          <p:spTgt spid="2"/>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animEffect transition="in" filter="fade">
                                      <p:cBhvr>
                                        <p:cTn id="19" dur="500"/>
                                        <p:tgtEl>
                                          <p:spTgt spid="8">
                                            <p:txEl>
                                              <p:pRg st="0" end="0"/>
                                            </p:txEl>
                                          </p:spTgt>
                                        </p:tgtEl>
                                      </p:cBhvr>
                                    </p:animEffect>
                                  </p:childTnLst>
                                </p:cTn>
                              </p:par>
                            </p:childTnLst>
                          </p:cTn>
                        </p:par>
                        <p:par>
                          <p:cTn id="20" fill="hold">
                            <p:stCondLst>
                              <p:cond delay="1850"/>
                            </p:stCondLst>
                            <p:childTnLst>
                              <p:par>
                                <p:cTn id="21" presetID="22" presetClass="entr" presetSubtype="1"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up)">
                                      <p:cBhvr>
                                        <p:cTn id="23" dur="500"/>
                                        <p:tgtEl>
                                          <p:spTgt spid="3"/>
                                        </p:tgtEl>
                                      </p:cBhvr>
                                    </p:animEffect>
                                  </p:childTnLst>
                                </p:cTn>
                              </p:par>
                            </p:childTnLst>
                          </p:cTn>
                        </p:par>
                        <p:par>
                          <p:cTn id="24" fill="hold">
                            <p:stCondLst>
                              <p:cond delay="2350"/>
                            </p:stCondLst>
                            <p:childTnLst>
                              <p:par>
                                <p:cTn id="25" presetID="16" presetClass="entr" presetSubtype="37"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arn(outVertical)">
                                      <p:cBhvr>
                                        <p:cTn id="27" dur="500"/>
                                        <p:tgtEl>
                                          <p:spTgt spid="4"/>
                                        </p:tgtEl>
                                      </p:cBhvr>
                                    </p:animEffect>
                                  </p:childTnLst>
                                </p:cTn>
                              </p:par>
                            </p:childTnLst>
                          </p:cTn>
                        </p:par>
                        <p:par>
                          <p:cTn id="28" fill="hold">
                            <p:stCondLst>
                              <p:cond delay="2850"/>
                            </p:stCondLst>
                            <p:childTnLst>
                              <p:par>
                                <p:cTn id="29" presetID="10" presetClass="entr" presetSubtype="0"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par>
                          <p:cTn id="32" fill="hold">
                            <p:stCondLst>
                              <p:cond delay="3350"/>
                            </p:stCondLst>
                            <p:childTnLst>
                              <p:par>
                                <p:cTn id="33" presetID="22" presetClass="entr" presetSubtype="1" fill="hold" grpId="0"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up)">
                                      <p:cBhvr>
                                        <p:cTn id="35" dur="500"/>
                                        <p:tgtEl>
                                          <p:spTgt spid="5"/>
                                        </p:tgtEl>
                                      </p:cBhvr>
                                    </p:animEffect>
                                  </p:childTnLst>
                                </p:cTn>
                              </p:par>
                            </p:childTnLst>
                          </p:cTn>
                        </p:par>
                        <p:par>
                          <p:cTn id="36" fill="hold">
                            <p:stCondLst>
                              <p:cond delay="3850"/>
                            </p:stCondLst>
                            <p:childTnLst>
                              <p:par>
                                <p:cTn id="37" presetID="16" presetClass="entr" presetSubtype="37"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barn(outVertical)">
                                      <p:cBhvr>
                                        <p:cTn id="39" dur="500"/>
                                        <p:tgtEl>
                                          <p:spTgt spid="6"/>
                                        </p:tgtEl>
                                      </p:cBhvr>
                                    </p:animEffect>
                                  </p:childTnLst>
                                </p:cTn>
                              </p:par>
                            </p:childTnLst>
                          </p:cTn>
                        </p:par>
                        <p:par>
                          <p:cTn id="40" fill="hold">
                            <p:stCondLst>
                              <p:cond delay="4350"/>
                            </p:stCondLst>
                            <p:childTnLst>
                              <p:par>
                                <p:cTn id="41" presetID="10" presetClass="entr" presetSubtype="0" fill="hold" grpId="0"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par>
                          <p:cTn id="44" fill="hold">
                            <p:stCondLst>
                              <p:cond delay="4850"/>
                            </p:stCondLst>
                            <p:childTnLst>
                              <p:par>
                                <p:cTn id="45" presetID="22" presetClass="entr" presetSubtype="1"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wipe(up)">
                                      <p:cBhvr>
                                        <p:cTn id="4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p:bldP spid="6" grpId="0" animBg="1"/>
      <p:bldP spid="7" grpId="0"/>
      <p:bldP spid="8" grpId="0" build="p"/>
      <p:bldP spid="9" grpId="0"/>
      <p:bldP spid="11" grpId="0"/>
      <p:bldP spid="1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94"/>
          <p:cNvGrpSpPr/>
          <p:nvPr/>
        </p:nvGrpSpPr>
        <p:grpSpPr>
          <a:xfrm>
            <a:off x="1633069" y="1347614"/>
            <a:ext cx="398195" cy="398195"/>
            <a:chOff x="0" y="0"/>
            <a:chExt cx="1243363" cy="1243363"/>
          </a:xfrm>
        </p:grpSpPr>
        <p:sp>
          <p:nvSpPr>
            <p:cNvPr id="3" name="Shape 1290"/>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nvGrpSpPr>
            <p:cNvPr id="4" name="Group 1293"/>
            <p:cNvGrpSpPr/>
            <p:nvPr/>
          </p:nvGrpSpPr>
          <p:grpSpPr>
            <a:xfrm>
              <a:off x="374055" y="351222"/>
              <a:ext cx="495253" cy="540919"/>
              <a:chOff x="0" y="0"/>
              <a:chExt cx="495252" cy="540918"/>
            </a:xfrm>
          </p:grpSpPr>
          <p:sp>
            <p:nvSpPr>
              <p:cNvPr id="5" name="Shape 1291"/>
              <p:cNvSpPr/>
              <p:nvPr/>
            </p:nvSpPr>
            <p:spPr>
              <a:xfrm>
                <a:off x="107933" y="0"/>
                <a:ext cx="270131" cy="270131"/>
              </a:xfrm>
              <a:custGeom>
                <a:avLst/>
                <a:gdLst/>
                <a:ahLst/>
                <a:cxnLst>
                  <a:cxn ang="0">
                    <a:pos x="wd2" y="hd2"/>
                  </a:cxn>
                  <a:cxn ang="5400000">
                    <a:pos x="wd2" y="hd2"/>
                  </a:cxn>
                  <a:cxn ang="10800000">
                    <a:pos x="wd2" y="hd2"/>
                  </a:cxn>
                  <a:cxn ang="16200000">
                    <a:pos x="wd2" y="hd2"/>
                  </a:cxn>
                </a:cxnLst>
                <a:rect l="0" t="0" r="r" b="b"/>
                <a:pathLst>
                  <a:path w="21600" h="21600" extrusionOk="0">
                    <a:moveTo>
                      <a:pt x="3164" y="18436"/>
                    </a:moveTo>
                    <a:cubicBezTo>
                      <a:pt x="5273" y="20546"/>
                      <a:pt x="7818" y="21600"/>
                      <a:pt x="10800" y="21600"/>
                    </a:cubicBezTo>
                    <a:cubicBezTo>
                      <a:pt x="13782" y="21600"/>
                      <a:pt x="16327" y="20546"/>
                      <a:pt x="18436" y="18436"/>
                    </a:cubicBezTo>
                    <a:cubicBezTo>
                      <a:pt x="20546" y="16327"/>
                      <a:pt x="21600" y="13782"/>
                      <a:pt x="21600" y="10800"/>
                    </a:cubicBezTo>
                    <a:cubicBezTo>
                      <a:pt x="21600" y="7818"/>
                      <a:pt x="20546" y="5273"/>
                      <a:pt x="18436" y="3164"/>
                    </a:cubicBezTo>
                    <a:cubicBezTo>
                      <a:pt x="16327" y="1054"/>
                      <a:pt x="13782" y="0"/>
                      <a:pt x="10800" y="0"/>
                    </a:cubicBezTo>
                    <a:cubicBezTo>
                      <a:pt x="7818" y="0"/>
                      <a:pt x="5273" y="1055"/>
                      <a:pt x="3164" y="3164"/>
                    </a:cubicBezTo>
                    <a:cubicBezTo>
                      <a:pt x="1055" y="5273"/>
                      <a:pt x="0" y="7818"/>
                      <a:pt x="0" y="10800"/>
                    </a:cubicBezTo>
                    <a:cubicBezTo>
                      <a:pt x="0" y="13782"/>
                      <a:pt x="1055" y="16327"/>
                      <a:pt x="3164" y="18436"/>
                    </a:cubicBezTo>
                    <a:cubicBezTo>
                      <a:pt x="3164" y="18436"/>
                      <a:pt x="3164" y="18436"/>
                      <a:pt x="3164" y="18436"/>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6" name="Shape 1292"/>
              <p:cNvSpPr/>
              <p:nvPr/>
            </p:nvSpPr>
            <p:spPr>
              <a:xfrm>
                <a:off x="0" y="248248"/>
                <a:ext cx="495253" cy="292671"/>
              </a:xfrm>
              <a:custGeom>
                <a:avLst/>
                <a:gdLst/>
                <a:ahLst/>
                <a:cxnLst>
                  <a:cxn ang="0">
                    <a:pos x="wd2" y="hd2"/>
                  </a:cxn>
                  <a:cxn ang="5400000">
                    <a:pos x="wd2" y="hd2"/>
                  </a:cxn>
                  <a:cxn ang="10800000">
                    <a:pos x="wd2" y="hd2"/>
                  </a:cxn>
                  <a:cxn ang="16200000">
                    <a:pos x="wd2" y="hd2"/>
                  </a:cxn>
                </a:cxnLst>
                <a:rect l="0" t="0" r="r" b="b"/>
                <a:pathLst>
                  <a:path w="21600" h="21600" extrusionOk="0">
                    <a:moveTo>
                      <a:pt x="21332" y="9360"/>
                    </a:moveTo>
                    <a:cubicBezTo>
                      <a:pt x="21225" y="8347"/>
                      <a:pt x="21089" y="7408"/>
                      <a:pt x="20925" y="6543"/>
                    </a:cubicBezTo>
                    <a:cubicBezTo>
                      <a:pt x="20761" y="5678"/>
                      <a:pt x="20542" y="4834"/>
                      <a:pt x="20266" y="4011"/>
                    </a:cubicBezTo>
                    <a:cubicBezTo>
                      <a:pt x="19989" y="3190"/>
                      <a:pt x="19673" y="2489"/>
                      <a:pt x="19314" y="1909"/>
                    </a:cubicBezTo>
                    <a:cubicBezTo>
                      <a:pt x="18957" y="1329"/>
                      <a:pt x="18519" y="867"/>
                      <a:pt x="18002" y="520"/>
                    </a:cubicBezTo>
                    <a:cubicBezTo>
                      <a:pt x="17487" y="175"/>
                      <a:pt x="16916" y="0"/>
                      <a:pt x="16292" y="0"/>
                    </a:cubicBezTo>
                    <a:cubicBezTo>
                      <a:pt x="16190" y="0"/>
                      <a:pt x="15970" y="187"/>
                      <a:pt x="15632" y="559"/>
                    </a:cubicBezTo>
                    <a:cubicBezTo>
                      <a:pt x="15295" y="931"/>
                      <a:pt x="14922" y="1348"/>
                      <a:pt x="14512" y="1805"/>
                    </a:cubicBezTo>
                    <a:cubicBezTo>
                      <a:pt x="14103" y="2264"/>
                      <a:pt x="13557" y="2680"/>
                      <a:pt x="12871" y="3051"/>
                    </a:cubicBezTo>
                    <a:cubicBezTo>
                      <a:pt x="12185" y="3423"/>
                      <a:pt x="11496" y="3610"/>
                      <a:pt x="10800" y="3610"/>
                    </a:cubicBezTo>
                    <a:cubicBezTo>
                      <a:pt x="10104" y="3610"/>
                      <a:pt x="9414" y="3423"/>
                      <a:pt x="8729" y="3051"/>
                    </a:cubicBezTo>
                    <a:cubicBezTo>
                      <a:pt x="8043" y="2680"/>
                      <a:pt x="7496" y="2264"/>
                      <a:pt x="7087" y="1805"/>
                    </a:cubicBezTo>
                    <a:cubicBezTo>
                      <a:pt x="6678" y="1348"/>
                      <a:pt x="6304" y="931"/>
                      <a:pt x="5967" y="559"/>
                    </a:cubicBezTo>
                    <a:cubicBezTo>
                      <a:pt x="5630" y="187"/>
                      <a:pt x="5410" y="0"/>
                      <a:pt x="5308" y="0"/>
                    </a:cubicBezTo>
                    <a:cubicBezTo>
                      <a:pt x="4684" y="0"/>
                      <a:pt x="4113" y="175"/>
                      <a:pt x="3597" y="520"/>
                    </a:cubicBezTo>
                    <a:cubicBezTo>
                      <a:pt x="3081" y="867"/>
                      <a:pt x="2643" y="1329"/>
                      <a:pt x="2286" y="1909"/>
                    </a:cubicBezTo>
                    <a:cubicBezTo>
                      <a:pt x="1927" y="2488"/>
                      <a:pt x="1611" y="3190"/>
                      <a:pt x="1334" y="4011"/>
                    </a:cubicBezTo>
                    <a:cubicBezTo>
                      <a:pt x="1058" y="4834"/>
                      <a:pt x="839" y="5678"/>
                      <a:pt x="675" y="6543"/>
                    </a:cubicBezTo>
                    <a:cubicBezTo>
                      <a:pt x="511" y="7408"/>
                      <a:pt x="375" y="8347"/>
                      <a:pt x="268" y="9360"/>
                    </a:cubicBezTo>
                    <a:cubicBezTo>
                      <a:pt x="161" y="10371"/>
                      <a:pt x="89" y="11314"/>
                      <a:pt x="53" y="12189"/>
                    </a:cubicBezTo>
                    <a:cubicBezTo>
                      <a:pt x="17" y="13063"/>
                      <a:pt x="0" y="13959"/>
                      <a:pt x="0" y="14877"/>
                    </a:cubicBezTo>
                    <a:cubicBezTo>
                      <a:pt x="0" y="16953"/>
                      <a:pt x="372" y="18593"/>
                      <a:pt x="1119" y="19795"/>
                    </a:cubicBezTo>
                    <a:cubicBezTo>
                      <a:pt x="1866" y="20998"/>
                      <a:pt x="2858" y="21600"/>
                      <a:pt x="4096" y="21600"/>
                    </a:cubicBezTo>
                    <a:lnTo>
                      <a:pt x="17504" y="21600"/>
                    </a:lnTo>
                    <a:cubicBezTo>
                      <a:pt x="18741" y="21600"/>
                      <a:pt x="19734" y="20998"/>
                      <a:pt x="20480" y="19795"/>
                    </a:cubicBezTo>
                    <a:cubicBezTo>
                      <a:pt x="21227" y="18593"/>
                      <a:pt x="21600" y="16953"/>
                      <a:pt x="21600" y="14877"/>
                    </a:cubicBezTo>
                    <a:cubicBezTo>
                      <a:pt x="21600" y="13959"/>
                      <a:pt x="21582" y="13063"/>
                      <a:pt x="21547" y="12189"/>
                    </a:cubicBezTo>
                    <a:cubicBezTo>
                      <a:pt x="21511" y="11314"/>
                      <a:pt x="21439" y="10371"/>
                      <a:pt x="21332" y="9360"/>
                    </a:cubicBezTo>
                    <a:cubicBezTo>
                      <a:pt x="21332" y="9360"/>
                      <a:pt x="21332" y="9360"/>
                      <a:pt x="21332" y="9360"/>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sp>
        <p:nvSpPr>
          <p:cNvPr id="7" name="Shape 1319"/>
          <p:cNvSpPr/>
          <p:nvPr/>
        </p:nvSpPr>
        <p:spPr>
          <a:xfrm flipV="1">
            <a:off x="2030086" y="1545999"/>
            <a:ext cx="983342"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8" name="Shape 1320"/>
          <p:cNvSpPr/>
          <p:nvPr/>
        </p:nvSpPr>
        <p:spPr>
          <a:xfrm flipV="1">
            <a:off x="3608012" y="1545999"/>
            <a:ext cx="983342"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9" name="Shape 1321"/>
          <p:cNvSpPr/>
          <p:nvPr/>
        </p:nvSpPr>
        <p:spPr>
          <a:xfrm flipV="1">
            <a:off x="5185939" y="1545999"/>
            <a:ext cx="983342"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0" name="Shape 1322"/>
          <p:cNvSpPr/>
          <p:nvPr/>
        </p:nvSpPr>
        <p:spPr>
          <a:xfrm flipH="1">
            <a:off x="2228830" y="3257833"/>
            <a:ext cx="983342"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1" name="Shape 1323"/>
          <p:cNvSpPr/>
          <p:nvPr/>
        </p:nvSpPr>
        <p:spPr>
          <a:xfrm flipH="1">
            <a:off x="3806756" y="3257833"/>
            <a:ext cx="983342"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2" name="Shape 1324"/>
          <p:cNvSpPr/>
          <p:nvPr/>
        </p:nvSpPr>
        <p:spPr>
          <a:xfrm flipH="1">
            <a:off x="5384683" y="3257833"/>
            <a:ext cx="982165"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3" name="Shape 1325"/>
          <p:cNvSpPr/>
          <p:nvPr/>
        </p:nvSpPr>
        <p:spPr>
          <a:xfrm flipV="1">
            <a:off x="6763308" y="1545999"/>
            <a:ext cx="1206785" cy="0"/>
          </a:xfrm>
          <a:prstGeom prst="line">
            <a:avLst/>
          </a:prstGeom>
          <a:ln w="12700">
            <a:solidFill>
              <a:schemeClr val="accent1"/>
            </a:solidFill>
            <a:miter lim="400000"/>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4" name="Shape 1326"/>
          <p:cNvSpPr/>
          <p:nvPr/>
        </p:nvSpPr>
        <p:spPr>
          <a:xfrm>
            <a:off x="7969253" y="1553506"/>
            <a:ext cx="0" cy="1708395"/>
          </a:xfrm>
          <a:prstGeom prst="line">
            <a:avLst/>
          </a:prstGeom>
          <a:ln w="12700">
            <a:solidFill>
              <a:schemeClr val="accent1"/>
            </a:solidFill>
            <a:miter lim="400000"/>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5" name="Shape 1327"/>
          <p:cNvSpPr/>
          <p:nvPr/>
        </p:nvSpPr>
        <p:spPr>
          <a:xfrm flipH="1">
            <a:off x="6962609" y="3257833"/>
            <a:ext cx="1006809"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6" name="Shape 1328"/>
          <p:cNvSpPr/>
          <p:nvPr/>
        </p:nvSpPr>
        <p:spPr>
          <a:xfrm flipH="1">
            <a:off x="1137760" y="3257833"/>
            <a:ext cx="499406" cy="0"/>
          </a:xfrm>
          <a:prstGeom prst="line">
            <a:avLst/>
          </a:prstGeom>
          <a:ln w="12700">
            <a:solidFill>
              <a:schemeClr val="accent1"/>
            </a:solidFill>
            <a:miter lim="400000"/>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7" name="Shape 1329"/>
          <p:cNvSpPr/>
          <p:nvPr/>
        </p:nvSpPr>
        <p:spPr>
          <a:xfrm flipV="1">
            <a:off x="1139530" y="1545999"/>
            <a:ext cx="0" cy="1715902"/>
          </a:xfrm>
          <a:prstGeom prst="line">
            <a:avLst/>
          </a:prstGeom>
          <a:ln w="12700">
            <a:solidFill>
              <a:schemeClr val="accent1"/>
            </a:solidFill>
            <a:miter lim="400000"/>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8" name="Shape 1330"/>
          <p:cNvSpPr/>
          <p:nvPr/>
        </p:nvSpPr>
        <p:spPr>
          <a:xfrm>
            <a:off x="1135256" y="1545999"/>
            <a:ext cx="300246"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nvGrpSpPr>
          <p:cNvPr id="19" name="Group 1335"/>
          <p:cNvGrpSpPr/>
          <p:nvPr/>
        </p:nvGrpSpPr>
        <p:grpSpPr>
          <a:xfrm>
            <a:off x="3210994" y="1347614"/>
            <a:ext cx="398195" cy="398195"/>
            <a:chOff x="0" y="0"/>
            <a:chExt cx="1243363" cy="1243363"/>
          </a:xfrm>
        </p:grpSpPr>
        <p:sp>
          <p:nvSpPr>
            <p:cNvPr id="20" name="Shape 1331"/>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nvGrpSpPr>
            <p:cNvPr id="21" name="Group 1334"/>
            <p:cNvGrpSpPr/>
            <p:nvPr/>
          </p:nvGrpSpPr>
          <p:grpSpPr>
            <a:xfrm>
              <a:off x="452618" y="384509"/>
              <a:ext cx="335923" cy="474346"/>
              <a:chOff x="0" y="0"/>
              <a:chExt cx="335921" cy="474344"/>
            </a:xfrm>
          </p:grpSpPr>
          <p:sp>
            <p:nvSpPr>
              <p:cNvPr id="22" name="Shape 1332"/>
              <p:cNvSpPr/>
              <p:nvPr/>
            </p:nvSpPr>
            <p:spPr>
              <a:xfrm>
                <a:off x="0" y="42435"/>
                <a:ext cx="335922" cy="431910"/>
              </a:xfrm>
              <a:custGeom>
                <a:avLst/>
                <a:gdLst/>
                <a:ahLst/>
                <a:cxnLst>
                  <a:cxn ang="0">
                    <a:pos x="wd2" y="hd2"/>
                  </a:cxn>
                  <a:cxn ang="5400000">
                    <a:pos x="wd2" y="hd2"/>
                  </a:cxn>
                  <a:cxn ang="10800000">
                    <a:pos x="wd2" y="hd2"/>
                  </a:cxn>
                  <a:cxn ang="16200000">
                    <a:pos x="wd2" y="hd2"/>
                  </a:cxn>
                </a:cxnLst>
                <a:rect l="0" t="0" r="r" b="b"/>
                <a:pathLst>
                  <a:path w="21600" h="21600" extrusionOk="0">
                    <a:moveTo>
                      <a:pt x="19441" y="0"/>
                    </a:moveTo>
                    <a:lnTo>
                      <a:pt x="17589" y="3600"/>
                    </a:lnTo>
                    <a:lnTo>
                      <a:pt x="4011" y="3600"/>
                    </a:lnTo>
                    <a:lnTo>
                      <a:pt x="2159" y="0"/>
                    </a:lnTo>
                    <a:cubicBezTo>
                      <a:pt x="972" y="0"/>
                      <a:pt x="0" y="756"/>
                      <a:pt x="0" y="1679"/>
                    </a:cubicBezTo>
                    <a:lnTo>
                      <a:pt x="0" y="19921"/>
                    </a:lnTo>
                    <a:cubicBezTo>
                      <a:pt x="0" y="20844"/>
                      <a:pt x="972" y="21600"/>
                      <a:pt x="2159" y="21600"/>
                    </a:cubicBezTo>
                    <a:lnTo>
                      <a:pt x="19441" y="21600"/>
                    </a:lnTo>
                    <a:cubicBezTo>
                      <a:pt x="20628" y="21600"/>
                      <a:pt x="21600" y="20844"/>
                      <a:pt x="21600" y="19921"/>
                    </a:cubicBezTo>
                    <a:lnTo>
                      <a:pt x="21600" y="1679"/>
                    </a:lnTo>
                    <a:cubicBezTo>
                      <a:pt x="21600" y="756"/>
                      <a:pt x="20628" y="0"/>
                      <a:pt x="19441" y="0"/>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23" name="Shape 1333"/>
              <p:cNvSpPr/>
              <p:nvPr/>
            </p:nvSpPr>
            <p:spPr>
              <a:xfrm>
                <a:off x="59175" y="0"/>
                <a:ext cx="215954" cy="95985"/>
              </a:xfrm>
              <a:custGeom>
                <a:avLst/>
                <a:gdLst/>
                <a:ahLst/>
                <a:cxnLst>
                  <a:cxn ang="0">
                    <a:pos x="wd2" y="hd2"/>
                  </a:cxn>
                  <a:cxn ang="5400000">
                    <a:pos x="wd2" y="hd2"/>
                  </a:cxn>
                  <a:cxn ang="10800000">
                    <a:pos x="wd2" y="hd2"/>
                  </a:cxn>
                  <a:cxn ang="16200000">
                    <a:pos x="wd2" y="hd2"/>
                  </a:cxn>
                </a:cxnLst>
                <a:rect l="0" t="0" r="r" b="b"/>
                <a:pathLst>
                  <a:path w="21600" h="21600" extrusionOk="0">
                    <a:moveTo>
                      <a:pt x="19441" y="21600"/>
                    </a:moveTo>
                    <a:lnTo>
                      <a:pt x="21600" y="10800"/>
                    </a:lnTo>
                    <a:lnTo>
                      <a:pt x="16369" y="10800"/>
                    </a:lnTo>
                    <a:lnTo>
                      <a:pt x="14641" y="0"/>
                    </a:lnTo>
                    <a:lnTo>
                      <a:pt x="6959" y="0"/>
                    </a:lnTo>
                    <a:lnTo>
                      <a:pt x="5231" y="10800"/>
                    </a:lnTo>
                    <a:lnTo>
                      <a:pt x="0" y="10800"/>
                    </a:lnTo>
                    <a:lnTo>
                      <a:pt x="2159" y="21600"/>
                    </a:lnTo>
                    <a:cubicBezTo>
                      <a:pt x="2159" y="21600"/>
                      <a:pt x="19441" y="21600"/>
                      <a:pt x="19441" y="21600"/>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grpSp>
        <p:nvGrpSpPr>
          <p:cNvPr id="24" name="Group 1338"/>
          <p:cNvGrpSpPr/>
          <p:nvPr/>
        </p:nvGrpSpPr>
        <p:grpSpPr>
          <a:xfrm>
            <a:off x="4788921" y="1347614"/>
            <a:ext cx="398195" cy="398195"/>
            <a:chOff x="0" y="0"/>
            <a:chExt cx="1243363" cy="1243363"/>
          </a:xfrm>
        </p:grpSpPr>
        <p:sp>
          <p:nvSpPr>
            <p:cNvPr id="25" name="Shape 1336"/>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26" name="Shape 1337"/>
            <p:cNvSpPr/>
            <p:nvPr/>
          </p:nvSpPr>
          <p:spPr>
            <a:xfrm>
              <a:off x="384508" y="384509"/>
              <a:ext cx="474347" cy="474346"/>
            </a:xfrm>
            <a:custGeom>
              <a:avLst/>
              <a:gdLst/>
              <a:ahLst/>
              <a:cxnLst>
                <a:cxn ang="0">
                  <a:pos x="wd2" y="hd2"/>
                </a:cxn>
                <a:cxn ang="5400000">
                  <a:pos x="wd2" y="hd2"/>
                </a:cxn>
                <a:cxn ang="10800000">
                  <a:pos x="wd2" y="hd2"/>
                </a:cxn>
                <a:cxn ang="16200000">
                  <a:pos x="wd2" y="hd2"/>
                </a:cxn>
              </a:cxnLst>
              <a:rect l="0" t="0" r="r" b="b"/>
              <a:pathLst>
                <a:path w="20814" h="20814" extrusionOk="0">
                  <a:moveTo>
                    <a:pt x="16063" y="4751"/>
                  </a:moveTo>
                  <a:cubicBezTo>
                    <a:pt x="14562" y="3251"/>
                    <a:pt x="14186" y="1270"/>
                    <a:pt x="14318" y="1137"/>
                  </a:cubicBezTo>
                  <a:cubicBezTo>
                    <a:pt x="14452" y="1003"/>
                    <a:pt x="16354" y="1458"/>
                    <a:pt x="17856" y="2959"/>
                  </a:cubicBezTo>
                  <a:cubicBezTo>
                    <a:pt x="19356" y="4460"/>
                    <a:pt x="19807" y="6366"/>
                    <a:pt x="19677" y="6496"/>
                  </a:cubicBezTo>
                  <a:cubicBezTo>
                    <a:pt x="19548" y="6625"/>
                    <a:pt x="17564" y="6252"/>
                    <a:pt x="16063" y="4751"/>
                  </a:cubicBezTo>
                  <a:close/>
                  <a:moveTo>
                    <a:pt x="8257" y="11610"/>
                  </a:moveTo>
                  <a:cubicBezTo>
                    <a:pt x="7827" y="11179"/>
                    <a:pt x="7967" y="10342"/>
                    <a:pt x="8569" y="9739"/>
                  </a:cubicBezTo>
                  <a:cubicBezTo>
                    <a:pt x="9172" y="9137"/>
                    <a:pt x="10009" y="8997"/>
                    <a:pt x="10440" y="9428"/>
                  </a:cubicBezTo>
                  <a:cubicBezTo>
                    <a:pt x="10869" y="9858"/>
                    <a:pt x="10730" y="10696"/>
                    <a:pt x="10128" y="11298"/>
                  </a:cubicBezTo>
                  <a:cubicBezTo>
                    <a:pt x="9526" y="11900"/>
                    <a:pt x="8687" y="12040"/>
                    <a:pt x="8257" y="11610"/>
                  </a:cubicBezTo>
                  <a:close/>
                  <a:moveTo>
                    <a:pt x="18634" y="2180"/>
                  </a:moveTo>
                  <a:cubicBezTo>
                    <a:pt x="16698" y="243"/>
                    <a:pt x="14265" y="-466"/>
                    <a:pt x="13491" y="308"/>
                  </a:cubicBezTo>
                  <a:lnTo>
                    <a:pt x="10372" y="3426"/>
                  </a:lnTo>
                  <a:cubicBezTo>
                    <a:pt x="9900" y="3899"/>
                    <a:pt x="9488" y="5482"/>
                    <a:pt x="9676" y="7085"/>
                  </a:cubicBezTo>
                  <a:lnTo>
                    <a:pt x="240" y="16521"/>
                  </a:lnTo>
                  <a:cubicBezTo>
                    <a:pt x="-320" y="17081"/>
                    <a:pt x="134" y="18442"/>
                    <a:pt x="1253" y="19561"/>
                  </a:cubicBezTo>
                  <a:cubicBezTo>
                    <a:pt x="2373" y="20681"/>
                    <a:pt x="3733" y="21134"/>
                    <a:pt x="4293" y="20574"/>
                  </a:cubicBezTo>
                  <a:lnTo>
                    <a:pt x="13729" y="11138"/>
                  </a:lnTo>
                  <a:cubicBezTo>
                    <a:pt x="15332" y="11327"/>
                    <a:pt x="16915" y="10914"/>
                    <a:pt x="17388" y="10442"/>
                  </a:cubicBezTo>
                  <a:lnTo>
                    <a:pt x="20506" y="7324"/>
                  </a:lnTo>
                  <a:cubicBezTo>
                    <a:pt x="21280" y="6549"/>
                    <a:pt x="20573" y="4116"/>
                    <a:pt x="18634" y="2180"/>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nvGrpSpPr>
          <p:cNvPr id="27" name="Group 1341"/>
          <p:cNvGrpSpPr/>
          <p:nvPr/>
        </p:nvGrpSpPr>
        <p:grpSpPr>
          <a:xfrm>
            <a:off x="6366847" y="1347614"/>
            <a:ext cx="398195" cy="398195"/>
            <a:chOff x="0" y="0"/>
            <a:chExt cx="1243363" cy="1243363"/>
          </a:xfrm>
        </p:grpSpPr>
        <p:sp>
          <p:nvSpPr>
            <p:cNvPr id="28" name="Shape 1339"/>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29" name="Shape 1340"/>
            <p:cNvSpPr/>
            <p:nvPr/>
          </p:nvSpPr>
          <p:spPr>
            <a:xfrm>
              <a:off x="383421" y="384509"/>
              <a:ext cx="474315" cy="474346"/>
            </a:xfrm>
            <a:custGeom>
              <a:avLst/>
              <a:gdLst/>
              <a:ahLst/>
              <a:cxnLst>
                <a:cxn ang="0">
                  <a:pos x="wd2" y="hd2"/>
                </a:cxn>
                <a:cxn ang="5400000">
                  <a:pos x="wd2" y="hd2"/>
                </a:cxn>
                <a:cxn ang="10800000">
                  <a:pos x="wd2" y="hd2"/>
                </a:cxn>
                <a:cxn ang="16200000">
                  <a:pos x="wd2" y="hd2"/>
                </a:cxn>
              </a:cxnLst>
              <a:rect l="0" t="0" r="r" b="b"/>
              <a:pathLst>
                <a:path w="21318" h="21320" extrusionOk="0">
                  <a:moveTo>
                    <a:pt x="6122" y="19157"/>
                  </a:moveTo>
                  <a:lnTo>
                    <a:pt x="3902" y="19634"/>
                  </a:lnTo>
                  <a:cubicBezTo>
                    <a:pt x="3688" y="19233"/>
                    <a:pt x="3431" y="18833"/>
                    <a:pt x="2957" y="18361"/>
                  </a:cubicBezTo>
                  <a:cubicBezTo>
                    <a:pt x="2486" y="17889"/>
                    <a:pt x="2085" y="17631"/>
                    <a:pt x="1685" y="17417"/>
                  </a:cubicBezTo>
                  <a:lnTo>
                    <a:pt x="2162" y="15198"/>
                  </a:lnTo>
                  <a:lnTo>
                    <a:pt x="2804" y="14556"/>
                  </a:lnTo>
                  <a:cubicBezTo>
                    <a:pt x="2804" y="14556"/>
                    <a:pt x="4012" y="14580"/>
                    <a:pt x="5374" y="15944"/>
                  </a:cubicBezTo>
                  <a:cubicBezTo>
                    <a:pt x="6737" y="17307"/>
                    <a:pt x="6762" y="18516"/>
                    <a:pt x="6762" y="18516"/>
                  </a:cubicBezTo>
                  <a:cubicBezTo>
                    <a:pt x="6762" y="18516"/>
                    <a:pt x="6122" y="19157"/>
                    <a:pt x="6122" y="19157"/>
                  </a:cubicBezTo>
                  <a:close/>
                  <a:moveTo>
                    <a:pt x="19625" y="1692"/>
                  </a:moveTo>
                  <a:cubicBezTo>
                    <a:pt x="17654" y="-280"/>
                    <a:pt x="16174" y="15"/>
                    <a:pt x="16174" y="15"/>
                  </a:cubicBezTo>
                  <a:lnTo>
                    <a:pt x="9270" y="6920"/>
                  </a:lnTo>
                  <a:lnTo>
                    <a:pt x="1379" y="14810"/>
                  </a:lnTo>
                  <a:lnTo>
                    <a:pt x="0" y="21320"/>
                  </a:lnTo>
                  <a:lnTo>
                    <a:pt x="6508" y="19939"/>
                  </a:lnTo>
                  <a:lnTo>
                    <a:pt x="14399" y="12048"/>
                  </a:lnTo>
                  <a:lnTo>
                    <a:pt x="21302" y="5145"/>
                  </a:lnTo>
                  <a:cubicBezTo>
                    <a:pt x="21302" y="5145"/>
                    <a:pt x="21600" y="3665"/>
                    <a:pt x="19625" y="1692"/>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nvGrpSpPr>
          <p:cNvPr id="30" name="Group 1344"/>
          <p:cNvGrpSpPr/>
          <p:nvPr/>
        </p:nvGrpSpPr>
        <p:grpSpPr>
          <a:xfrm>
            <a:off x="6366847" y="3058559"/>
            <a:ext cx="398195" cy="398195"/>
            <a:chOff x="0" y="0"/>
            <a:chExt cx="1243363" cy="1243363"/>
          </a:xfrm>
        </p:grpSpPr>
        <p:sp>
          <p:nvSpPr>
            <p:cNvPr id="31" name="Shape 1342"/>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32" name="Shape 1343"/>
            <p:cNvSpPr/>
            <p:nvPr/>
          </p:nvSpPr>
          <p:spPr>
            <a:xfrm>
              <a:off x="431257" y="349682"/>
              <a:ext cx="378644" cy="540919"/>
            </a:xfrm>
            <a:custGeom>
              <a:avLst/>
              <a:gdLst/>
              <a:ahLst/>
              <a:cxnLst>
                <a:cxn ang="0">
                  <a:pos x="wd2" y="hd2"/>
                </a:cxn>
                <a:cxn ang="5400000">
                  <a:pos x="wd2" y="hd2"/>
                </a:cxn>
                <a:cxn ang="10800000">
                  <a:pos x="wd2" y="hd2"/>
                </a:cxn>
                <a:cxn ang="16200000">
                  <a:pos x="wd2" y="hd2"/>
                </a:cxn>
              </a:cxnLst>
              <a:rect l="0" t="0" r="r" b="b"/>
              <a:pathLst>
                <a:path w="20957" h="21276" extrusionOk="0">
                  <a:moveTo>
                    <a:pt x="1877" y="21023"/>
                  </a:moveTo>
                  <a:cubicBezTo>
                    <a:pt x="2335" y="19958"/>
                    <a:pt x="3030" y="18458"/>
                    <a:pt x="3960" y="16288"/>
                  </a:cubicBezTo>
                  <a:cubicBezTo>
                    <a:pt x="8011" y="15823"/>
                    <a:pt x="9689" y="16658"/>
                    <a:pt x="12261" y="13325"/>
                  </a:cubicBezTo>
                  <a:cubicBezTo>
                    <a:pt x="10172" y="13789"/>
                    <a:pt x="7654" y="12465"/>
                    <a:pt x="7789" y="11892"/>
                  </a:cubicBezTo>
                  <a:cubicBezTo>
                    <a:pt x="7924" y="11318"/>
                    <a:pt x="13647" y="12306"/>
                    <a:pt x="17393" y="8447"/>
                  </a:cubicBezTo>
                  <a:cubicBezTo>
                    <a:pt x="12670" y="9202"/>
                    <a:pt x="11160" y="7540"/>
                    <a:pt x="11769" y="7289"/>
                  </a:cubicBezTo>
                  <a:cubicBezTo>
                    <a:pt x="13175" y="6708"/>
                    <a:pt x="17348" y="7048"/>
                    <a:pt x="19572" y="5477"/>
                  </a:cubicBezTo>
                  <a:cubicBezTo>
                    <a:pt x="20719" y="4669"/>
                    <a:pt x="21256" y="2702"/>
                    <a:pt x="20789" y="2000"/>
                  </a:cubicBezTo>
                  <a:cubicBezTo>
                    <a:pt x="20229" y="1153"/>
                    <a:pt x="16813" y="-111"/>
                    <a:pt x="14931" y="7"/>
                  </a:cubicBezTo>
                  <a:cubicBezTo>
                    <a:pt x="13047" y="126"/>
                    <a:pt x="10093" y="5208"/>
                    <a:pt x="9217" y="5168"/>
                  </a:cubicBezTo>
                  <a:cubicBezTo>
                    <a:pt x="8341" y="5128"/>
                    <a:pt x="8166" y="2892"/>
                    <a:pt x="9694" y="813"/>
                  </a:cubicBezTo>
                  <a:cubicBezTo>
                    <a:pt x="8081" y="1330"/>
                    <a:pt x="5127" y="2940"/>
                    <a:pt x="4200" y="4315"/>
                  </a:cubicBezTo>
                  <a:cubicBezTo>
                    <a:pt x="2475" y="6874"/>
                    <a:pt x="4362" y="12744"/>
                    <a:pt x="3757" y="12953"/>
                  </a:cubicBezTo>
                  <a:cubicBezTo>
                    <a:pt x="3151" y="13163"/>
                    <a:pt x="1114" y="10259"/>
                    <a:pt x="505" y="8944"/>
                  </a:cubicBezTo>
                  <a:cubicBezTo>
                    <a:pt x="-324" y="10961"/>
                    <a:pt x="-344" y="12982"/>
                    <a:pt x="2082" y="15667"/>
                  </a:cubicBezTo>
                  <a:cubicBezTo>
                    <a:pt x="1167" y="17429"/>
                    <a:pt x="667" y="19457"/>
                    <a:pt x="592" y="20487"/>
                  </a:cubicBezTo>
                  <a:cubicBezTo>
                    <a:pt x="557" y="21312"/>
                    <a:pt x="1675" y="21489"/>
                    <a:pt x="1877" y="21023"/>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nvGrpSpPr>
          <p:cNvPr id="33" name="Group 1347"/>
          <p:cNvGrpSpPr/>
          <p:nvPr/>
        </p:nvGrpSpPr>
        <p:grpSpPr>
          <a:xfrm>
            <a:off x="4788921" y="3058559"/>
            <a:ext cx="398195" cy="398195"/>
            <a:chOff x="0" y="0"/>
            <a:chExt cx="1243363" cy="1243363"/>
          </a:xfrm>
        </p:grpSpPr>
        <p:sp>
          <p:nvSpPr>
            <p:cNvPr id="34" name="Shape 1345"/>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35" name="Shape 1346"/>
            <p:cNvSpPr/>
            <p:nvPr/>
          </p:nvSpPr>
          <p:spPr>
            <a:xfrm>
              <a:off x="351222" y="372464"/>
              <a:ext cx="540919" cy="540920"/>
            </a:xfrm>
            <a:custGeom>
              <a:avLst/>
              <a:gdLst/>
              <a:ahLst/>
              <a:cxnLst>
                <a:cxn ang="0">
                  <a:pos x="wd2" y="hd2"/>
                </a:cxn>
                <a:cxn ang="5400000">
                  <a:pos x="wd2" y="hd2"/>
                </a:cxn>
                <a:cxn ang="10800000">
                  <a:pos x="wd2" y="hd2"/>
                </a:cxn>
                <a:cxn ang="16200000">
                  <a:pos x="wd2" y="hd2"/>
                </a:cxn>
              </a:cxnLst>
              <a:rect l="0" t="0" r="r" b="b"/>
              <a:pathLst>
                <a:path w="21395" h="21474" extrusionOk="0">
                  <a:moveTo>
                    <a:pt x="2578" y="8409"/>
                  </a:moveTo>
                  <a:cubicBezTo>
                    <a:pt x="2578" y="5193"/>
                    <a:pt x="5174" y="2587"/>
                    <a:pt x="8376" y="2587"/>
                  </a:cubicBezTo>
                  <a:cubicBezTo>
                    <a:pt x="11580" y="2587"/>
                    <a:pt x="14435" y="5451"/>
                    <a:pt x="14435" y="8666"/>
                  </a:cubicBezTo>
                  <a:cubicBezTo>
                    <a:pt x="14435" y="11882"/>
                    <a:pt x="11838" y="14488"/>
                    <a:pt x="8635" y="14488"/>
                  </a:cubicBezTo>
                  <a:cubicBezTo>
                    <a:pt x="5431" y="14488"/>
                    <a:pt x="2578" y="11624"/>
                    <a:pt x="2578" y="8409"/>
                  </a:cubicBezTo>
                  <a:close/>
                  <a:moveTo>
                    <a:pt x="20914" y="18167"/>
                  </a:moveTo>
                  <a:lnTo>
                    <a:pt x="15797" y="13032"/>
                  </a:lnTo>
                  <a:cubicBezTo>
                    <a:pt x="16568" y="11759"/>
                    <a:pt x="17013" y="10265"/>
                    <a:pt x="17013" y="8666"/>
                  </a:cubicBezTo>
                  <a:cubicBezTo>
                    <a:pt x="17013" y="4023"/>
                    <a:pt x="13004" y="0"/>
                    <a:pt x="8376" y="0"/>
                  </a:cubicBezTo>
                  <a:cubicBezTo>
                    <a:pt x="3750" y="0"/>
                    <a:pt x="0" y="3765"/>
                    <a:pt x="0" y="8409"/>
                  </a:cubicBezTo>
                  <a:cubicBezTo>
                    <a:pt x="0" y="13052"/>
                    <a:pt x="4008" y="17075"/>
                    <a:pt x="8635" y="17075"/>
                  </a:cubicBezTo>
                  <a:cubicBezTo>
                    <a:pt x="10173" y="17075"/>
                    <a:pt x="11614" y="16657"/>
                    <a:pt x="12852" y="15931"/>
                  </a:cubicBezTo>
                  <a:lnTo>
                    <a:pt x="17996" y="21094"/>
                  </a:lnTo>
                  <a:cubicBezTo>
                    <a:pt x="18500" y="21600"/>
                    <a:pt x="19317" y="21600"/>
                    <a:pt x="19819" y="21094"/>
                  </a:cubicBezTo>
                  <a:lnTo>
                    <a:pt x="21096" y="19815"/>
                  </a:lnTo>
                  <a:cubicBezTo>
                    <a:pt x="21600" y="19309"/>
                    <a:pt x="21417" y="18672"/>
                    <a:pt x="20914" y="18167"/>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nvGrpSpPr>
          <p:cNvPr id="36" name="Group 1350"/>
          <p:cNvGrpSpPr/>
          <p:nvPr/>
        </p:nvGrpSpPr>
        <p:grpSpPr>
          <a:xfrm>
            <a:off x="3210995" y="3058559"/>
            <a:ext cx="398195" cy="398195"/>
            <a:chOff x="0" y="0"/>
            <a:chExt cx="1243363" cy="1243363"/>
          </a:xfrm>
        </p:grpSpPr>
        <p:sp>
          <p:nvSpPr>
            <p:cNvPr id="37" name="Shape 1348"/>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38" name="Shape 1349"/>
            <p:cNvSpPr/>
            <p:nvPr/>
          </p:nvSpPr>
          <p:spPr>
            <a:xfrm>
              <a:off x="351222" y="393269"/>
              <a:ext cx="540919" cy="499310"/>
            </a:xfrm>
            <a:custGeom>
              <a:avLst/>
              <a:gdLst/>
              <a:ahLst/>
              <a:cxnLst>
                <a:cxn ang="0">
                  <a:pos x="wd2" y="hd2"/>
                </a:cxn>
                <a:cxn ang="5400000">
                  <a:pos x="wd2" y="hd2"/>
                </a:cxn>
                <a:cxn ang="10800000">
                  <a:pos x="wd2" y="hd2"/>
                </a:cxn>
                <a:cxn ang="16200000">
                  <a:pos x="wd2" y="hd2"/>
                </a:cxn>
              </a:cxnLst>
              <a:rect l="0" t="0" r="r" b="b"/>
              <a:pathLst>
                <a:path w="21600" h="21600" extrusionOk="0">
                  <a:moveTo>
                    <a:pt x="19692" y="12333"/>
                  </a:moveTo>
                  <a:cubicBezTo>
                    <a:pt x="19528" y="12511"/>
                    <a:pt x="19333" y="12600"/>
                    <a:pt x="19107" y="12600"/>
                  </a:cubicBezTo>
                  <a:cubicBezTo>
                    <a:pt x="18882" y="12600"/>
                    <a:pt x="18688" y="12511"/>
                    <a:pt x="18524" y="12333"/>
                  </a:cubicBezTo>
                  <a:cubicBezTo>
                    <a:pt x="18360" y="12155"/>
                    <a:pt x="18277" y="11944"/>
                    <a:pt x="18277" y="11700"/>
                  </a:cubicBezTo>
                  <a:cubicBezTo>
                    <a:pt x="18277" y="11456"/>
                    <a:pt x="18360" y="11245"/>
                    <a:pt x="18524" y="11067"/>
                  </a:cubicBezTo>
                  <a:cubicBezTo>
                    <a:pt x="18688" y="10889"/>
                    <a:pt x="18882" y="10800"/>
                    <a:pt x="19107" y="10800"/>
                  </a:cubicBezTo>
                  <a:cubicBezTo>
                    <a:pt x="19333" y="10800"/>
                    <a:pt x="19528" y="10889"/>
                    <a:pt x="19692" y="11067"/>
                  </a:cubicBezTo>
                  <a:cubicBezTo>
                    <a:pt x="19857" y="11245"/>
                    <a:pt x="19938" y="11456"/>
                    <a:pt x="19938" y="11700"/>
                  </a:cubicBezTo>
                  <a:cubicBezTo>
                    <a:pt x="19938" y="11944"/>
                    <a:pt x="19857" y="12155"/>
                    <a:pt x="19692" y="12333"/>
                  </a:cubicBezTo>
                  <a:cubicBezTo>
                    <a:pt x="19692" y="12333"/>
                    <a:pt x="19692" y="12333"/>
                    <a:pt x="19692" y="12333"/>
                  </a:cubicBezTo>
                  <a:close/>
                  <a:moveTo>
                    <a:pt x="16616" y="10800"/>
                  </a:moveTo>
                  <a:lnTo>
                    <a:pt x="4984" y="10800"/>
                  </a:lnTo>
                  <a:lnTo>
                    <a:pt x="4984" y="1800"/>
                  </a:lnTo>
                  <a:lnTo>
                    <a:pt x="13292" y="1800"/>
                  </a:lnTo>
                  <a:lnTo>
                    <a:pt x="13292" y="4050"/>
                  </a:lnTo>
                  <a:cubicBezTo>
                    <a:pt x="13292" y="4425"/>
                    <a:pt x="13414" y="4744"/>
                    <a:pt x="13655" y="5006"/>
                  </a:cubicBezTo>
                  <a:cubicBezTo>
                    <a:pt x="13898" y="5269"/>
                    <a:pt x="14192" y="5400"/>
                    <a:pt x="14538" y="5400"/>
                  </a:cubicBezTo>
                  <a:lnTo>
                    <a:pt x="16616" y="5400"/>
                  </a:lnTo>
                  <a:cubicBezTo>
                    <a:pt x="16616" y="5400"/>
                    <a:pt x="16616" y="10800"/>
                    <a:pt x="16616" y="10800"/>
                  </a:cubicBezTo>
                  <a:close/>
                  <a:moveTo>
                    <a:pt x="16616" y="19800"/>
                  </a:moveTo>
                  <a:lnTo>
                    <a:pt x="4984" y="19800"/>
                  </a:lnTo>
                  <a:lnTo>
                    <a:pt x="4984" y="16200"/>
                  </a:lnTo>
                  <a:lnTo>
                    <a:pt x="16616" y="16200"/>
                  </a:lnTo>
                  <a:cubicBezTo>
                    <a:pt x="16616" y="16200"/>
                    <a:pt x="16616" y="19800"/>
                    <a:pt x="16616" y="19800"/>
                  </a:cubicBezTo>
                  <a:close/>
                  <a:moveTo>
                    <a:pt x="20867" y="9795"/>
                  </a:moveTo>
                  <a:cubicBezTo>
                    <a:pt x="20378" y="9265"/>
                    <a:pt x="19791" y="9000"/>
                    <a:pt x="19107" y="9000"/>
                  </a:cubicBezTo>
                  <a:lnTo>
                    <a:pt x="18277" y="9000"/>
                  </a:lnTo>
                  <a:lnTo>
                    <a:pt x="18277" y="5400"/>
                  </a:lnTo>
                  <a:cubicBezTo>
                    <a:pt x="18277" y="5025"/>
                    <a:pt x="18190" y="4613"/>
                    <a:pt x="18018" y="4163"/>
                  </a:cubicBezTo>
                  <a:cubicBezTo>
                    <a:pt x="17844" y="3712"/>
                    <a:pt x="17637" y="3356"/>
                    <a:pt x="17394" y="3094"/>
                  </a:cubicBezTo>
                  <a:lnTo>
                    <a:pt x="15421" y="957"/>
                  </a:lnTo>
                  <a:cubicBezTo>
                    <a:pt x="15179" y="694"/>
                    <a:pt x="14850" y="469"/>
                    <a:pt x="14435" y="281"/>
                  </a:cubicBezTo>
                  <a:cubicBezTo>
                    <a:pt x="14020" y="94"/>
                    <a:pt x="13638" y="0"/>
                    <a:pt x="13292" y="0"/>
                  </a:cubicBezTo>
                  <a:lnTo>
                    <a:pt x="4569" y="0"/>
                  </a:lnTo>
                  <a:cubicBezTo>
                    <a:pt x="4223" y="0"/>
                    <a:pt x="3929" y="132"/>
                    <a:pt x="3687" y="394"/>
                  </a:cubicBezTo>
                  <a:cubicBezTo>
                    <a:pt x="3444" y="656"/>
                    <a:pt x="3323" y="975"/>
                    <a:pt x="3323" y="1350"/>
                  </a:cubicBezTo>
                  <a:lnTo>
                    <a:pt x="3323" y="9000"/>
                  </a:lnTo>
                  <a:lnTo>
                    <a:pt x="2493" y="9000"/>
                  </a:lnTo>
                  <a:cubicBezTo>
                    <a:pt x="1809" y="9000"/>
                    <a:pt x="1222" y="9265"/>
                    <a:pt x="734" y="9795"/>
                  </a:cubicBezTo>
                  <a:cubicBezTo>
                    <a:pt x="244" y="10324"/>
                    <a:pt x="0" y="10960"/>
                    <a:pt x="0" y="11700"/>
                  </a:cubicBezTo>
                  <a:lnTo>
                    <a:pt x="0" y="17550"/>
                  </a:lnTo>
                  <a:cubicBezTo>
                    <a:pt x="0" y="17673"/>
                    <a:pt x="41" y="17777"/>
                    <a:pt x="124" y="17866"/>
                  </a:cubicBezTo>
                  <a:cubicBezTo>
                    <a:pt x="205" y="17956"/>
                    <a:pt x="303" y="18000"/>
                    <a:pt x="415" y="18000"/>
                  </a:cubicBezTo>
                  <a:lnTo>
                    <a:pt x="3323" y="18000"/>
                  </a:lnTo>
                  <a:lnTo>
                    <a:pt x="3323" y="20250"/>
                  </a:lnTo>
                  <a:cubicBezTo>
                    <a:pt x="3323" y="20625"/>
                    <a:pt x="3444" y="20944"/>
                    <a:pt x="3687" y="21206"/>
                  </a:cubicBezTo>
                  <a:cubicBezTo>
                    <a:pt x="3929" y="21468"/>
                    <a:pt x="4223" y="21600"/>
                    <a:pt x="4569" y="21600"/>
                  </a:cubicBezTo>
                  <a:lnTo>
                    <a:pt x="17031" y="21600"/>
                  </a:lnTo>
                  <a:cubicBezTo>
                    <a:pt x="17377" y="21600"/>
                    <a:pt x="17671" y="21468"/>
                    <a:pt x="17913" y="21206"/>
                  </a:cubicBezTo>
                  <a:cubicBezTo>
                    <a:pt x="18156" y="20943"/>
                    <a:pt x="18277" y="20625"/>
                    <a:pt x="18277" y="20250"/>
                  </a:cubicBezTo>
                  <a:lnTo>
                    <a:pt x="18277" y="18000"/>
                  </a:lnTo>
                  <a:lnTo>
                    <a:pt x="21185" y="18000"/>
                  </a:lnTo>
                  <a:cubicBezTo>
                    <a:pt x="21297" y="18000"/>
                    <a:pt x="21395" y="17956"/>
                    <a:pt x="21476" y="17866"/>
                  </a:cubicBezTo>
                  <a:cubicBezTo>
                    <a:pt x="21559" y="17777"/>
                    <a:pt x="21600" y="17673"/>
                    <a:pt x="21600" y="17550"/>
                  </a:cubicBezTo>
                  <a:lnTo>
                    <a:pt x="21600" y="11700"/>
                  </a:lnTo>
                  <a:cubicBezTo>
                    <a:pt x="21600" y="10960"/>
                    <a:pt x="21356" y="10324"/>
                    <a:pt x="20867" y="9795"/>
                  </a:cubicBezTo>
                  <a:cubicBezTo>
                    <a:pt x="20867" y="9795"/>
                    <a:pt x="20867" y="9795"/>
                    <a:pt x="20867" y="9795"/>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nvGrpSpPr>
          <p:cNvPr id="39" name="Group 1356"/>
          <p:cNvGrpSpPr/>
          <p:nvPr/>
        </p:nvGrpSpPr>
        <p:grpSpPr>
          <a:xfrm>
            <a:off x="1633069" y="3058559"/>
            <a:ext cx="398195" cy="398195"/>
            <a:chOff x="0" y="0"/>
            <a:chExt cx="1243363" cy="1243363"/>
          </a:xfrm>
        </p:grpSpPr>
        <p:sp>
          <p:nvSpPr>
            <p:cNvPr id="40" name="Shape 1351"/>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nvGrpSpPr>
            <p:cNvPr id="41" name="Group 1355"/>
            <p:cNvGrpSpPr/>
            <p:nvPr/>
          </p:nvGrpSpPr>
          <p:grpSpPr>
            <a:xfrm>
              <a:off x="356142" y="391541"/>
              <a:ext cx="533285" cy="457201"/>
              <a:chOff x="0" y="0"/>
              <a:chExt cx="533283" cy="457200"/>
            </a:xfrm>
          </p:grpSpPr>
          <p:sp>
            <p:nvSpPr>
              <p:cNvPr id="42" name="Shape 1352"/>
              <p:cNvSpPr/>
              <p:nvPr/>
            </p:nvSpPr>
            <p:spPr>
              <a:xfrm>
                <a:off x="0" y="76178"/>
                <a:ext cx="85718" cy="381010"/>
              </a:xfrm>
              <a:custGeom>
                <a:avLst/>
                <a:gdLst/>
                <a:ahLst/>
                <a:cxnLst>
                  <a:cxn ang="0">
                    <a:pos x="wd2" y="hd2"/>
                  </a:cxn>
                  <a:cxn ang="5400000">
                    <a:pos x="wd2" y="hd2"/>
                  </a:cxn>
                  <a:cxn ang="10800000">
                    <a:pos x="wd2" y="hd2"/>
                  </a:cxn>
                  <a:cxn ang="16200000">
                    <a:pos x="wd2" y="hd2"/>
                  </a:cxn>
                </a:cxnLst>
                <a:rect l="0" t="0" r="r" b="b"/>
                <a:pathLst>
                  <a:path w="21600" h="21600" extrusionOk="0">
                    <a:moveTo>
                      <a:pt x="4949" y="1114"/>
                    </a:moveTo>
                    <a:cubicBezTo>
                      <a:pt x="1650" y="1857"/>
                      <a:pt x="0" y="2746"/>
                      <a:pt x="0" y="3780"/>
                    </a:cubicBezTo>
                    <a:lnTo>
                      <a:pt x="0" y="17820"/>
                    </a:lnTo>
                    <a:cubicBezTo>
                      <a:pt x="0" y="18855"/>
                      <a:pt x="1650" y="19744"/>
                      <a:pt x="4949" y="20487"/>
                    </a:cubicBezTo>
                    <a:cubicBezTo>
                      <a:pt x="8249" y="21229"/>
                      <a:pt x="12200" y="21600"/>
                      <a:pt x="16803" y="21600"/>
                    </a:cubicBezTo>
                    <a:lnTo>
                      <a:pt x="21600" y="21600"/>
                    </a:lnTo>
                    <a:lnTo>
                      <a:pt x="21600" y="0"/>
                    </a:lnTo>
                    <a:lnTo>
                      <a:pt x="16803" y="0"/>
                    </a:lnTo>
                    <a:cubicBezTo>
                      <a:pt x="12200" y="0"/>
                      <a:pt x="8249" y="372"/>
                      <a:pt x="4949" y="1114"/>
                    </a:cubicBezTo>
                    <a:cubicBezTo>
                      <a:pt x="4949" y="1114"/>
                      <a:pt x="4949" y="1114"/>
                      <a:pt x="4949" y="1114"/>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43" name="Shape 1353"/>
              <p:cNvSpPr/>
              <p:nvPr/>
            </p:nvSpPr>
            <p:spPr>
              <a:xfrm>
                <a:off x="113393" y="0"/>
                <a:ext cx="304819" cy="457200"/>
              </a:xfrm>
              <a:custGeom>
                <a:avLst/>
                <a:gdLst/>
                <a:ahLst/>
                <a:cxnLst>
                  <a:cxn ang="0">
                    <a:pos x="wd2" y="hd2"/>
                  </a:cxn>
                  <a:cxn ang="5400000">
                    <a:pos x="wd2" y="hd2"/>
                  </a:cxn>
                  <a:cxn ang="10800000">
                    <a:pos x="wd2" y="hd2"/>
                  </a:cxn>
                  <a:cxn ang="16200000">
                    <a:pos x="wd2" y="hd2"/>
                  </a:cxn>
                </a:cxnLst>
                <a:rect l="0" t="0" r="r" b="b"/>
                <a:pathLst>
                  <a:path w="21600" h="21600" extrusionOk="0">
                    <a:moveTo>
                      <a:pt x="16200" y="3600"/>
                    </a:moveTo>
                    <a:lnTo>
                      <a:pt x="5400" y="3600"/>
                    </a:lnTo>
                    <a:lnTo>
                      <a:pt x="5400" y="1800"/>
                    </a:lnTo>
                    <a:lnTo>
                      <a:pt x="16200" y="1800"/>
                    </a:lnTo>
                    <a:cubicBezTo>
                      <a:pt x="16200" y="1800"/>
                      <a:pt x="16200" y="3600"/>
                      <a:pt x="16200" y="3600"/>
                    </a:cubicBezTo>
                    <a:close/>
                    <a:moveTo>
                      <a:pt x="18900" y="1350"/>
                    </a:moveTo>
                    <a:cubicBezTo>
                      <a:pt x="18900" y="975"/>
                      <a:pt x="18703" y="657"/>
                      <a:pt x="18308" y="394"/>
                    </a:cubicBezTo>
                    <a:cubicBezTo>
                      <a:pt x="17915" y="131"/>
                      <a:pt x="17437" y="0"/>
                      <a:pt x="16875" y="0"/>
                    </a:cubicBezTo>
                    <a:lnTo>
                      <a:pt x="4725" y="0"/>
                    </a:lnTo>
                    <a:cubicBezTo>
                      <a:pt x="4163" y="0"/>
                      <a:pt x="3685" y="131"/>
                      <a:pt x="3291" y="394"/>
                    </a:cubicBezTo>
                    <a:cubicBezTo>
                      <a:pt x="2897" y="656"/>
                      <a:pt x="2700" y="975"/>
                      <a:pt x="2700" y="1350"/>
                    </a:cubicBezTo>
                    <a:lnTo>
                      <a:pt x="2700" y="3600"/>
                    </a:lnTo>
                    <a:lnTo>
                      <a:pt x="0" y="3600"/>
                    </a:lnTo>
                    <a:lnTo>
                      <a:pt x="0" y="21600"/>
                    </a:lnTo>
                    <a:lnTo>
                      <a:pt x="21600" y="21600"/>
                    </a:lnTo>
                    <a:lnTo>
                      <a:pt x="21600" y="3600"/>
                    </a:lnTo>
                    <a:lnTo>
                      <a:pt x="18900" y="3600"/>
                    </a:lnTo>
                    <a:cubicBezTo>
                      <a:pt x="18900" y="3600"/>
                      <a:pt x="18900" y="1350"/>
                      <a:pt x="18900" y="1350"/>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44" name="Shape 1354"/>
              <p:cNvSpPr/>
              <p:nvPr/>
            </p:nvSpPr>
            <p:spPr>
              <a:xfrm>
                <a:off x="447548" y="76178"/>
                <a:ext cx="85736" cy="381010"/>
              </a:xfrm>
              <a:custGeom>
                <a:avLst/>
                <a:gdLst/>
                <a:ahLst/>
                <a:cxnLst>
                  <a:cxn ang="0">
                    <a:pos x="wd2" y="hd2"/>
                  </a:cxn>
                  <a:cxn ang="5400000">
                    <a:pos x="wd2" y="hd2"/>
                  </a:cxn>
                  <a:cxn ang="10800000">
                    <a:pos x="wd2" y="hd2"/>
                  </a:cxn>
                  <a:cxn ang="16200000">
                    <a:pos x="wd2" y="hd2"/>
                  </a:cxn>
                </a:cxnLst>
                <a:rect l="0" t="0" r="r" b="b"/>
                <a:pathLst>
                  <a:path w="21600" h="21600" extrusionOk="0">
                    <a:moveTo>
                      <a:pt x="16652" y="1114"/>
                    </a:moveTo>
                    <a:cubicBezTo>
                      <a:pt x="13348" y="372"/>
                      <a:pt x="9402" y="0"/>
                      <a:pt x="4800" y="0"/>
                    </a:cubicBezTo>
                    <a:lnTo>
                      <a:pt x="0" y="0"/>
                    </a:lnTo>
                    <a:lnTo>
                      <a:pt x="0" y="21600"/>
                    </a:lnTo>
                    <a:lnTo>
                      <a:pt x="4800" y="21600"/>
                    </a:lnTo>
                    <a:cubicBezTo>
                      <a:pt x="9402" y="21600"/>
                      <a:pt x="13348" y="21229"/>
                      <a:pt x="16652" y="20487"/>
                    </a:cubicBezTo>
                    <a:cubicBezTo>
                      <a:pt x="19951" y="19744"/>
                      <a:pt x="21600" y="18855"/>
                      <a:pt x="21600" y="17820"/>
                    </a:cubicBezTo>
                    <a:lnTo>
                      <a:pt x="21600" y="3780"/>
                    </a:lnTo>
                    <a:cubicBezTo>
                      <a:pt x="21600" y="2746"/>
                      <a:pt x="19951" y="1857"/>
                      <a:pt x="16652" y="1114"/>
                    </a:cubicBezTo>
                    <a:cubicBezTo>
                      <a:pt x="16652" y="1114"/>
                      <a:pt x="16652" y="1114"/>
                      <a:pt x="16652" y="1114"/>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sp>
        <p:nvSpPr>
          <p:cNvPr id="45" name="TextBox 44"/>
          <p:cNvSpPr txBox="1"/>
          <p:nvPr/>
        </p:nvSpPr>
        <p:spPr>
          <a:xfrm>
            <a:off x="1633069" y="2064335"/>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sz="1000" dirty="0" smtClean="0">
                <a:solidFill>
                  <a:schemeClr val="tx1">
                    <a:lumMod val="75000"/>
                    <a:lumOff val="25000"/>
                  </a:schemeClr>
                </a:solidFill>
                <a:latin typeface="微软雅黑" pitchFamily="34" charset="-122"/>
                <a:ea typeface="微软雅黑" pitchFamily="34" charset="-122"/>
              </a:rPr>
              <a:t>，请</a:t>
            </a:r>
            <a:r>
              <a:rPr lang="zh-CN" altLang="en-US" sz="1000" dirty="0">
                <a:solidFill>
                  <a:schemeClr val="tx1">
                    <a:lumMod val="75000"/>
                    <a:lumOff val="25000"/>
                  </a:schemeClr>
                </a:solidFill>
                <a:latin typeface="微软雅黑" pitchFamily="34" charset="-122"/>
                <a:ea typeface="微软雅黑" pitchFamily="34" charset="-122"/>
              </a:rPr>
              <a:t>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46" name="Text Placeholder 4"/>
          <p:cNvSpPr txBox="1">
            <a:spLocks/>
          </p:cNvSpPr>
          <p:nvPr/>
        </p:nvSpPr>
        <p:spPr>
          <a:xfrm>
            <a:off x="1549308" y="1851186"/>
            <a:ext cx="1229489"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7" name="TextBox 46"/>
          <p:cNvSpPr txBox="1"/>
          <p:nvPr/>
        </p:nvSpPr>
        <p:spPr>
          <a:xfrm>
            <a:off x="3210995" y="2064335"/>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sz="1000" dirty="0" smtClean="0">
                <a:solidFill>
                  <a:schemeClr val="tx1">
                    <a:lumMod val="75000"/>
                    <a:lumOff val="25000"/>
                  </a:schemeClr>
                </a:solidFill>
                <a:latin typeface="微软雅黑" pitchFamily="34" charset="-122"/>
                <a:ea typeface="微软雅黑" pitchFamily="34" charset="-122"/>
              </a:rPr>
              <a:t>，请</a:t>
            </a:r>
            <a:r>
              <a:rPr lang="zh-CN" altLang="en-US" sz="1000" dirty="0">
                <a:solidFill>
                  <a:schemeClr val="tx1">
                    <a:lumMod val="75000"/>
                    <a:lumOff val="25000"/>
                  </a:schemeClr>
                </a:solidFill>
                <a:latin typeface="微软雅黑" pitchFamily="34" charset="-122"/>
                <a:ea typeface="微软雅黑" pitchFamily="34" charset="-122"/>
              </a:rPr>
              <a:t>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48" name="Text Placeholder 4"/>
          <p:cNvSpPr txBox="1">
            <a:spLocks/>
          </p:cNvSpPr>
          <p:nvPr/>
        </p:nvSpPr>
        <p:spPr>
          <a:xfrm>
            <a:off x="3127234" y="1851186"/>
            <a:ext cx="1288998"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9" name="TextBox 48"/>
          <p:cNvSpPr txBox="1"/>
          <p:nvPr/>
        </p:nvSpPr>
        <p:spPr>
          <a:xfrm>
            <a:off x="4788922" y="2064335"/>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sz="1000" dirty="0" smtClean="0">
                <a:solidFill>
                  <a:schemeClr val="tx1">
                    <a:lumMod val="75000"/>
                    <a:lumOff val="25000"/>
                  </a:schemeClr>
                </a:solidFill>
                <a:latin typeface="微软雅黑" pitchFamily="34" charset="-122"/>
                <a:ea typeface="微软雅黑" pitchFamily="34" charset="-122"/>
              </a:rPr>
              <a:t>，请</a:t>
            </a:r>
            <a:r>
              <a:rPr lang="zh-CN" altLang="en-US" sz="1000" dirty="0">
                <a:solidFill>
                  <a:schemeClr val="tx1">
                    <a:lumMod val="75000"/>
                    <a:lumOff val="25000"/>
                  </a:schemeClr>
                </a:solidFill>
                <a:latin typeface="微软雅黑" pitchFamily="34" charset="-122"/>
                <a:ea typeface="微软雅黑" pitchFamily="34" charset="-122"/>
              </a:rPr>
              <a:t>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50" name="Text Placeholder 4"/>
          <p:cNvSpPr txBox="1">
            <a:spLocks/>
          </p:cNvSpPr>
          <p:nvPr/>
        </p:nvSpPr>
        <p:spPr>
          <a:xfrm>
            <a:off x="4705160" y="1851186"/>
            <a:ext cx="1229489"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1" name="TextBox 50"/>
          <p:cNvSpPr txBox="1"/>
          <p:nvPr/>
        </p:nvSpPr>
        <p:spPr>
          <a:xfrm>
            <a:off x="6366847" y="2064335"/>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sz="1000" dirty="0" smtClean="0">
                <a:solidFill>
                  <a:schemeClr val="tx1">
                    <a:lumMod val="75000"/>
                    <a:lumOff val="25000"/>
                  </a:schemeClr>
                </a:solidFill>
                <a:latin typeface="微软雅黑" pitchFamily="34" charset="-122"/>
                <a:ea typeface="微软雅黑" pitchFamily="34" charset="-122"/>
              </a:rPr>
              <a:t>，请</a:t>
            </a:r>
            <a:r>
              <a:rPr lang="zh-CN" altLang="en-US" sz="1000" dirty="0">
                <a:solidFill>
                  <a:schemeClr val="tx1">
                    <a:lumMod val="75000"/>
                    <a:lumOff val="25000"/>
                  </a:schemeClr>
                </a:solidFill>
                <a:latin typeface="微软雅黑" pitchFamily="34" charset="-122"/>
                <a:ea typeface="微软雅黑" pitchFamily="34" charset="-122"/>
              </a:rPr>
              <a:t>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52" name="Text Placeholder 4"/>
          <p:cNvSpPr txBox="1">
            <a:spLocks/>
          </p:cNvSpPr>
          <p:nvPr/>
        </p:nvSpPr>
        <p:spPr>
          <a:xfrm>
            <a:off x="6283086" y="1851186"/>
            <a:ext cx="1229489"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3" name="TextBox 52"/>
          <p:cNvSpPr txBox="1"/>
          <p:nvPr/>
        </p:nvSpPr>
        <p:spPr>
          <a:xfrm>
            <a:off x="1633069" y="3797361"/>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sz="1000" dirty="0" smtClean="0">
                <a:solidFill>
                  <a:schemeClr val="tx1">
                    <a:lumMod val="75000"/>
                    <a:lumOff val="25000"/>
                  </a:schemeClr>
                </a:solidFill>
                <a:latin typeface="微软雅黑" pitchFamily="34" charset="-122"/>
                <a:ea typeface="微软雅黑" pitchFamily="34" charset="-122"/>
              </a:rPr>
              <a:t>，请</a:t>
            </a:r>
            <a:r>
              <a:rPr lang="zh-CN" altLang="en-US" sz="1000" dirty="0">
                <a:solidFill>
                  <a:schemeClr val="tx1">
                    <a:lumMod val="75000"/>
                    <a:lumOff val="25000"/>
                  </a:schemeClr>
                </a:solidFill>
                <a:latin typeface="微软雅黑" pitchFamily="34" charset="-122"/>
                <a:ea typeface="微软雅黑" pitchFamily="34" charset="-122"/>
              </a:rPr>
              <a:t>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54" name="Text Placeholder 4"/>
          <p:cNvSpPr txBox="1">
            <a:spLocks/>
          </p:cNvSpPr>
          <p:nvPr/>
        </p:nvSpPr>
        <p:spPr>
          <a:xfrm>
            <a:off x="1549308" y="3584211"/>
            <a:ext cx="1229489"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5" name="TextBox 54"/>
          <p:cNvSpPr txBox="1"/>
          <p:nvPr/>
        </p:nvSpPr>
        <p:spPr>
          <a:xfrm>
            <a:off x="3210995" y="3797361"/>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sz="1000" dirty="0" smtClean="0">
                <a:solidFill>
                  <a:schemeClr val="tx1">
                    <a:lumMod val="75000"/>
                    <a:lumOff val="25000"/>
                  </a:schemeClr>
                </a:solidFill>
                <a:latin typeface="微软雅黑" pitchFamily="34" charset="-122"/>
                <a:ea typeface="微软雅黑" pitchFamily="34" charset="-122"/>
              </a:rPr>
              <a:t>，请</a:t>
            </a:r>
            <a:r>
              <a:rPr lang="zh-CN" altLang="en-US" sz="1000" dirty="0">
                <a:solidFill>
                  <a:schemeClr val="tx1">
                    <a:lumMod val="75000"/>
                    <a:lumOff val="25000"/>
                  </a:schemeClr>
                </a:solidFill>
                <a:latin typeface="微软雅黑" pitchFamily="34" charset="-122"/>
                <a:ea typeface="微软雅黑" pitchFamily="34" charset="-122"/>
              </a:rPr>
              <a:t>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56" name="Text Placeholder 4"/>
          <p:cNvSpPr txBox="1">
            <a:spLocks/>
          </p:cNvSpPr>
          <p:nvPr/>
        </p:nvSpPr>
        <p:spPr>
          <a:xfrm>
            <a:off x="3127234" y="3584211"/>
            <a:ext cx="1288998"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7" name="TextBox 56"/>
          <p:cNvSpPr txBox="1"/>
          <p:nvPr/>
        </p:nvSpPr>
        <p:spPr>
          <a:xfrm>
            <a:off x="4788922" y="3797361"/>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sz="1000" dirty="0" smtClean="0">
                <a:solidFill>
                  <a:schemeClr val="tx1">
                    <a:lumMod val="75000"/>
                    <a:lumOff val="25000"/>
                  </a:schemeClr>
                </a:solidFill>
                <a:latin typeface="微软雅黑" pitchFamily="34" charset="-122"/>
                <a:ea typeface="微软雅黑" pitchFamily="34" charset="-122"/>
              </a:rPr>
              <a:t>，请</a:t>
            </a:r>
            <a:r>
              <a:rPr lang="zh-CN" altLang="en-US" sz="1000" dirty="0">
                <a:solidFill>
                  <a:schemeClr val="tx1">
                    <a:lumMod val="75000"/>
                    <a:lumOff val="25000"/>
                  </a:schemeClr>
                </a:solidFill>
                <a:latin typeface="微软雅黑" pitchFamily="34" charset="-122"/>
                <a:ea typeface="微软雅黑" pitchFamily="34" charset="-122"/>
              </a:rPr>
              <a:t>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58" name="Text Placeholder 4"/>
          <p:cNvSpPr txBox="1">
            <a:spLocks/>
          </p:cNvSpPr>
          <p:nvPr/>
        </p:nvSpPr>
        <p:spPr>
          <a:xfrm>
            <a:off x="4705160" y="3584211"/>
            <a:ext cx="1229489"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9" name="TextBox 58"/>
          <p:cNvSpPr txBox="1"/>
          <p:nvPr/>
        </p:nvSpPr>
        <p:spPr>
          <a:xfrm>
            <a:off x="6366847" y="3797361"/>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a:t>
            </a:r>
            <a:r>
              <a:rPr lang="zh-CN" altLang="en-US" sz="1000" dirty="0" smtClean="0">
                <a:solidFill>
                  <a:schemeClr val="tx1">
                    <a:lumMod val="75000"/>
                    <a:lumOff val="25000"/>
                  </a:schemeClr>
                </a:solidFill>
                <a:latin typeface="微软雅黑" pitchFamily="34" charset="-122"/>
                <a:ea typeface="微软雅黑" pitchFamily="34" charset="-122"/>
              </a:rPr>
              <a:t>，请</a:t>
            </a:r>
            <a:r>
              <a:rPr lang="zh-CN" altLang="en-US" sz="1000" dirty="0">
                <a:solidFill>
                  <a:schemeClr val="tx1">
                    <a:lumMod val="75000"/>
                    <a:lumOff val="25000"/>
                  </a:schemeClr>
                </a:solidFill>
                <a:latin typeface="微软雅黑" pitchFamily="34" charset="-122"/>
                <a:ea typeface="微软雅黑" pitchFamily="34" charset="-122"/>
              </a:rPr>
              <a:t>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60" name="Text Placeholder 4"/>
          <p:cNvSpPr txBox="1">
            <a:spLocks/>
          </p:cNvSpPr>
          <p:nvPr/>
        </p:nvSpPr>
        <p:spPr>
          <a:xfrm>
            <a:off x="6283086" y="3584211"/>
            <a:ext cx="1229489"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2"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301752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2"/>
                                        </p:tgtEl>
                                        <p:attrNameLst>
                                          <p:attrName>style.visibility</p:attrName>
                                        </p:attrNameLst>
                                      </p:cBhvr>
                                      <p:to>
                                        <p:strVal val="visible"/>
                                      </p:to>
                                    </p:set>
                                    <p:anim calcmode="lin" valueType="num">
                                      <p:cBhvr>
                                        <p:cTn id="7" dur="500" fill="hold"/>
                                        <p:tgtEl>
                                          <p:spTgt spid="6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2"/>
                                        </p:tgtEl>
                                        <p:attrNameLst>
                                          <p:attrName>ppt_y</p:attrName>
                                        </p:attrNameLst>
                                      </p:cBhvr>
                                      <p:tavLst>
                                        <p:tav tm="0">
                                          <p:val>
                                            <p:strVal val="#ppt_y"/>
                                          </p:val>
                                        </p:tav>
                                        <p:tav tm="100000">
                                          <p:val>
                                            <p:strVal val="#ppt_y"/>
                                          </p:val>
                                        </p:tav>
                                      </p:tavLst>
                                    </p:anim>
                                    <p:anim calcmode="lin" valueType="num">
                                      <p:cBhvr>
                                        <p:cTn id="9" dur="500" fill="hold"/>
                                        <p:tgtEl>
                                          <p:spTgt spid="6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2"/>
                                        </p:tgtEl>
                                      </p:cBhvr>
                                    </p:animEffect>
                                  </p:childTnLst>
                                </p:cTn>
                              </p:par>
                            </p:childTnLst>
                          </p:cTn>
                        </p:par>
                        <p:par>
                          <p:cTn id="12" fill="hold">
                            <p:stCondLst>
                              <p:cond delay="850"/>
                            </p:stCondLst>
                            <p:childTnLst>
                              <p:par>
                                <p:cTn id="13" presetID="9"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dissolve">
                                      <p:cBhvr>
                                        <p:cTn id="15" dur="500"/>
                                        <p:tgtEl>
                                          <p:spTgt spid="2"/>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46">
                                            <p:txEl>
                                              <p:pRg st="0" end="0"/>
                                            </p:txEl>
                                          </p:spTgt>
                                        </p:tgtEl>
                                        <p:attrNameLst>
                                          <p:attrName>style.visibility</p:attrName>
                                        </p:attrNameLst>
                                      </p:cBhvr>
                                      <p:to>
                                        <p:strVal val="visible"/>
                                      </p:to>
                                    </p:set>
                                    <p:animEffect transition="in" filter="fade">
                                      <p:cBhvr>
                                        <p:cTn id="19" dur="500"/>
                                        <p:tgtEl>
                                          <p:spTgt spid="46">
                                            <p:txEl>
                                              <p:pRg st="0" end="0"/>
                                            </p:txEl>
                                          </p:spTgt>
                                        </p:tgtEl>
                                      </p:cBhvr>
                                    </p:animEffect>
                                  </p:childTnLst>
                                </p:cTn>
                              </p:par>
                            </p:childTnLst>
                          </p:cTn>
                        </p:par>
                        <p:par>
                          <p:cTn id="20" fill="hold">
                            <p:stCondLst>
                              <p:cond delay="1850"/>
                            </p:stCondLst>
                            <p:childTnLst>
                              <p:par>
                                <p:cTn id="21" presetID="18" presetClass="entr" presetSubtype="6" fill="hold" grpId="0" nodeType="after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strips(downRight)">
                                      <p:cBhvr>
                                        <p:cTn id="23" dur="500"/>
                                        <p:tgtEl>
                                          <p:spTgt spid="45"/>
                                        </p:tgtEl>
                                      </p:cBhvr>
                                    </p:animEffect>
                                  </p:childTnLst>
                                </p:cTn>
                              </p:par>
                            </p:childTnLst>
                          </p:cTn>
                        </p:par>
                        <p:par>
                          <p:cTn id="24" fill="hold">
                            <p:stCondLst>
                              <p:cond delay="2350"/>
                            </p:stCondLst>
                            <p:childTnLst>
                              <p:par>
                                <p:cTn id="25" presetID="22" presetClass="entr" presetSubtype="8"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par>
                          <p:cTn id="28" fill="hold">
                            <p:stCondLst>
                              <p:cond delay="2850"/>
                            </p:stCondLst>
                            <p:childTnLst>
                              <p:par>
                                <p:cTn id="29" presetID="9" presetClass="entr" presetSubtype="0" fill="hold" nodeType="after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dissolve">
                                      <p:cBhvr>
                                        <p:cTn id="31" dur="500"/>
                                        <p:tgtEl>
                                          <p:spTgt spid="19"/>
                                        </p:tgtEl>
                                      </p:cBhvr>
                                    </p:animEffect>
                                  </p:childTnLst>
                                </p:cTn>
                              </p:par>
                            </p:childTnLst>
                          </p:cTn>
                        </p:par>
                        <p:par>
                          <p:cTn id="32" fill="hold">
                            <p:stCondLst>
                              <p:cond delay="3350"/>
                            </p:stCondLst>
                            <p:childTnLst>
                              <p:par>
                                <p:cTn id="33" presetID="10" presetClass="entr" presetSubtype="0" fill="hold" grpId="0" nodeType="afterEffect">
                                  <p:stCondLst>
                                    <p:cond delay="0"/>
                                  </p:stCondLst>
                                  <p:childTnLst>
                                    <p:set>
                                      <p:cBhvr>
                                        <p:cTn id="34" dur="1" fill="hold">
                                          <p:stCondLst>
                                            <p:cond delay="0"/>
                                          </p:stCondLst>
                                        </p:cTn>
                                        <p:tgtEl>
                                          <p:spTgt spid="48">
                                            <p:txEl>
                                              <p:pRg st="0" end="0"/>
                                            </p:txEl>
                                          </p:spTgt>
                                        </p:tgtEl>
                                        <p:attrNameLst>
                                          <p:attrName>style.visibility</p:attrName>
                                        </p:attrNameLst>
                                      </p:cBhvr>
                                      <p:to>
                                        <p:strVal val="visible"/>
                                      </p:to>
                                    </p:set>
                                    <p:animEffect transition="in" filter="fade">
                                      <p:cBhvr>
                                        <p:cTn id="35" dur="500"/>
                                        <p:tgtEl>
                                          <p:spTgt spid="48">
                                            <p:txEl>
                                              <p:pRg st="0" end="0"/>
                                            </p:txEl>
                                          </p:spTgt>
                                        </p:tgtEl>
                                      </p:cBhvr>
                                    </p:animEffect>
                                  </p:childTnLst>
                                </p:cTn>
                              </p:par>
                            </p:childTnLst>
                          </p:cTn>
                        </p:par>
                        <p:par>
                          <p:cTn id="36" fill="hold">
                            <p:stCondLst>
                              <p:cond delay="3850"/>
                            </p:stCondLst>
                            <p:childTnLst>
                              <p:par>
                                <p:cTn id="37" presetID="18" presetClass="entr" presetSubtype="6"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strips(downRight)">
                                      <p:cBhvr>
                                        <p:cTn id="39" dur="500"/>
                                        <p:tgtEl>
                                          <p:spTgt spid="47"/>
                                        </p:tgtEl>
                                      </p:cBhvr>
                                    </p:animEffect>
                                  </p:childTnLst>
                                </p:cTn>
                              </p:par>
                            </p:childTnLst>
                          </p:cTn>
                        </p:par>
                        <p:par>
                          <p:cTn id="40" fill="hold">
                            <p:stCondLst>
                              <p:cond delay="4350"/>
                            </p:stCondLst>
                            <p:childTnLst>
                              <p:par>
                                <p:cTn id="41" presetID="22" presetClass="entr" presetSubtype="8"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left)">
                                      <p:cBhvr>
                                        <p:cTn id="43" dur="500"/>
                                        <p:tgtEl>
                                          <p:spTgt spid="8"/>
                                        </p:tgtEl>
                                      </p:cBhvr>
                                    </p:animEffect>
                                  </p:childTnLst>
                                </p:cTn>
                              </p:par>
                            </p:childTnLst>
                          </p:cTn>
                        </p:par>
                        <p:par>
                          <p:cTn id="44" fill="hold">
                            <p:stCondLst>
                              <p:cond delay="4850"/>
                            </p:stCondLst>
                            <p:childTnLst>
                              <p:par>
                                <p:cTn id="45" presetID="9" presetClass="entr" presetSubtype="0" fill="hold" nodeType="after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dissolve">
                                      <p:cBhvr>
                                        <p:cTn id="47" dur="500"/>
                                        <p:tgtEl>
                                          <p:spTgt spid="24"/>
                                        </p:tgtEl>
                                      </p:cBhvr>
                                    </p:animEffect>
                                  </p:childTnLst>
                                </p:cTn>
                              </p:par>
                            </p:childTnLst>
                          </p:cTn>
                        </p:par>
                        <p:par>
                          <p:cTn id="48" fill="hold">
                            <p:stCondLst>
                              <p:cond delay="5350"/>
                            </p:stCondLst>
                            <p:childTnLst>
                              <p:par>
                                <p:cTn id="49" presetID="10" presetClass="entr" presetSubtype="0" fill="hold" grpId="0" nodeType="afterEffect">
                                  <p:stCondLst>
                                    <p:cond delay="0"/>
                                  </p:stCondLst>
                                  <p:childTnLst>
                                    <p:set>
                                      <p:cBhvr>
                                        <p:cTn id="50" dur="1" fill="hold">
                                          <p:stCondLst>
                                            <p:cond delay="0"/>
                                          </p:stCondLst>
                                        </p:cTn>
                                        <p:tgtEl>
                                          <p:spTgt spid="50">
                                            <p:txEl>
                                              <p:pRg st="0" end="0"/>
                                            </p:txEl>
                                          </p:spTgt>
                                        </p:tgtEl>
                                        <p:attrNameLst>
                                          <p:attrName>style.visibility</p:attrName>
                                        </p:attrNameLst>
                                      </p:cBhvr>
                                      <p:to>
                                        <p:strVal val="visible"/>
                                      </p:to>
                                    </p:set>
                                    <p:animEffect transition="in" filter="fade">
                                      <p:cBhvr>
                                        <p:cTn id="51" dur="500"/>
                                        <p:tgtEl>
                                          <p:spTgt spid="50">
                                            <p:txEl>
                                              <p:pRg st="0" end="0"/>
                                            </p:txEl>
                                          </p:spTgt>
                                        </p:tgtEl>
                                      </p:cBhvr>
                                    </p:animEffect>
                                  </p:childTnLst>
                                </p:cTn>
                              </p:par>
                            </p:childTnLst>
                          </p:cTn>
                        </p:par>
                        <p:par>
                          <p:cTn id="52" fill="hold">
                            <p:stCondLst>
                              <p:cond delay="5850"/>
                            </p:stCondLst>
                            <p:childTnLst>
                              <p:par>
                                <p:cTn id="53" presetID="18" presetClass="entr" presetSubtype="6" fill="hold" grpId="0" nodeType="afterEffect">
                                  <p:stCondLst>
                                    <p:cond delay="0"/>
                                  </p:stCondLst>
                                  <p:childTnLst>
                                    <p:set>
                                      <p:cBhvr>
                                        <p:cTn id="54" dur="1" fill="hold">
                                          <p:stCondLst>
                                            <p:cond delay="0"/>
                                          </p:stCondLst>
                                        </p:cTn>
                                        <p:tgtEl>
                                          <p:spTgt spid="49"/>
                                        </p:tgtEl>
                                        <p:attrNameLst>
                                          <p:attrName>style.visibility</p:attrName>
                                        </p:attrNameLst>
                                      </p:cBhvr>
                                      <p:to>
                                        <p:strVal val="visible"/>
                                      </p:to>
                                    </p:set>
                                    <p:animEffect transition="in" filter="strips(downRight)">
                                      <p:cBhvr>
                                        <p:cTn id="55" dur="500"/>
                                        <p:tgtEl>
                                          <p:spTgt spid="49"/>
                                        </p:tgtEl>
                                      </p:cBhvr>
                                    </p:animEffect>
                                  </p:childTnLst>
                                </p:cTn>
                              </p:par>
                            </p:childTnLst>
                          </p:cTn>
                        </p:par>
                        <p:par>
                          <p:cTn id="56" fill="hold">
                            <p:stCondLst>
                              <p:cond delay="6350"/>
                            </p:stCondLst>
                            <p:childTnLst>
                              <p:par>
                                <p:cTn id="57" presetID="22" presetClass="entr" presetSubtype="8" fill="hold" grpId="0" nodeType="after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wipe(left)">
                                      <p:cBhvr>
                                        <p:cTn id="59" dur="500"/>
                                        <p:tgtEl>
                                          <p:spTgt spid="9"/>
                                        </p:tgtEl>
                                      </p:cBhvr>
                                    </p:animEffect>
                                  </p:childTnLst>
                                </p:cTn>
                              </p:par>
                            </p:childTnLst>
                          </p:cTn>
                        </p:par>
                        <p:par>
                          <p:cTn id="60" fill="hold">
                            <p:stCondLst>
                              <p:cond delay="6850"/>
                            </p:stCondLst>
                            <p:childTnLst>
                              <p:par>
                                <p:cTn id="61" presetID="9" presetClass="entr" presetSubtype="0" fill="hold" nodeType="afterEffect">
                                  <p:stCondLst>
                                    <p:cond delay="0"/>
                                  </p:stCondLst>
                                  <p:childTnLst>
                                    <p:set>
                                      <p:cBhvr>
                                        <p:cTn id="62" dur="1" fill="hold">
                                          <p:stCondLst>
                                            <p:cond delay="0"/>
                                          </p:stCondLst>
                                        </p:cTn>
                                        <p:tgtEl>
                                          <p:spTgt spid="27"/>
                                        </p:tgtEl>
                                        <p:attrNameLst>
                                          <p:attrName>style.visibility</p:attrName>
                                        </p:attrNameLst>
                                      </p:cBhvr>
                                      <p:to>
                                        <p:strVal val="visible"/>
                                      </p:to>
                                    </p:set>
                                    <p:animEffect transition="in" filter="dissolve">
                                      <p:cBhvr>
                                        <p:cTn id="63" dur="500"/>
                                        <p:tgtEl>
                                          <p:spTgt spid="27"/>
                                        </p:tgtEl>
                                      </p:cBhvr>
                                    </p:animEffect>
                                  </p:childTnLst>
                                </p:cTn>
                              </p:par>
                            </p:childTnLst>
                          </p:cTn>
                        </p:par>
                        <p:par>
                          <p:cTn id="64" fill="hold">
                            <p:stCondLst>
                              <p:cond delay="7350"/>
                            </p:stCondLst>
                            <p:childTnLst>
                              <p:par>
                                <p:cTn id="65" presetID="10" presetClass="entr" presetSubtype="0" fill="hold" grpId="0" nodeType="afterEffect">
                                  <p:stCondLst>
                                    <p:cond delay="0"/>
                                  </p:stCondLst>
                                  <p:childTnLst>
                                    <p:set>
                                      <p:cBhvr>
                                        <p:cTn id="66" dur="1" fill="hold">
                                          <p:stCondLst>
                                            <p:cond delay="0"/>
                                          </p:stCondLst>
                                        </p:cTn>
                                        <p:tgtEl>
                                          <p:spTgt spid="52">
                                            <p:txEl>
                                              <p:pRg st="0" end="0"/>
                                            </p:txEl>
                                          </p:spTgt>
                                        </p:tgtEl>
                                        <p:attrNameLst>
                                          <p:attrName>style.visibility</p:attrName>
                                        </p:attrNameLst>
                                      </p:cBhvr>
                                      <p:to>
                                        <p:strVal val="visible"/>
                                      </p:to>
                                    </p:set>
                                    <p:animEffect transition="in" filter="fade">
                                      <p:cBhvr>
                                        <p:cTn id="67" dur="500"/>
                                        <p:tgtEl>
                                          <p:spTgt spid="52">
                                            <p:txEl>
                                              <p:pRg st="0" end="0"/>
                                            </p:txEl>
                                          </p:spTgt>
                                        </p:tgtEl>
                                      </p:cBhvr>
                                    </p:animEffect>
                                  </p:childTnLst>
                                </p:cTn>
                              </p:par>
                            </p:childTnLst>
                          </p:cTn>
                        </p:par>
                        <p:par>
                          <p:cTn id="68" fill="hold">
                            <p:stCondLst>
                              <p:cond delay="7850"/>
                            </p:stCondLst>
                            <p:childTnLst>
                              <p:par>
                                <p:cTn id="69" presetID="18" presetClass="entr" presetSubtype="6" fill="hold" grpId="0" nodeType="afterEffect">
                                  <p:stCondLst>
                                    <p:cond delay="0"/>
                                  </p:stCondLst>
                                  <p:childTnLst>
                                    <p:set>
                                      <p:cBhvr>
                                        <p:cTn id="70" dur="1" fill="hold">
                                          <p:stCondLst>
                                            <p:cond delay="0"/>
                                          </p:stCondLst>
                                        </p:cTn>
                                        <p:tgtEl>
                                          <p:spTgt spid="51"/>
                                        </p:tgtEl>
                                        <p:attrNameLst>
                                          <p:attrName>style.visibility</p:attrName>
                                        </p:attrNameLst>
                                      </p:cBhvr>
                                      <p:to>
                                        <p:strVal val="visible"/>
                                      </p:to>
                                    </p:set>
                                    <p:animEffect transition="in" filter="strips(downRight)">
                                      <p:cBhvr>
                                        <p:cTn id="71" dur="500"/>
                                        <p:tgtEl>
                                          <p:spTgt spid="51"/>
                                        </p:tgtEl>
                                      </p:cBhvr>
                                    </p:animEffect>
                                  </p:childTnLst>
                                </p:cTn>
                              </p:par>
                            </p:childTnLst>
                          </p:cTn>
                        </p:par>
                        <p:par>
                          <p:cTn id="72" fill="hold">
                            <p:stCondLst>
                              <p:cond delay="8350"/>
                            </p:stCondLst>
                            <p:childTnLst>
                              <p:par>
                                <p:cTn id="73" presetID="22" presetClass="entr" presetSubtype="8" fill="hold" grpId="0" nodeType="after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wipe(left)">
                                      <p:cBhvr>
                                        <p:cTn id="75" dur="500"/>
                                        <p:tgtEl>
                                          <p:spTgt spid="13"/>
                                        </p:tgtEl>
                                      </p:cBhvr>
                                    </p:animEffect>
                                  </p:childTnLst>
                                </p:cTn>
                              </p:par>
                            </p:childTnLst>
                          </p:cTn>
                        </p:par>
                        <p:par>
                          <p:cTn id="76" fill="hold">
                            <p:stCondLst>
                              <p:cond delay="8850"/>
                            </p:stCondLst>
                            <p:childTnLst>
                              <p:par>
                                <p:cTn id="77" presetID="22" presetClass="entr" presetSubtype="1" fill="hold" grpId="0" nodeType="after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wipe(up)">
                                      <p:cBhvr>
                                        <p:cTn id="79" dur="500"/>
                                        <p:tgtEl>
                                          <p:spTgt spid="14"/>
                                        </p:tgtEl>
                                      </p:cBhvr>
                                    </p:animEffect>
                                  </p:childTnLst>
                                </p:cTn>
                              </p:par>
                            </p:childTnLst>
                          </p:cTn>
                        </p:par>
                        <p:par>
                          <p:cTn id="80" fill="hold">
                            <p:stCondLst>
                              <p:cond delay="9350"/>
                            </p:stCondLst>
                            <p:childTnLst>
                              <p:par>
                                <p:cTn id="81" presetID="22" presetClass="entr" presetSubtype="2" fill="hold" grpId="0" nodeType="afterEffect">
                                  <p:stCondLst>
                                    <p:cond delay="0"/>
                                  </p:stCondLst>
                                  <p:childTnLst>
                                    <p:set>
                                      <p:cBhvr>
                                        <p:cTn id="82" dur="1" fill="hold">
                                          <p:stCondLst>
                                            <p:cond delay="0"/>
                                          </p:stCondLst>
                                        </p:cTn>
                                        <p:tgtEl>
                                          <p:spTgt spid="15"/>
                                        </p:tgtEl>
                                        <p:attrNameLst>
                                          <p:attrName>style.visibility</p:attrName>
                                        </p:attrNameLst>
                                      </p:cBhvr>
                                      <p:to>
                                        <p:strVal val="visible"/>
                                      </p:to>
                                    </p:set>
                                    <p:animEffect transition="in" filter="wipe(right)">
                                      <p:cBhvr>
                                        <p:cTn id="83" dur="500"/>
                                        <p:tgtEl>
                                          <p:spTgt spid="15"/>
                                        </p:tgtEl>
                                      </p:cBhvr>
                                    </p:animEffect>
                                  </p:childTnLst>
                                </p:cTn>
                              </p:par>
                            </p:childTnLst>
                          </p:cTn>
                        </p:par>
                        <p:par>
                          <p:cTn id="84" fill="hold">
                            <p:stCondLst>
                              <p:cond delay="9850"/>
                            </p:stCondLst>
                            <p:childTnLst>
                              <p:par>
                                <p:cTn id="85" presetID="9" presetClass="entr" presetSubtype="0" fill="hold" nodeType="after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dissolve">
                                      <p:cBhvr>
                                        <p:cTn id="87" dur="500"/>
                                        <p:tgtEl>
                                          <p:spTgt spid="30"/>
                                        </p:tgtEl>
                                      </p:cBhvr>
                                    </p:animEffect>
                                  </p:childTnLst>
                                </p:cTn>
                              </p:par>
                            </p:childTnLst>
                          </p:cTn>
                        </p:par>
                        <p:par>
                          <p:cTn id="88" fill="hold">
                            <p:stCondLst>
                              <p:cond delay="10350"/>
                            </p:stCondLst>
                            <p:childTnLst>
                              <p:par>
                                <p:cTn id="89" presetID="10" presetClass="entr" presetSubtype="0" fill="hold" grpId="0" nodeType="afterEffect">
                                  <p:stCondLst>
                                    <p:cond delay="0"/>
                                  </p:stCondLst>
                                  <p:childTnLst>
                                    <p:set>
                                      <p:cBhvr>
                                        <p:cTn id="90" dur="1" fill="hold">
                                          <p:stCondLst>
                                            <p:cond delay="0"/>
                                          </p:stCondLst>
                                        </p:cTn>
                                        <p:tgtEl>
                                          <p:spTgt spid="60">
                                            <p:txEl>
                                              <p:pRg st="0" end="0"/>
                                            </p:txEl>
                                          </p:spTgt>
                                        </p:tgtEl>
                                        <p:attrNameLst>
                                          <p:attrName>style.visibility</p:attrName>
                                        </p:attrNameLst>
                                      </p:cBhvr>
                                      <p:to>
                                        <p:strVal val="visible"/>
                                      </p:to>
                                    </p:set>
                                    <p:animEffect transition="in" filter="fade">
                                      <p:cBhvr>
                                        <p:cTn id="91" dur="500"/>
                                        <p:tgtEl>
                                          <p:spTgt spid="60">
                                            <p:txEl>
                                              <p:pRg st="0" end="0"/>
                                            </p:txEl>
                                          </p:spTgt>
                                        </p:tgtEl>
                                      </p:cBhvr>
                                    </p:animEffect>
                                  </p:childTnLst>
                                </p:cTn>
                              </p:par>
                            </p:childTnLst>
                          </p:cTn>
                        </p:par>
                        <p:par>
                          <p:cTn id="92" fill="hold">
                            <p:stCondLst>
                              <p:cond delay="10850"/>
                            </p:stCondLst>
                            <p:childTnLst>
                              <p:par>
                                <p:cTn id="93" presetID="18" presetClass="entr" presetSubtype="6" fill="hold" grpId="0" nodeType="afterEffect">
                                  <p:stCondLst>
                                    <p:cond delay="0"/>
                                  </p:stCondLst>
                                  <p:childTnLst>
                                    <p:set>
                                      <p:cBhvr>
                                        <p:cTn id="94" dur="1" fill="hold">
                                          <p:stCondLst>
                                            <p:cond delay="0"/>
                                          </p:stCondLst>
                                        </p:cTn>
                                        <p:tgtEl>
                                          <p:spTgt spid="59"/>
                                        </p:tgtEl>
                                        <p:attrNameLst>
                                          <p:attrName>style.visibility</p:attrName>
                                        </p:attrNameLst>
                                      </p:cBhvr>
                                      <p:to>
                                        <p:strVal val="visible"/>
                                      </p:to>
                                    </p:set>
                                    <p:animEffect transition="in" filter="strips(downRight)">
                                      <p:cBhvr>
                                        <p:cTn id="95" dur="500"/>
                                        <p:tgtEl>
                                          <p:spTgt spid="59"/>
                                        </p:tgtEl>
                                      </p:cBhvr>
                                    </p:animEffect>
                                  </p:childTnLst>
                                </p:cTn>
                              </p:par>
                            </p:childTnLst>
                          </p:cTn>
                        </p:par>
                        <p:par>
                          <p:cTn id="96" fill="hold">
                            <p:stCondLst>
                              <p:cond delay="11350"/>
                            </p:stCondLst>
                            <p:childTnLst>
                              <p:par>
                                <p:cTn id="97" presetID="22" presetClass="entr" presetSubtype="2" fill="hold" grpId="0" nodeType="afterEffect">
                                  <p:stCondLst>
                                    <p:cond delay="0"/>
                                  </p:stCondLst>
                                  <p:childTnLst>
                                    <p:set>
                                      <p:cBhvr>
                                        <p:cTn id="98" dur="1" fill="hold">
                                          <p:stCondLst>
                                            <p:cond delay="0"/>
                                          </p:stCondLst>
                                        </p:cTn>
                                        <p:tgtEl>
                                          <p:spTgt spid="12"/>
                                        </p:tgtEl>
                                        <p:attrNameLst>
                                          <p:attrName>style.visibility</p:attrName>
                                        </p:attrNameLst>
                                      </p:cBhvr>
                                      <p:to>
                                        <p:strVal val="visible"/>
                                      </p:to>
                                    </p:set>
                                    <p:animEffect transition="in" filter="wipe(right)">
                                      <p:cBhvr>
                                        <p:cTn id="99" dur="500"/>
                                        <p:tgtEl>
                                          <p:spTgt spid="12"/>
                                        </p:tgtEl>
                                      </p:cBhvr>
                                    </p:animEffect>
                                  </p:childTnLst>
                                </p:cTn>
                              </p:par>
                            </p:childTnLst>
                          </p:cTn>
                        </p:par>
                        <p:par>
                          <p:cTn id="100" fill="hold">
                            <p:stCondLst>
                              <p:cond delay="11850"/>
                            </p:stCondLst>
                            <p:childTnLst>
                              <p:par>
                                <p:cTn id="101" presetID="9" presetClass="entr" presetSubtype="0" fill="hold" nodeType="afterEffect">
                                  <p:stCondLst>
                                    <p:cond delay="0"/>
                                  </p:stCondLst>
                                  <p:childTnLst>
                                    <p:set>
                                      <p:cBhvr>
                                        <p:cTn id="102" dur="1" fill="hold">
                                          <p:stCondLst>
                                            <p:cond delay="0"/>
                                          </p:stCondLst>
                                        </p:cTn>
                                        <p:tgtEl>
                                          <p:spTgt spid="33"/>
                                        </p:tgtEl>
                                        <p:attrNameLst>
                                          <p:attrName>style.visibility</p:attrName>
                                        </p:attrNameLst>
                                      </p:cBhvr>
                                      <p:to>
                                        <p:strVal val="visible"/>
                                      </p:to>
                                    </p:set>
                                    <p:animEffect transition="in" filter="dissolve">
                                      <p:cBhvr>
                                        <p:cTn id="103" dur="500"/>
                                        <p:tgtEl>
                                          <p:spTgt spid="33"/>
                                        </p:tgtEl>
                                      </p:cBhvr>
                                    </p:animEffect>
                                  </p:childTnLst>
                                </p:cTn>
                              </p:par>
                            </p:childTnLst>
                          </p:cTn>
                        </p:par>
                        <p:par>
                          <p:cTn id="104" fill="hold">
                            <p:stCondLst>
                              <p:cond delay="12350"/>
                            </p:stCondLst>
                            <p:childTnLst>
                              <p:par>
                                <p:cTn id="105" presetID="10" presetClass="entr" presetSubtype="0" fill="hold" grpId="0" nodeType="afterEffect">
                                  <p:stCondLst>
                                    <p:cond delay="0"/>
                                  </p:stCondLst>
                                  <p:childTnLst>
                                    <p:set>
                                      <p:cBhvr>
                                        <p:cTn id="106" dur="1" fill="hold">
                                          <p:stCondLst>
                                            <p:cond delay="0"/>
                                          </p:stCondLst>
                                        </p:cTn>
                                        <p:tgtEl>
                                          <p:spTgt spid="58">
                                            <p:txEl>
                                              <p:pRg st="0" end="0"/>
                                            </p:txEl>
                                          </p:spTgt>
                                        </p:tgtEl>
                                        <p:attrNameLst>
                                          <p:attrName>style.visibility</p:attrName>
                                        </p:attrNameLst>
                                      </p:cBhvr>
                                      <p:to>
                                        <p:strVal val="visible"/>
                                      </p:to>
                                    </p:set>
                                    <p:animEffect transition="in" filter="fade">
                                      <p:cBhvr>
                                        <p:cTn id="107" dur="500"/>
                                        <p:tgtEl>
                                          <p:spTgt spid="58">
                                            <p:txEl>
                                              <p:pRg st="0" end="0"/>
                                            </p:txEl>
                                          </p:spTgt>
                                        </p:tgtEl>
                                      </p:cBhvr>
                                    </p:animEffect>
                                  </p:childTnLst>
                                </p:cTn>
                              </p:par>
                            </p:childTnLst>
                          </p:cTn>
                        </p:par>
                        <p:par>
                          <p:cTn id="108" fill="hold">
                            <p:stCondLst>
                              <p:cond delay="12850"/>
                            </p:stCondLst>
                            <p:childTnLst>
                              <p:par>
                                <p:cTn id="109" presetID="18" presetClass="entr" presetSubtype="6" fill="hold" grpId="0" nodeType="afterEffect">
                                  <p:stCondLst>
                                    <p:cond delay="0"/>
                                  </p:stCondLst>
                                  <p:childTnLst>
                                    <p:set>
                                      <p:cBhvr>
                                        <p:cTn id="110" dur="1" fill="hold">
                                          <p:stCondLst>
                                            <p:cond delay="0"/>
                                          </p:stCondLst>
                                        </p:cTn>
                                        <p:tgtEl>
                                          <p:spTgt spid="57"/>
                                        </p:tgtEl>
                                        <p:attrNameLst>
                                          <p:attrName>style.visibility</p:attrName>
                                        </p:attrNameLst>
                                      </p:cBhvr>
                                      <p:to>
                                        <p:strVal val="visible"/>
                                      </p:to>
                                    </p:set>
                                    <p:animEffect transition="in" filter="strips(downRight)">
                                      <p:cBhvr>
                                        <p:cTn id="111" dur="500"/>
                                        <p:tgtEl>
                                          <p:spTgt spid="57"/>
                                        </p:tgtEl>
                                      </p:cBhvr>
                                    </p:animEffect>
                                  </p:childTnLst>
                                </p:cTn>
                              </p:par>
                            </p:childTnLst>
                          </p:cTn>
                        </p:par>
                        <p:par>
                          <p:cTn id="112" fill="hold">
                            <p:stCondLst>
                              <p:cond delay="13350"/>
                            </p:stCondLst>
                            <p:childTnLst>
                              <p:par>
                                <p:cTn id="113" presetID="22" presetClass="entr" presetSubtype="2" fill="hold" grpId="0" nodeType="afterEffect">
                                  <p:stCondLst>
                                    <p:cond delay="0"/>
                                  </p:stCondLst>
                                  <p:childTnLst>
                                    <p:set>
                                      <p:cBhvr>
                                        <p:cTn id="114" dur="1" fill="hold">
                                          <p:stCondLst>
                                            <p:cond delay="0"/>
                                          </p:stCondLst>
                                        </p:cTn>
                                        <p:tgtEl>
                                          <p:spTgt spid="11"/>
                                        </p:tgtEl>
                                        <p:attrNameLst>
                                          <p:attrName>style.visibility</p:attrName>
                                        </p:attrNameLst>
                                      </p:cBhvr>
                                      <p:to>
                                        <p:strVal val="visible"/>
                                      </p:to>
                                    </p:set>
                                    <p:animEffect transition="in" filter="wipe(right)">
                                      <p:cBhvr>
                                        <p:cTn id="115" dur="500"/>
                                        <p:tgtEl>
                                          <p:spTgt spid="11"/>
                                        </p:tgtEl>
                                      </p:cBhvr>
                                    </p:animEffect>
                                  </p:childTnLst>
                                </p:cTn>
                              </p:par>
                            </p:childTnLst>
                          </p:cTn>
                        </p:par>
                        <p:par>
                          <p:cTn id="116" fill="hold">
                            <p:stCondLst>
                              <p:cond delay="13850"/>
                            </p:stCondLst>
                            <p:childTnLst>
                              <p:par>
                                <p:cTn id="117" presetID="9" presetClass="entr" presetSubtype="0" fill="hold" nodeType="afterEffect">
                                  <p:stCondLst>
                                    <p:cond delay="0"/>
                                  </p:stCondLst>
                                  <p:childTnLst>
                                    <p:set>
                                      <p:cBhvr>
                                        <p:cTn id="118" dur="1" fill="hold">
                                          <p:stCondLst>
                                            <p:cond delay="0"/>
                                          </p:stCondLst>
                                        </p:cTn>
                                        <p:tgtEl>
                                          <p:spTgt spid="36"/>
                                        </p:tgtEl>
                                        <p:attrNameLst>
                                          <p:attrName>style.visibility</p:attrName>
                                        </p:attrNameLst>
                                      </p:cBhvr>
                                      <p:to>
                                        <p:strVal val="visible"/>
                                      </p:to>
                                    </p:set>
                                    <p:animEffect transition="in" filter="dissolve">
                                      <p:cBhvr>
                                        <p:cTn id="119" dur="500"/>
                                        <p:tgtEl>
                                          <p:spTgt spid="36"/>
                                        </p:tgtEl>
                                      </p:cBhvr>
                                    </p:animEffect>
                                  </p:childTnLst>
                                </p:cTn>
                              </p:par>
                            </p:childTnLst>
                          </p:cTn>
                        </p:par>
                        <p:par>
                          <p:cTn id="120" fill="hold">
                            <p:stCondLst>
                              <p:cond delay="14350"/>
                            </p:stCondLst>
                            <p:childTnLst>
                              <p:par>
                                <p:cTn id="121" presetID="10" presetClass="entr" presetSubtype="0" fill="hold" grpId="0" nodeType="afterEffect">
                                  <p:stCondLst>
                                    <p:cond delay="0"/>
                                  </p:stCondLst>
                                  <p:childTnLst>
                                    <p:set>
                                      <p:cBhvr>
                                        <p:cTn id="122" dur="1" fill="hold">
                                          <p:stCondLst>
                                            <p:cond delay="0"/>
                                          </p:stCondLst>
                                        </p:cTn>
                                        <p:tgtEl>
                                          <p:spTgt spid="56">
                                            <p:txEl>
                                              <p:pRg st="0" end="0"/>
                                            </p:txEl>
                                          </p:spTgt>
                                        </p:tgtEl>
                                        <p:attrNameLst>
                                          <p:attrName>style.visibility</p:attrName>
                                        </p:attrNameLst>
                                      </p:cBhvr>
                                      <p:to>
                                        <p:strVal val="visible"/>
                                      </p:to>
                                    </p:set>
                                    <p:animEffect transition="in" filter="fade">
                                      <p:cBhvr>
                                        <p:cTn id="123" dur="500"/>
                                        <p:tgtEl>
                                          <p:spTgt spid="56">
                                            <p:txEl>
                                              <p:pRg st="0" end="0"/>
                                            </p:txEl>
                                          </p:spTgt>
                                        </p:tgtEl>
                                      </p:cBhvr>
                                    </p:animEffect>
                                  </p:childTnLst>
                                </p:cTn>
                              </p:par>
                            </p:childTnLst>
                          </p:cTn>
                        </p:par>
                        <p:par>
                          <p:cTn id="124" fill="hold">
                            <p:stCondLst>
                              <p:cond delay="14850"/>
                            </p:stCondLst>
                            <p:childTnLst>
                              <p:par>
                                <p:cTn id="125" presetID="18" presetClass="entr" presetSubtype="6" fill="hold" grpId="0" nodeType="afterEffect">
                                  <p:stCondLst>
                                    <p:cond delay="0"/>
                                  </p:stCondLst>
                                  <p:childTnLst>
                                    <p:set>
                                      <p:cBhvr>
                                        <p:cTn id="126" dur="1" fill="hold">
                                          <p:stCondLst>
                                            <p:cond delay="0"/>
                                          </p:stCondLst>
                                        </p:cTn>
                                        <p:tgtEl>
                                          <p:spTgt spid="55"/>
                                        </p:tgtEl>
                                        <p:attrNameLst>
                                          <p:attrName>style.visibility</p:attrName>
                                        </p:attrNameLst>
                                      </p:cBhvr>
                                      <p:to>
                                        <p:strVal val="visible"/>
                                      </p:to>
                                    </p:set>
                                    <p:animEffect transition="in" filter="strips(downRight)">
                                      <p:cBhvr>
                                        <p:cTn id="127" dur="500"/>
                                        <p:tgtEl>
                                          <p:spTgt spid="55"/>
                                        </p:tgtEl>
                                      </p:cBhvr>
                                    </p:animEffect>
                                  </p:childTnLst>
                                </p:cTn>
                              </p:par>
                            </p:childTnLst>
                          </p:cTn>
                        </p:par>
                        <p:par>
                          <p:cTn id="128" fill="hold">
                            <p:stCondLst>
                              <p:cond delay="15350"/>
                            </p:stCondLst>
                            <p:childTnLst>
                              <p:par>
                                <p:cTn id="129" presetID="22" presetClass="entr" presetSubtype="2" fill="hold" grpId="0" nodeType="afterEffect">
                                  <p:stCondLst>
                                    <p:cond delay="0"/>
                                  </p:stCondLst>
                                  <p:childTnLst>
                                    <p:set>
                                      <p:cBhvr>
                                        <p:cTn id="130" dur="1" fill="hold">
                                          <p:stCondLst>
                                            <p:cond delay="0"/>
                                          </p:stCondLst>
                                        </p:cTn>
                                        <p:tgtEl>
                                          <p:spTgt spid="10"/>
                                        </p:tgtEl>
                                        <p:attrNameLst>
                                          <p:attrName>style.visibility</p:attrName>
                                        </p:attrNameLst>
                                      </p:cBhvr>
                                      <p:to>
                                        <p:strVal val="visible"/>
                                      </p:to>
                                    </p:set>
                                    <p:animEffect transition="in" filter="wipe(right)">
                                      <p:cBhvr>
                                        <p:cTn id="131" dur="500"/>
                                        <p:tgtEl>
                                          <p:spTgt spid="10"/>
                                        </p:tgtEl>
                                      </p:cBhvr>
                                    </p:animEffect>
                                  </p:childTnLst>
                                </p:cTn>
                              </p:par>
                            </p:childTnLst>
                          </p:cTn>
                        </p:par>
                        <p:par>
                          <p:cTn id="132" fill="hold">
                            <p:stCondLst>
                              <p:cond delay="15850"/>
                            </p:stCondLst>
                            <p:childTnLst>
                              <p:par>
                                <p:cTn id="133" presetID="9" presetClass="entr" presetSubtype="0" fill="hold" nodeType="afterEffect">
                                  <p:stCondLst>
                                    <p:cond delay="0"/>
                                  </p:stCondLst>
                                  <p:childTnLst>
                                    <p:set>
                                      <p:cBhvr>
                                        <p:cTn id="134" dur="1" fill="hold">
                                          <p:stCondLst>
                                            <p:cond delay="0"/>
                                          </p:stCondLst>
                                        </p:cTn>
                                        <p:tgtEl>
                                          <p:spTgt spid="39"/>
                                        </p:tgtEl>
                                        <p:attrNameLst>
                                          <p:attrName>style.visibility</p:attrName>
                                        </p:attrNameLst>
                                      </p:cBhvr>
                                      <p:to>
                                        <p:strVal val="visible"/>
                                      </p:to>
                                    </p:set>
                                    <p:animEffect transition="in" filter="dissolve">
                                      <p:cBhvr>
                                        <p:cTn id="135" dur="500"/>
                                        <p:tgtEl>
                                          <p:spTgt spid="39"/>
                                        </p:tgtEl>
                                      </p:cBhvr>
                                    </p:animEffect>
                                  </p:childTnLst>
                                </p:cTn>
                              </p:par>
                            </p:childTnLst>
                          </p:cTn>
                        </p:par>
                        <p:par>
                          <p:cTn id="136" fill="hold">
                            <p:stCondLst>
                              <p:cond delay="16350"/>
                            </p:stCondLst>
                            <p:childTnLst>
                              <p:par>
                                <p:cTn id="137" presetID="10" presetClass="entr" presetSubtype="0" fill="hold" grpId="0" nodeType="afterEffect">
                                  <p:stCondLst>
                                    <p:cond delay="0"/>
                                  </p:stCondLst>
                                  <p:childTnLst>
                                    <p:set>
                                      <p:cBhvr>
                                        <p:cTn id="138" dur="1" fill="hold">
                                          <p:stCondLst>
                                            <p:cond delay="0"/>
                                          </p:stCondLst>
                                        </p:cTn>
                                        <p:tgtEl>
                                          <p:spTgt spid="54">
                                            <p:txEl>
                                              <p:pRg st="0" end="0"/>
                                            </p:txEl>
                                          </p:spTgt>
                                        </p:tgtEl>
                                        <p:attrNameLst>
                                          <p:attrName>style.visibility</p:attrName>
                                        </p:attrNameLst>
                                      </p:cBhvr>
                                      <p:to>
                                        <p:strVal val="visible"/>
                                      </p:to>
                                    </p:set>
                                    <p:animEffect transition="in" filter="fade">
                                      <p:cBhvr>
                                        <p:cTn id="139" dur="500"/>
                                        <p:tgtEl>
                                          <p:spTgt spid="54">
                                            <p:txEl>
                                              <p:pRg st="0" end="0"/>
                                            </p:txEl>
                                          </p:spTgt>
                                        </p:tgtEl>
                                      </p:cBhvr>
                                    </p:animEffect>
                                  </p:childTnLst>
                                </p:cTn>
                              </p:par>
                            </p:childTnLst>
                          </p:cTn>
                        </p:par>
                        <p:par>
                          <p:cTn id="140" fill="hold">
                            <p:stCondLst>
                              <p:cond delay="16850"/>
                            </p:stCondLst>
                            <p:childTnLst>
                              <p:par>
                                <p:cTn id="141" presetID="18" presetClass="entr" presetSubtype="6" fill="hold" grpId="0" nodeType="afterEffect">
                                  <p:stCondLst>
                                    <p:cond delay="0"/>
                                  </p:stCondLst>
                                  <p:childTnLst>
                                    <p:set>
                                      <p:cBhvr>
                                        <p:cTn id="142" dur="1" fill="hold">
                                          <p:stCondLst>
                                            <p:cond delay="0"/>
                                          </p:stCondLst>
                                        </p:cTn>
                                        <p:tgtEl>
                                          <p:spTgt spid="53"/>
                                        </p:tgtEl>
                                        <p:attrNameLst>
                                          <p:attrName>style.visibility</p:attrName>
                                        </p:attrNameLst>
                                      </p:cBhvr>
                                      <p:to>
                                        <p:strVal val="visible"/>
                                      </p:to>
                                    </p:set>
                                    <p:animEffect transition="in" filter="strips(downRight)">
                                      <p:cBhvr>
                                        <p:cTn id="143" dur="500"/>
                                        <p:tgtEl>
                                          <p:spTgt spid="53"/>
                                        </p:tgtEl>
                                      </p:cBhvr>
                                    </p:animEffect>
                                  </p:childTnLst>
                                </p:cTn>
                              </p:par>
                            </p:childTnLst>
                          </p:cTn>
                        </p:par>
                        <p:par>
                          <p:cTn id="144" fill="hold">
                            <p:stCondLst>
                              <p:cond delay="17350"/>
                            </p:stCondLst>
                            <p:childTnLst>
                              <p:par>
                                <p:cTn id="145" presetID="22" presetClass="entr" presetSubtype="2" fill="hold" grpId="0" nodeType="afterEffect">
                                  <p:stCondLst>
                                    <p:cond delay="0"/>
                                  </p:stCondLst>
                                  <p:childTnLst>
                                    <p:set>
                                      <p:cBhvr>
                                        <p:cTn id="146" dur="1" fill="hold">
                                          <p:stCondLst>
                                            <p:cond delay="0"/>
                                          </p:stCondLst>
                                        </p:cTn>
                                        <p:tgtEl>
                                          <p:spTgt spid="16"/>
                                        </p:tgtEl>
                                        <p:attrNameLst>
                                          <p:attrName>style.visibility</p:attrName>
                                        </p:attrNameLst>
                                      </p:cBhvr>
                                      <p:to>
                                        <p:strVal val="visible"/>
                                      </p:to>
                                    </p:set>
                                    <p:animEffect transition="in" filter="wipe(right)">
                                      <p:cBhvr>
                                        <p:cTn id="147" dur="500"/>
                                        <p:tgtEl>
                                          <p:spTgt spid="16"/>
                                        </p:tgtEl>
                                      </p:cBhvr>
                                    </p:animEffect>
                                  </p:childTnLst>
                                </p:cTn>
                              </p:par>
                            </p:childTnLst>
                          </p:cTn>
                        </p:par>
                        <p:par>
                          <p:cTn id="148" fill="hold">
                            <p:stCondLst>
                              <p:cond delay="17850"/>
                            </p:stCondLst>
                            <p:childTnLst>
                              <p:par>
                                <p:cTn id="149" presetID="22" presetClass="entr" presetSubtype="4" fill="hold" grpId="0" nodeType="afterEffect">
                                  <p:stCondLst>
                                    <p:cond delay="0"/>
                                  </p:stCondLst>
                                  <p:childTnLst>
                                    <p:set>
                                      <p:cBhvr>
                                        <p:cTn id="150" dur="1" fill="hold">
                                          <p:stCondLst>
                                            <p:cond delay="0"/>
                                          </p:stCondLst>
                                        </p:cTn>
                                        <p:tgtEl>
                                          <p:spTgt spid="17"/>
                                        </p:tgtEl>
                                        <p:attrNameLst>
                                          <p:attrName>style.visibility</p:attrName>
                                        </p:attrNameLst>
                                      </p:cBhvr>
                                      <p:to>
                                        <p:strVal val="visible"/>
                                      </p:to>
                                    </p:set>
                                    <p:animEffect transition="in" filter="wipe(down)">
                                      <p:cBhvr>
                                        <p:cTn id="151" dur="500"/>
                                        <p:tgtEl>
                                          <p:spTgt spid="17"/>
                                        </p:tgtEl>
                                      </p:cBhvr>
                                    </p:animEffect>
                                  </p:childTnLst>
                                </p:cTn>
                              </p:par>
                            </p:childTnLst>
                          </p:cTn>
                        </p:par>
                        <p:par>
                          <p:cTn id="152" fill="hold">
                            <p:stCondLst>
                              <p:cond delay="18350"/>
                            </p:stCondLst>
                            <p:childTnLst>
                              <p:par>
                                <p:cTn id="153" presetID="22" presetClass="entr" presetSubtype="8" fill="hold" grpId="0" nodeType="afterEffect">
                                  <p:stCondLst>
                                    <p:cond delay="0"/>
                                  </p:stCondLst>
                                  <p:childTnLst>
                                    <p:set>
                                      <p:cBhvr>
                                        <p:cTn id="154" dur="1" fill="hold">
                                          <p:stCondLst>
                                            <p:cond delay="0"/>
                                          </p:stCondLst>
                                        </p:cTn>
                                        <p:tgtEl>
                                          <p:spTgt spid="18"/>
                                        </p:tgtEl>
                                        <p:attrNameLst>
                                          <p:attrName>style.visibility</p:attrName>
                                        </p:attrNameLst>
                                      </p:cBhvr>
                                      <p:to>
                                        <p:strVal val="visible"/>
                                      </p:to>
                                    </p:set>
                                    <p:animEffect transition="in" filter="wipe(left)">
                                      <p:cBhvr>
                                        <p:cTn id="15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45" grpId="0"/>
      <p:bldP spid="46" grpId="0" build="p"/>
      <p:bldP spid="47" grpId="0"/>
      <p:bldP spid="48" grpId="0" build="p"/>
      <p:bldP spid="49" grpId="0"/>
      <p:bldP spid="50" grpId="0" build="p"/>
      <p:bldP spid="51" grpId="0"/>
      <p:bldP spid="52" grpId="0" build="p"/>
      <p:bldP spid="53" grpId="0"/>
      <p:bldP spid="54" grpId="0" build="p"/>
      <p:bldP spid="55" grpId="0"/>
      <p:bldP spid="56" grpId="0" build="p"/>
      <p:bldP spid="57" grpId="0"/>
      <p:bldP spid="58" grpId="0" build="p"/>
      <p:bldP spid="59" grpId="0"/>
      <p:bldP spid="60" grpId="0" build="p"/>
      <p:bldP spid="6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矩形 14"/>
          <p:cNvSpPr/>
          <p:nvPr/>
        </p:nvSpPr>
        <p:spPr>
          <a:xfrm flipV="1">
            <a:off x="976" y="2734541"/>
            <a:ext cx="3171816" cy="189637"/>
          </a:xfrm>
          <a:custGeom>
            <a:avLst/>
            <a:gdLst/>
            <a:ahLst/>
            <a:cxnLst/>
            <a:rect l="l" t="t" r="r" b="b"/>
            <a:pathLst>
              <a:path w="4571707" h="242218">
                <a:moveTo>
                  <a:pt x="0" y="242218"/>
                </a:moveTo>
                <a:lnTo>
                  <a:pt x="4571707" y="242218"/>
                </a:lnTo>
                <a:lnTo>
                  <a:pt x="4571707" y="0"/>
                </a:lnTo>
                <a:lnTo>
                  <a:pt x="0" y="0"/>
                </a:lnTo>
                <a:close/>
              </a:path>
            </a:pathLst>
          </a:cu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lIns="70564" tIns="35282" rIns="70564" bIns="35282" rtlCol="0" anchor="ctr"/>
          <a:lstStyle/>
          <a:p>
            <a:pPr algn="ctr"/>
            <a:endParaRPr lang="en-US">
              <a:solidFill>
                <a:schemeClr val="lt1"/>
              </a:solidFill>
            </a:endParaRPr>
          </a:p>
        </p:txBody>
      </p:sp>
      <p:grpSp>
        <p:nvGrpSpPr>
          <p:cNvPr id="5" name="组合 4"/>
          <p:cNvGrpSpPr/>
          <p:nvPr/>
        </p:nvGrpSpPr>
        <p:grpSpPr>
          <a:xfrm>
            <a:off x="2490250" y="2735643"/>
            <a:ext cx="1339514" cy="1338488"/>
            <a:chOff x="3225639" y="4543565"/>
            <a:chExt cx="1735762" cy="1734334"/>
          </a:xfrm>
        </p:grpSpPr>
        <p:sp>
          <p:nvSpPr>
            <p:cNvPr id="6" name="椭圆 5"/>
            <p:cNvSpPr/>
            <p:nvPr/>
          </p:nvSpPr>
          <p:spPr>
            <a:xfrm flipV="1">
              <a:off x="3225639" y="4543565"/>
              <a:ext cx="1735762" cy="1734334"/>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7" name="椭圆 6"/>
            <p:cNvSpPr/>
            <p:nvPr/>
          </p:nvSpPr>
          <p:spPr>
            <a:xfrm rot="10800000" flipV="1">
              <a:off x="3450403" y="4786205"/>
              <a:ext cx="1284515" cy="1284516"/>
            </a:xfrm>
            <a:prstGeom prst="ellipse">
              <a:avLst/>
            </a:prstGeom>
            <a:solidFill>
              <a:schemeClr val="bg1">
                <a:lumMod val="95000"/>
              </a:schemeClr>
            </a:solidFill>
            <a:ln w="25400" cap="flat" cmpd="sng" algn="ctr">
              <a:noFill/>
              <a:prstDash val="solid"/>
            </a:ln>
            <a:effectLst/>
          </p:spPr>
          <p:txBody>
            <a:bodyPr tIns="36000" anchor="ctr" anchorCtr="1"/>
            <a:lstStyle/>
            <a:p>
              <a:pPr lvl="0" algn="ctr">
                <a:defRPr/>
              </a:pPr>
              <a:r>
                <a:rPr lang="en-US" altLang="zh-CN" sz="3100" b="1" kern="0" dirty="0">
                  <a:solidFill>
                    <a:schemeClr val="accent1"/>
                  </a:solidFill>
                  <a:latin typeface="微软雅黑" panose="020B0503020204020204" pitchFamily="34" charset="-122"/>
                  <a:ea typeface="微软雅黑" panose="020B0503020204020204" pitchFamily="34" charset="-122"/>
                </a:rPr>
                <a:t>02</a:t>
              </a:r>
              <a:endParaRPr lang="zh-CN" altLang="en-US" sz="3100" b="1" kern="0" dirty="0">
                <a:solidFill>
                  <a:schemeClr val="accent1"/>
                </a:solidFill>
                <a:latin typeface="微软雅黑" panose="020B0503020204020204" pitchFamily="34" charset="-122"/>
                <a:ea typeface="微软雅黑" panose="020B0503020204020204" pitchFamily="34" charset="-122"/>
              </a:endParaRPr>
            </a:p>
          </p:txBody>
        </p:sp>
      </p:grpSp>
      <p:sp>
        <p:nvSpPr>
          <p:cNvPr id="8" name="矩形 14"/>
          <p:cNvSpPr/>
          <p:nvPr/>
        </p:nvSpPr>
        <p:spPr>
          <a:xfrm>
            <a:off x="976" y="2326775"/>
            <a:ext cx="5401154" cy="189637"/>
          </a:xfrm>
          <a:custGeom>
            <a:avLst/>
            <a:gdLst/>
            <a:ahLst/>
            <a:cxnLst/>
            <a:rect l="l" t="t" r="r" b="b"/>
            <a:pathLst>
              <a:path w="4571707" h="242218">
                <a:moveTo>
                  <a:pt x="0" y="0"/>
                </a:moveTo>
                <a:lnTo>
                  <a:pt x="4571707" y="0"/>
                </a:lnTo>
                <a:lnTo>
                  <a:pt x="4571707" y="242218"/>
                </a:lnTo>
                <a:lnTo>
                  <a:pt x="0" y="242218"/>
                </a:lnTo>
                <a:close/>
              </a:path>
            </a:pathLst>
          </a:cu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lIns="70564" tIns="35282" rIns="70564" bIns="35282" rtlCol="0" anchor="ctr"/>
          <a:lstStyle/>
          <a:p>
            <a:pPr algn="ctr"/>
            <a:endParaRPr lang="en-US">
              <a:solidFill>
                <a:schemeClr val="lt1"/>
              </a:solidFill>
            </a:endParaRPr>
          </a:p>
        </p:txBody>
      </p:sp>
      <p:grpSp>
        <p:nvGrpSpPr>
          <p:cNvPr id="9" name="组合 8"/>
          <p:cNvGrpSpPr/>
          <p:nvPr/>
        </p:nvGrpSpPr>
        <p:grpSpPr>
          <a:xfrm>
            <a:off x="4732373" y="1180020"/>
            <a:ext cx="1339514" cy="1339591"/>
            <a:chOff x="6131016" y="674750"/>
            <a:chExt cx="1735762" cy="1735763"/>
          </a:xfrm>
        </p:grpSpPr>
        <p:sp>
          <p:nvSpPr>
            <p:cNvPr id="10" name="椭圆 9"/>
            <p:cNvSpPr/>
            <p:nvPr/>
          </p:nvSpPr>
          <p:spPr>
            <a:xfrm>
              <a:off x="6131016" y="674750"/>
              <a:ext cx="1735762" cy="1735763"/>
            </a:xfrm>
            <a:prstGeom prst="ellipse">
              <a:avLst/>
            </a:pr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11" name="椭圆 10"/>
            <p:cNvSpPr/>
            <p:nvPr/>
          </p:nvSpPr>
          <p:spPr>
            <a:xfrm>
              <a:off x="6355778" y="899818"/>
              <a:ext cx="1284515" cy="1284516"/>
            </a:xfrm>
            <a:prstGeom prst="ellipse">
              <a:avLst/>
            </a:prstGeom>
            <a:solidFill>
              <a:schemeClr val="bg1">
                <a:lumMod val="95000"/>
              </a:schemeClr>
            </a:solidFill>
            <a:ln w="25400" cap="flat" cmpd="sng" algn="ctr">
              <a:noFill/>
              <a:prstDash val="solid"/>
            </a:ln>
            <a:effectLst/>
          </p:spPr>
          <p:txBody>
            <a:bodyPr tIns="36000" anchor="ctr"/>
            <a:lstStyle/>
            <a:p>
              <a:pPr lvl="0" algn="ctr">
                <a:defRPr/>
              </a:pPr>
              <a:r>
                <a:rPr lang="en-US" altLang="zh-CN" sz="3100" b="1" kern="0">
                  <a:solidFill>
                    <a:schemeClr val="accent1"/>
                  </a:solidFill>
                  <a:latin typeface="微软雅黑" panose="020B0503020204020204" pitchFamily="34" charset="-122"/>
                  <a:ea typeface="微软雅黑" panose="020B0503020204020204" pitchFamily="34" charset="-122"/>
                </a:rPr>
                <a:t>01</a:t>
              </a:r>
              <a:endParaRPr lang="zh-CN" altLang="en-US" sz="3100" b="1" kern="0">
                <a:solidFill>
                  <a:schemeClr val="accent1"/>
                </a:solidFill>
                <a:latin typeface="微软雅黑" panose="020B0503020204020204" pitchFamily="34" charset="-122"/>
                <a:ea typeface="微软雅黑" panose="020B0503020204020204" pitchFamily="34" charset="-122"/>
              </a:endParaRPr>
            </a:p>
          </p:txBody>
        </p:sp>
      </p:grpSp>
      <p:sp>
        <p:nvSpPr>
          <p:cNvPr id="12" name="矩形 14"/>
          <p:cNvSpPr/>
          <p:nvPr/>
        </p:nvSpPr>
        <p:spPr>
          <a:xfrm flipV="1">
            <a:off x="4704739" y="2734540"/>
            <a:ext cx="4439261" cy="189637"/>
          </a:xfrm>
          <a:custGeom>
            <a:avLst/>
            <a:gdLst/>
            <a:ahLst/>
            <a:cxnLst/>
            <a:rect l="l" t="t" r="r" b="b"/>
            <a:pathLst>
              <a:path w="4571707" h="242218">
                <a:moveTo>
                  <a:pt x="0" y="242218"/>
                </a:moveTo>
                <a:lnTo>
                  <a:pt x="4571707" y="242218"/>
                </a:lnTo>
                <a:lnTo>
                  <a:pt x="4571707" y="0"/>
                </a:lnTo>
                <a:lnTo>
                  <a:pt x="0" y="0"/>
                </a:lnTo>
                <a:close/>
              </a:path>
            </a:pathLst>
          </a:cu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lIns="70564" tIns="35282" rIns="70564" bIns="35282" rtlCol="0" anchor="ctr"/>
          <a:lstStyle/>
          <a:p>
            <a:pPr algn="ctr"/>
            <a:endParaRPr lang="en-US">
              <a:solidFill>
                <a:schemeClr val="lt1"/>
              </a:solidFill>
            </a:endParaRPr>
          </a:p>
        </p:txBody>
      </p:sp>
      <p:grpSp>
        <p:nvGrpSpPr>
          <p:cNvPr id="13" name="组合 12"/>
          <p:cNvGrpSpPr/>
          <p:nvPr/>
        </p:nvGrpSpPr>
        <p:grpSpPr>
          <a:xfrm>
            <a:off x="4034981" y="2735643"/>
            <a:ext cx="1339514" cy="1338488"/>
            <a:chOff x="5227325" y="4543565"/>
            <a:chExt cx="1735762" cy="1734334"/>
          </a:xfrm>
        </p:grpSpPr>
        <p:sp>
          <p:nvSpPr>
            <p:cNvPr id="14" name="椭圆 13"/>
            <p:cNvSpPr/>
            <p:nvPr/>
          </p:nvSpPr>
          <p:spPr>
            <a:xfrm flipV="1">
              <a:off x="5227325" y="4543565"/>
              <a:ext cx="1735762" cy="1734334"/>
            </a:xfrm>
            <a:prstGeom prst="ellipse">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15" name="椭圆 14"/>
            <p:cNvSpPr/>
            <p:nvPr/>
          </p:nvSpPr>
          <p:spPr>
            <a:xfrm rot="10800000" flipV="1">
              <a:off x="5460802" y="4768780"/>
              <a:ext cx="1284515" cy="1284516"/>
            </a:xfrm>
            <a:prstGeom prst="ellipse">
              <a:avLst/>
            </a:prstGeom>
            <a:solidFill>
              <a:schemeClr val="bg1">
                <a:lumMod val="95000"/>
              </a:schemeClr>
            </a:solidFill>
            <a:ln w="25400" cap="flat" cmpd="sng" algn="ctr">
              <a:noFill/>
              <a:prstDash val="solid"/>
            </a:ln>
            <a:effectLst/>
          </p:spPr>
          <p:txBody>
            <a:bodyPr tIns="36000" anchor="ctr"/>
            <a:lstStyle/>
            <a:p>
              <a:pPr lvl="0" algn="ctr">
                <a:defRPr/>
              </a:pPr>
              <a:r>
                <a:rPr lang="en-US" altLang="zh-CN" sz="3100" b="1" kern="0">
                  <a:solidFill>
                    <a:schemeClr val="accent1"/>
                  </a:solidFill>
                  <a:latin typeface="微软雅黑" panose="020B0503020204020204" pitchFamily="34" charset="-122"/>
                  <a:ea typeface="微软雅黑" panose="020B0503020204020204" pitchFamily="34" charset="-122"/>
                </a:rPr>
                <a:t>03</a:t>
              </a:r>
              <a:endParaRPr lang="zh-CN" altLang="en-US" sz="3100" b="1" kern="0">
                <a:solidFill>
                  <a:schemeClr val="accent1"/>
                </a:solidFill>
                <a:latin typeface="微软雅黑" panose="020B0503020204020204" pitchFamily="34" charset="-122"/>
                <a:ea typeface="微软雅黑" panose="020B0503020204020204" pitchFamily="34" charset="-122"/>
              </a:endParaRPr>
            </a:p>
          </p:txBody>
        </p:sp>
      </p:grpSp>
      <p:sp>
        <p:nvSpPr>
          <p:cNvPr id="16" name="TextBox 15"/>
          <p:cNvSpPr txBox="1"/>
          <p:nvPr/>
        </p:nvSpPr>
        <p:spPr>
          <a:xfrm>
            <a:off x="1475935" y="1573308"/>
            <a:ext cx="2604477" cy="471363"/>
          </a:xfrm>
          <a:prstGeom prst="rect">
            <a:avLst/>
          </a:prstGeom>
          <a:noFill/>
        </p:spPr>
        <p:txBody>
          <a:bodyPr wrap="square" lIns="70564" tIns="35282" rIns="70564" bIns="35282" rtlCol="0">
            <a:spAutoFit/>
          </a:bodyPr>
          <a:lstStyle/>
          <a:p>
            <a:pPr>
              <a:lnSpc>
                <a:spcPct val="130000"/>
              </a:lnSpc>
            </a:pPr>
            <a:r>
              <a:rPr lang="zh-CN" altLang="en-US" sz="10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17" name="TextBox 16"/>
          <p:cNvSpPr txBox="1"/>
          <p:nvPr/>
        </p:nvSpPr>
        <p:spPr>
          <a:xfrm>
            <a:off x="1481698" y="1345207"/>
            <a:ext cx="1373612" cy="255919"/>
          </a:xfrm>
          <a:prstGeom prst="rect">
            <a:avLst/>
          </a:prstGeom>
          <a:noFill/>
        </p:spPr>
        <p:txBody>
          <a:bodyPr wrap="none" lIns="70564" tIns="35282" rIns="70564" bIns="35282" rtlCol="0">
            <a:spAutoFit/>
          </a:bodyPr>
          <a:lstStyle/>
          <a:p>
            <a:r>
              <a:rPr lang="zh-CN" altLang="en-US" sz="1200" b="1" dirty="0" smtClean="0">
                <a:solidFill>
                  <a:schemeClr val="tx1">
                    <a:lumMod val="75000"/>
                    <a:lumOff val="25000"/>
                  </a:schemeClr>
                </a:solidFill>
                <a:latin typeface="微软雅黑" pitchFamily="34" charset="-122"/>
                <a:ea typeface="微软雅黑" pitchFamily="34" charset="-122"/>
              </a:rPr>
              <a:t>点击添加标题内容</a:t>
            </a:r>
            <a:endParaRPr lang="zh-CN" altLang="en-US" sz="1200" b="1" dirty="0">
              <a:solidFill>
                <a:schemeClr val="tx1">
                  <a:lumMod val="75000"/>
                  <a:lumOff val="25000"/>
                </a:schemeClr>
              </a:solidFill>
              <a:latin typeface="微软雅黑" pitchFamily="34" charset="-122"/>
              <a:ea typeface="微软雅黑" pitchFamily="34" charset="-122"/>
            </a:endParaRPr>
          </a:p>
        </p:txBody>
      </p:sp>
      <p:sp>
        <p:nvSpPr>
          <p:cNvPr id="18" name="TextBox 17"/>
          <p:cNvSpPr txBox="1"/>
          <p:nvPr/>
        </p:nvSpPr>
        <p:spPr>
          <a:xfrm>
            <a:off x="1003058" y="4260627"/>
            <a:ext cx="2645798" cy="471363"/>
          </a:xfrm>
          <a:prstGeom prst="rect">
            <a:avLst/>
          </a:prstGeom>
          <a:noFill/>
        </p:spPr>
        <p:txBody>
          <a:bodyPr wrap="square" lIns="70564" tIns="35282" rIns="70564" bIns="35282" rtlCol="0">
            <a:spAutoFit/>
          </a:bodyPr>
          <a:lstStyle/>
          <a:p>
            <a:pPr>
              <a:lnSpc>
                <a:spcPct val="130000"/>
              </a:lnSpc>
            </a:pPr>
            <a:r>
              <a:rPr lang="zh-CN" altLang="en-US" sz="1000" dirty="0">
                <a:solidFill>
                  <a:schemeClr val="tx1">
                    <a:lumMod val="75000"/>
                    <a:lumOff val="25000"/>
                  </a:schemeClr>
                </a:solidFill>
                <a:latin typeface="微软雅黑" pitchFamily="34" charset="-122"/>
                <a:ea typeface="微软雅黑" pitchFamily="34" charset="-122"/>
              </a:rPr>
              <a:t>您的内容打在这里，或者通过复制您的文本后，在此框中</a:t>
            </a:r>
            <a:r>
              <a:rPr lang="zh-CN" altLang="en-US" sz="1000">
                <a:solidFill>
                  <a:schemeClr val="tx1">
                    <a:lumMod val="75000"/>
                    <a:lumOff val="25000"/>
                  </a:schemeClr>
                </a:solidFill>
                <a:latin typeface="微软雅黑" pitchFamily="34" charset="-122"/>
                <a:ea typeface="微软雅黑" pitchFamily="34" charset="-122"/>
              </a:rPr>
              <a:t>选择粘贴，并选择只保留文字。</a:t>
            </a:r>
          </a:p>
        </p:txBody>
      </p:sp>
      <p:sp>
        <p:nvSpPr>
          <p:cNvPr id="19" name="TextBox 18"/>
          <p:cNvSpPr txBox="1"/>
          <p:nvPr/>
        </p:nvSpPr>
        <p:spPr>
          <a:xfrm>
            <a:off x="1008820" y="4032525"/>
            <a:ext cx="1373612" cy="255919"/>
          </a:xfrm>
          <a:prstGeom prst="rect">
            <a:avLst/>
          </a:prstGeom>
          <a:noFill/>
        </p:spPr>
        <p:txBody>
          <a:bodyPr wrap="none" lIns="70564" tIns="35282" rIns="70564" bIns="35282" rtlCol="0">
            <a:spAutoFit/>
          </a:bodyPr>
          <a:lstStyle/>
          <a:p>
            <a:r>
              <a:rPr lang="zh-CN" altLang="en-US" sz="1200" b="1" dirty="0">
                <a:solidFill>
                  <a:schemeClr val="tx1">
                    <a:lumMod val="75000"/>
                    <a:lumOff val="25000"/>
                  </a:schemeClr>
                </a:solidFill>
                <a:latin typeface="微软雅黑" pitchFamily="34" charset="-122"/>
                <a:ea typeface="微软雅黑" pitchFamily="34" charset="-122"/>
              </a:rPr>
              <a:t>点击添加标题内容</a:t>
            </a:r>
          </a:p>
        </p:txBody>
      </p:sp>
      <p:sp>
        <p:nvSpPr>
          <p:cNvPr id="20" name="TextBox 19"/>
          <p:cNvSpPr txBox="1"/>
          <p:nvPr/>
        </p:nvSpPr>
        <p:spPr>
          <a:xfrm>
            <a:off x="5567923" y="3746403"/>
            <a:ext cx="2604477" cy="471363"/>
          </a:xfrm>
          <a:prstGeom prst="rect">
            <a:avLst/>
          </a:prstGeom>
          <a:noFill/>
        </p:spPr>
        <p:txBody>
          <a:bodyPr wrap="square" lIns="70564" tIns="35282" rIns="70564" bIns="35282" rtlCol="0">
            <a:spAutoFit/>
          </a:bodyPr>
          <a:lstStyle/>
          <a:p>
            <a:pPr>
              <a:lnSpc>
                <a:spcPct val="130000"/>
              </a:lnSpc>
            </a:pPr>
            <a:r>
              <a:rPr lang="zh-CN" altLang="en-US" sz="10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21" name="TextBox 20"/>
          <p:cNvSpPr txBox="1"/>
          <p:nvPr/>
        </p:nvSpPr>
        <p:spPr>
          <a:xfrm>
            <a:off x="5573686" y="3518302"/>
            <a:ext cx="1373612" cy="255919"/>
          </a:xfrm>
          <a:prstGeom prst="rect">
            <a:avLst/>
          </a:prstGeom>
          <a:noFill/>
        </p:spPr>
        <p:txBody>
          <a:bodyPr wrap="none" lIns="70564" tIns="35282" rIns="70564" bIns="35282" rtlCol="0">
            <a:spAutoFit/>
          </a:bodyPr>
          <a:lstStyle/>
          <a:p>
            <a:r>
              <a:rPr lang="zh-CN" altLang="en-US" sz="1200" b="1" dirty="0">
                <a:solidFill>
                  <a:schemeClr val="tx1">
                    <a:lumMod val="75000"/>
                    <a:lumOff val="25000"/>
                  </a:schemeClr>
                </a:solidFill>
                <a:latin typeface="微软雅黑" pitchFamily="34" charset="-122"/>
                <a:ea typeface="微软雅黑" pitchFamily="34" charset="-122"/>
              </a:rPr>
              <a:t>点击添加标题内容</a:t>
            </a:r>
          </a:p>
        </p:txBody>
      </p:sp>
    </p:spTree>
    <p:extLst>
      <p:ext uri="{BB962C8B-B14F-4D97-AF65-F5344CB8AC3E}">
        <p14:creationId xmlns:p14="http://schemas.microsoft.com/office/powerpoint/2010/main" val="34831296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childTnLst>
                          </p:cTn>
                        </p:par>
                        <p:par>
                          <p:cTn id="12" fill="hold">
                            <p:stCondLst>
                              <p:cond delay="85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350"/>
                            </p:stCondLst>
                            <p:childTnLst>
                              <p:par>
                                <p:cTn id="17" presetID="22" presetClass="entr" presetSubtype="4"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down)">
                                      <p:cBhvr>
                                        <p:cTn id="19" dur="500"/>
                                        <p:tgtEl>
                                          <p:spTgt spid="9"/>
                                        </p:tgtEl>
                                      </p:cBhvr>
                                    </p:animEffect>
                                  </p:childTnLst>
                                </p:cTn>
                              </p:par>
                            </p:childTnLst>
                          </p:cTn>
                        </p:par>
                        <p:par>
                          <p:cTn id="20" fill="hold">
                            <p:stCondLst>
                              <p:cond delay="1850"/>
                            </p:stCondLst>
                            <p:childTnLst>
                              <p:par>
                                <p:cTn id="21" presetID="17" presetClass="entr" presetSubtype="1" fill="hold" grpId="0" nodeType="afterEffect">
                                  <p:stCondLst>
                                    <p:cond delay="0"/>
                                  </p:stCondLst>
                                  <p:iterate type="lt">
                                    <p:tmPct val="40000"/>
                                  </p:iterate>
                                  <p:childTnLst>
                                    <p:set>
                                      <p:cBhvr>
                                        <p:cTn id="22" dur="1" fill="hold">
                                          <p:stCondLst>
                                            <p:cond delay="0"/>
                                          </p:stCondLst>
                                        </p:cTn>
                                        <p:tgtEl>
                                          <p:spTgt spid="17"/>
                                        </p:tgtEl>
                                        <p:attrNameLst>
                                          <p:attrName>style.visibility</p:attrName>
                                        </p:attrNameLst>
                                      </p:cBhvr>
                                      <p:to>
                                        <p:strVal val="visible"/>
                                      </p:to>
                                    </p:set>
                                    <p:anim calcmode="lin" valueType="num">
                                      <p:cBhvr>
                                        <p:cTn id="23" dur="250" fill="hold"/>
                                        <p:tgtEl>
                                          <p:spTgt spid="17"/>
                                        </p:tgtEl>
                                        <p:attrNameLst>
                                          <p:attrName>ppt_x</p:attrName>
                                        </p:attrNameLst>
                                      </p:cBhvr>
                                      <p:tavLst>
                                        <p:tav tm="0">
                                          <p:val>
                                            <p:strVal val="#ppt_x"/>
                                          </p:val>
                                        </p:tav>
                                        <p:tav tm="100000">
                                          <p:val>
                                            <p:strVal val="#ppt_x"/>
                                          </p:val>
                                        </p:tav>
                                      </p:tavLst>
                                    </p:anim>
                                    <p:anim calcmode="lin" valueType="num">
                                      <p:cBhvr>
                                        <p:cTn id="24" dur="250" fill="hold"/>
                                        <p:tgtEl>
                                          <p:spTgt spid="17"/>
                                        </p:tgtEl>
                                        <p:attrNameLst>
                                          <p:attrName>ppt_y</p:attrName>
                                        </p:attrNameLst>
                                      </p:cBhvr>
                                      <p:tavLst>
                                        <p:tav tm="0">
                                          <p:val>
                                            <p:strVal val="#ppt_y-#ppt_h/2"/>
                                          </p:val>
                                        </p:tav>
                                        <p:tav tm="100000">
                                          <p:val>
                                            <p:strVal val="#ppt_y"/>
                                          </p:val>
                                        </p:tav>
                                      </p:tavLst>
                                    </p:anim>
                                    <p:anim calcmode="lin" valueType="num">
                                      <p:cBhvr>
                                        <p:cTn id="25" dur="250" fill="hold"/>
                                        <p:tgtEl>
                                          <p:spTgt spid="17"/>
                                        </p:tgtEl>
                                        <p:attrNameLst>
                                          <p:attrName>ppt_w</p:attrName>
                                        </p:attrNameLst>
                                      </p:cBhvr>
                                      <p:tavLst>
                                        <p:tav tm="0">
                                          <p:val>
                                            <p:strVal val="#ppt_w"/>
                                          </p:val>
                                        </p:tav>
                                        <p:tav tm="100000">
                                          <p:val>
                                            <p:strVal val="#ppt_w"/>
                                          </p:val>
                                        </p:tav>
                                      </p:tavLst>
                                    </p:anim>
                                    <p:anim calcmode="lin" valueType="num">
                                      <p:cBhvr>
                                        <p:cTn id="26" dur="250" fill="hold"/>
                                        <p:tgtEl>
                                          <p:spTgt spid="17"/>
                                        </p:tgtEl>
                                        <p:attrNameLst>
                                          <p:attrName>ppt_h</p:attrName>
                                        </p:attrNameLst>
                                      </p:cBhvr>
                                      <p:tavLst>
                                        <p:tav tm="0">
                                          <p:val>
                                            <p:fltVal val="0"/>
                                          </p:val>
                                        </p:tav>
                                        <p:tav tm="100000">
                                          <p:val>
                                            <p:strVal val="#ppt_h"/>
                                          </p:val>
                                        </p:tav>
                                      </p:tavLst>
                                    </p:anim>
                                  </p:childTnLst>
                                </p:cTn>
                              </p:par>
                            </p:childTnLst>
                          </p:cTn>
                        </p:par>
                        <p:par>
                          <p:cTn id="27" fill="hold">
                            <p:stCondLst>
                              <p:cond delay="2800"/>
                            </p:stCondLst>
                            <p:childTnLst>
                              <p:par>
                                <p:cTn id="28" presetID="22" presetClass="entr" presetSubtype="8"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wipe(left)">
                                      <p:cBhvr>
                                        <p:cTn id="30" dur="500"/>
                                        <p:tgtEl>
                                          <p:spTgt spid="16"/>
                                        </p:tgtEl>
                                      </p:cBhvr>
                                    </p:animEffect>
                                  </p:childTnLst>
                                </p:cTn>
                              </p:par>
                            </p:childTnLst>
                          </p:cTn>
                        </p:par>
                        <p:par>
                          <p:cTn id="31" fill="hold">
                            <p:stCondLst>
                              <p:cond delay="3300"/>
                            </p:stCondLst>
                            <p:childTnLst>
                              <p:par>
                                <p:cTn id="32" presetID="22" presetClass="entr" presetSubtype="8" fill="hold" grpId="0" nodeType="after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wipe(left)">
                                      <p:cBhvr>
                                        <p:cTn id="34" dur="500"/>
                                        <p:tgtEl>
                                          <p:spTgt spid="4"/>
                                        </p:tgtEl>
                                      </p:cBhvr>
                                    </p:animEffect>
                                  </p:childTnLst>
                                </p:cTn>
                              </p:par>
                            </p:childTnLst>
                          </p:cTn>
                        </p:par>
                        <p:par>
                          <p:cTn id="35" fill="hold">
                            <p:stCondLst>
                              <p:cond delay="3800"/>
                            </p:stCondLst>
                            <p:childTnLst>
                              <p:par>
                                <p:cTn id="36" presetID="22" presetClass="entr" presetSubtype="1" fill="hold"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wipe(up)">
                                      <p:cBhvr>
                                        <p:cTn id="38" dur="500"/>
                                        <p:tgtEl>
                                          <p:spTgt spid="5"/>
                                        </p:tgtEl>
                                      </p:cBhvr>
                                    </p:animEffect>
                                  </p:childTnLst>
                                </p:cTn>
                              </p:par>
                            </p:childTnLst>
                          </p:cTn>
                        </p:par>
                        <p:par>
                          <p:cTn id="39" fill="hold">
                            <p:stCondLst>
                              <p:cond delay="4300"/>
                            </p:stCondLst>
                            <p:childTnLst>
                              <p:par>
                                <p:cTn id="40" presetID="17" presetClass="entr" presetSubtype="1" fill="hold" grpId="0" nodeType="afterEffect">
                                  <p:stCondLst>
                                    <p:cond delay="0"/>
                                  </p:stCondLst>
                                  <p:iterate type="lt">
                                    <p:tmPct val="40000"/>
                                  </p:iterate>
                                  <p:childTnLst>
                                    <p:set>
                                      <p:cBhvr>
                                        <p:cTn id="41" dur="1" fill="hold">
                                          <p:stCondLst>
                                            <p:cond delay="0"/>
                                          </p:stCondLst>
                                        </p:cTn>
                                        <p:tgtEl>
                                          <p:spTgt spid="19"/>
                                        </p:tgtEl>
                                        <p:attrNameLst>
                                          <p:attrName>style.visibility</p:attrName>
                                        </p:attrNameLst>
                                      </p:cBhvr>
                                      <p:to>
                                        <p:strVal val="visible"/>
                                      </p:to>
                                    </p:set>
                                    <p:anim calcmode="lin" valueType="num">
                                      <p:cBhvr>
                                        <p:cTn id="42" dur="250" fill="hold"/>
                                        <p:tgtEl>
                                          <p:spTgt spid="19"/>
                                        </p:tgtEl>
                                        <p:attrNameLst>
                                          <p:attrName>ppt_x</p:attrName>
                                        </p:attrNameLst>
                                      </p:cBhvr>
                                      <p:tavLst>
                                        <p:tav tm="0">
                                          <p:val>
                                            <p:strVal val="#ppt_x"/>
                                          </p:val>
                                        </p:tav>
                                        <p:tav tm="100000">
                                          <p:val>
                                            <p:strVal val="#ppt_x"/>
                                          </p:val>
                                        </p:tav>
                                      </p:tavLst>
                                    </p:anim>
                                    <p:anim calcmode="lin" valueType="num">
                                      <p:cBhvr>
                                        <p:cTn id="43" dur="250" fill="hold"/>
                                        <p:tgtEl>
                                          <p:spTgt spid="19"/>
                                        </p:tgtEl>
                                        <p:attrNameLst>
                                          <p:attrName>ppt_y</p:attrName>
                                        </p:attrNameLst>
                                      </p:cBhvr>
                                      <p:tavLst>
                                        <p:tav tm="0">
                                          <p:val>
                                            <p:strVal val="#ppt_y-#ppt_h/2"/>
                                          </p:val>
                                        </p:tav>
                                        <p:tav tm="100000">
                                          <p:val>
                                            <p:strVal val="#ppt_y"/>
                                          </p:val>
                                        </p:tav>
                                      </p:tavLst>
                                    </p:anim>
                                    <p:anim calcmode="lin" valueType="num">
                                      <p:cBhvr>
                                        <p:cTn id="44" dur="250" fill="hold"/>
                                        <p:tgtEl>
                                          <p:spTgt spid="19"/>
                                        </p:tgtEl>
                                        <p:attrNameLst>
                                          <p:attrName>ppt_w</p:attrName>
                                        </p:attrNameLst>
                                      </p:cBhvr>
                                      <p:tavLst>
                                        <p:tav tm="0">
                                          <p:val>
                                            <p:strVal val="#ppt_w"/>
                                          </p:val>
                                        </p:tav>
                                        <p:tav tm="100000">
                                          <p:val>
                                            <p:strVal val="#ppt_w"/>
                                          </p:val>
                                        </p:tav>
                                      </p:tavLst>
                                    </p:anim>
                                    <p:anim calcmode="lin" valueType="num">
                                      <p:cBhvr>
                                        <p:cTn id="45" dur="250" fill="hold"/>
                                        <p:tgtEl>
                                          <p:spTgt spid="19"/>
                                        </p:tgtEl>
                                        <p:attrNameLst>
                                          <p:attrName>ppt_h</p:attrName>
                                        </p:attrNameLst>
                                      </p:cBhvr>
                                      <p:tavLst>
                                        <p:tav tm="0">
                                          <p:val>
                                            <p:fltVal val="0"/>
                                          </p:val>
                                        </p:tav>
                                        <p:tav tm="100000">
                                          <p:val>
                                            <p:strVal val="#ppt_h"/>
                                          </p:val>
                                        </p:tav>
                                      </p:tavLst>
                                    </p:anim>
                                  </p:childTnLst>
                                </p:cTn>
                              </p:par>
                            </p:childTnLst>
                          </p:cTn>
                        </p:par>
                        <p:par>
                          <p:cTn id="46" fill="hold">
                            <p:stCondLst>
                              <p:cond delay="5250"/>
                            </p:stCondLst>
                            <p:childTnLst>
                              <p:par>
                                <p:cTn id="47" presetID="22" presetClass="entr" presetSubtype="8" fill="hold" grpId="0" nodeType="after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ipe(left)">
                                      <p:cBhvr>
                                        <p:cTn id="49" dur="500"/>
                                        <p:tgtEl>
                                          <p:spTgt spid="18"/>
                                        </p:tgtEl>
                                      </p:cBhvr>
                                    </p:animEffect>
                                  </p:childTnLst>
                                </p:cTn>
                              </p:par>
                            </p:childTnLst>
                          </p:cTn>
                        </p:par>
                        <p:par>
                          <p:cTn id="50" fill="hold">
                            <p:stCondLst>
                              <p:cond delay="5750"/>
                            </p:stCondLst>
                            <p:childTnLst>
                              <p:par>
                                <p:cTn id="51" presetID="22" presetClass="entr" presetSubtype="2" fill="hold" grpId="0" nodeType="after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wipe(right)">
                                      <p:cBhvr>
                                        <p:cTn id="53" dur="500"/>
                                        <p:tgtEl>
                                          <p:spTgt spid="12"/>
                                        </p:tgtEl>
                                      </p:cBhvr>
                                    </p:animEffect>
                                  </p:childTnLst>
                                </p:cTn>
                              </p:par>
                            </p:childTnLst>
                          </p:cTn>
                        </p:par>
                        <p:par>
                          <p:cTn id="54" fill="hold">
                            <p:stCondLst>
                              <p:cond delay="6250"/>
                            </p:stCondLst>
                            <p:childTnLst>
                              <p:par>
                                <p:cTn id="55" presetID="22" presetClass="entr" presetSubtype="1" fill="hold" nodeType="after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wipe(up)">
                                      <p:cBhvr>
                                        <p:cTn id="57" dur="500"/>
                                        <p:tgtEl>
                                          <p:spTgt spid="13"/>
                                        </p:tgtEl>
                                      </p:cBhvr>
                                    </p:animEffect>
                                  </p:childTnLst>
                                </p:cTn>
                              </p:par>
                            </p:childTnLst>
                          </p:cTn>
                        </p:par>
                        <p:par>
                          <p:cTn id="58" fill="hold">
                            <p:stCondLst>
                              <p:cond delay="6750"/>
                            </p:stCondLst>
                            <p:childTnLst>
                              <p:par>
                                <p:cTn id="59" presetID="17" presetClass="entr" presetSubtype="1" fill="hold" grpId="0" nodeType="afterEffect">
                                  <p:stCondLst>
                                    <p:cond delay="0"/>
                                  </p:stCondLst>
                                  <p:iterate type="lt">
                                    <p:tmPct val="40000"/>
                                  </p:iterate>
                                  <p:childTnLst>
                                    <p:set>
                                      <p:cBhvr>
                                        <p:cTn id="60" dur="1" fill="hold">
                                          <p:stCondLst>
                                            <p:cond delay="0"/>
                                          </p:stCondLst>
                                        </p:cTn>
                                        <p:tgtEl>
                                          <p:spTgt spid="21"/>
                                        </p:tgtEl>
                                        <p:attrNameLst>
                                          <p:attrName>style.visibility</p:attrName>
                                        </p:attrNameLst>
                                      </p:cBhvr>
                                      <p:to>
                                        <p:strVal val="visible"/>
                                      </p:to>
                                    </p:set>
                                    <p:anim calcmode="lin" valueType="num">
                                      <p:cBhvr>
                                        <p:cTn id="61" dur="250" fill="hold"/>
                                        <p:tgtEl>
                                          <p:spTgt spid="21"/>
                                        </p:tgtEl>
                                        <p:attrNameLst>
                                          <p:attrName>ppt_x</p:attrName>
                                        </p:attrNameLst>
                                      </p:cBhvr>
                                      <p:tavLst>
                                        <p:tav tm="0">
                                          <p:val>
                                            <p:strVal val="#ppt_x"/>
                                          </p:val>
                                        </p:tav>
                                        <p:tav tm="100000">
                                          <p:val>
                                            <p:strVal val="#ppt_x"/>
                                          </p:val>
                                        </p:tav>
                                      </p:tavLst>
                                    </p:anim>
                                    <p:anim calcmode="lin" valueType="num">
                                      <p:cBhvr>
                                        <p:cTn id="62" dur="250" fill="hold"/>
                                        <p:tgtEl>
                                          <p:spTgt spid="21"/>
                                        </p:tgtEl>
                                        <p:attrNameLst>
                                          <p:attrName>ppt_y</p:attrName>
                                        </p:attrNameLst>
                                      </p:cBhvr>
                                      <p:tavLst>
                                        <p:tav tm="0">
                                          <p:val>
                                            <p:strVal val="#ppt_y-#ppt_h/2"/>
                                          </p:val>
                                        </p:tav>
                                        <p:tav tm="100000">
                                          <p:val>
                                            <p:strVal val="#ppt_y"/>
                                          </p:val>
                                        </p:tav>
                                      </p:tavLst>
                                    </p:anim>
                                    <p:anim calcmode="lin" valueType="num">
                                      <p:cBhvr>
                                        <p:cTn id="63" dur="250" fill="hold"/>
                                        <p:tgtEl>
                                          <p:spTgt spid="21"/>
                                        </p:tgtEl>
                                        <p:attrNameLst>
                                          <p:attrName>ppt_w</p:attrName>
                                        </p:attrNameLst>
                                      </p:cBhvr>
                                      <p:tavLst>
                                        <p:tav tm="0">
                                          <p:val>
                                            <p:strVal val="#ppt_w"/>
                                          </p:val>
                                        </p:tav>
                                        <p:tav tm="100000">
                                          <p:val>
                                            <p:strVal val="#ppt_w"/>
                                          </p:val>
                                        </p:tav>
                                      </p:tavLst>
                                    </p:anim>
                                    <p:anim calcmode="lin" valueType="num">
                                      <p:cBhvr>
                                        <p:cTn id="64" dur="250" fill="hold"/>
                                        <p:tgtEl>
                                          <p:spTgt spid="21"/>
                                        </p:tgtEl>
                                        <p:attrNameLst>
                                          <p:attrName>ppt_h</p:attrName>
                                        </p:attrNameLst>
                                      </p:cBhvr>
                                      <p:tavLst>
                                        <p:tav tm="0">
                                          <p:val>
                                            <p:fltVal val="0"/>
                                          </p:val>
                                        </p:tav>
                                        <p:tav tm="100000">
                                          <p:val>
                                            <p:strVal val="#ppt_h"/>
                                          </p:val>
                                        </p:tav>
                                      </p:tavLst>
                                    </p:anim>
                                  </p:childTnLst>
                                </p:cTn>
                              </p:par>
                            </p:childTnLst>
                          </p:cTn>
                        </p:par>
                        <p:par>
                          <p:cTn id="65" fill="hold">
                            <p:stCondLst>
                              <p:cond delay="7700"/>
                            </p:stCondLst>
                            <p:childTnLst>
                              <p:par>
                                <p:cTn id="66" presetID="22" presetClass="entr" presetSubtype="8" fill="hold" grpId="0" nodeType="afterEffect">
                                  <p:stCondLst>
                                    <p:cond delay="0"/>
                                  </p:stCondLst>
                                  <p:childTnLst>
                                    <p:set>
                                      <p:cBhvr>
                                        <p:cTn id="67" dur="1" fill="hold">
                                          <p:stCondLst>
                                            <p:cond delay="0"/>
                                          </p:stCondLst>
                                        </p:cTn>
                                        <p:tgtEl>
                                          <p:spTgt spid="20"/>
                                        </p:tgtEl>
                                        <p:attrNameLst>
                                          <p:attrName>style.visibility</p:attrName>
                                        </p:attrNameLst>
                                      </p:cBhvr>
                                      <p:to>
                                        <p:strVal val="visible"/>
                                      </p:to>
                                    </p:set>
                                    <p:animEffect transition="in" filter="wipe(left)">
                                      <p:cBhvr>
                                        <p:cTn id="6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8" grpId="0" animBg="1"/>
      <p:bldP spid="12" grpId="0" animBg="1"/>
      <p:bldP spid="16" grpId="0"/>
      <p:bldP spid="17" grpId="0"/>
      <p:bldP spid="18" grpId="0"/>
      <p:bldP spid="19" grpId="0"/>
      <p:bldP spid="20" grpId="0"/>
      <p:bldP spid="21"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0"/>
            <a:ext cx="9144001" cy="5143500"/>
          </a:xfrm>
          <a:prstGeom prst="rect">
            <a:avLst/>
          </a:prstGeom>
        </p:spPr>
      </p:pic>
      <p:sp>
        <p:nvSpPr>
          <p:cNvPr id="11" name="Rectangle 3"/>
          <p:cNvSpPr txBox="1">
            <a:spLocks noChangeArrowheads="1"/>
          </p:cNvSpPr>
          <p:nvPr/>
        </p:nvSpPr>
        <p:spPr>
          <a:xfrm>
            <a:off x="3491880" y="1901035"/>
            <a:ext cx="5141491" cy="50244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zh-CN" altLang="en-US" sz="3200" b="1" dirty="0" smtClean="0">
                <a:solidFill>
                  <a:schemeClr val="accent1"/>
                </a:solidFill>
                <a:latin typeface="微软雅黑" panose="020B0503020204020204" pitchFamily="34" charset="-122"/>
                <a:ea typeface="微软雅黑" panose="020B0503020204020204" pitchFamily="34" charset="-122"/>
              </a:rPr>
              <a:t>汇报完毕 感谢观看</a:t>
            </a:r>
            <a:endParaRPr lang="zh-CN" altLang="en-US" sz="3200" b="1" dirty="0">
              <a:solidFill>
                <a:schemeClr val="accent1"/>
              </a:solidFill>
              <a:latin typeface="微软雅黑" panose="020B0503020204020204" pitchFamily="34" charset="-122"/>
              <a:ea typeface="微软雅黑" panose="020B0503020204020204" pitchFamily="34" charset="-122"/>
            </a:endParaRPr>
          </a:p>
        </p:txBody>
      </p:sp>
      <p:sp>
        <p:nvSpPr>
          <p:cNvPr id="12" name="Rectangle 4"/>
          <p:cNvSpPr txBox="1">
            <a:spLocks noChangeArrowheads="1"/>
          </p:cNvSpPr>
          <p:nvPr/>
        </p:nvSpPr>
        <p:spPr>
          <a:xfrm>
            <a:off x="3826314" y="2569318"/>
            <a:ext cx="4807056" cy="322659"/>
          </a:xfrm>
          <a:prstGeom prst="rect">
            <a:avLst/>
          </a:prstGeom>
        </p:spPr>
        <p:txBody>
          <a:bodyPr vert="horz" lIns="91440" tIns="45720" rIns="91440" bIns="45720" rtlCol="0" anchor="ct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框架完整的年终总结、工作汇报</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、述职报告</a:t>
            </a:r>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rPr>
              <a:t>PPT</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模板</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3" name="直接连接符 5"/>
          <p:cNvCxnSpPr>
            <a:cxnSpLocks noChangeShapeType="1"/>
          </p:cNvCxnSpPr>
          <p:nvPr/>
        </p:nvCxnSpPr>
        <p:spPr bwMode="auto">
          <a:xfrm flipH="1">
            <a:off x="3923928" y="2486603"/>
            <a:ext cx="4617801" cy="0"/>
          </a:xfrm>
          <a:prstGeom prst="line">
            <a:avLst/>
          </a:prstGeom>
          <a:noFill/>
          <a:ln w="127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矩形 9"/>
          <p:cNvSpPr>
            <a:spLocks noChangeArrowheads="1"/>
          </p:cNvSpPr>
          <p:nvPr/>
        </p:nvSpPr>
        <p:spPr bwMode="auto">
          <a:xfrm>
            <a:off x="8727444" y="1898129"/>
            <a:ext cx="416556" cy="1609725"/>
          </a:xfrm>
          <a:prstGeom prst="rect">
            <a:avLst/>
          </a:prstGeom>
          <a:solidFill>
            <a:schemeClr val="accent1"/>
          </a:solidFill>
          <a:ln>
            <a:noFill/>
          </a:ln>
        </p:spPr>
        <p:txBody>
          <a:bodyPr lIns="68557" tIns="34279" rIns="68557" bIns="34279"/>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8120850" y="3071925"/>
            <a:ext cx="432048" cy="432834"/>
            <a:chOff x="6084168" y="1274820"/>
            <a:chExt cx="432048" cy="432834"/>
          </a:xfrm>
        </p:grpSpPr>
        <p:sp>
          <p:nvSpPr>
            <p:cNvPr id="2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27" name="组合 26"/>
          <p:cNvGrpSpPr/>
          <p:nvPr/>
        </p:nvGrpSpPr>
        <p:grpSpPr>
          <a:xfrm>
            <a:off x="6824706" y="3072318"/>
            <a:ext cx="432048" cy="432048"/>
            <a:chOff x="4788024" y="1275213"/>
            <a:chExt cx="432048" cy="432048"/>
          </a:xfrm>
        </p:grpSpPr>
        <p:sp>
          <p:nvSpPr>
            <p:cNvPr id="28"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9"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30" name="组合 29"/>
          <p:cNvGrpSpPr/>
          <p:nvPr/>
        </p:nvGrpSpPr>
        <p:grpSpPr>
          <a:xfrm>
            <a:off x="7472778" y="3071925"/>
            <a:ext cx="432833" cy="432834"/>
            <a:chOff x="5436096" y="1274820"/>
            <a:chExt cx="432833" cy="432834"/>
          </a:xfrm>
        </p:grpSpPr>
        <p:sp>
          <p:nvSpPr>
            <p:cNvPr id="31"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2"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33" name="组合 32"/>
          <p:cNvGrpSpPr/>
          <p:nvPr/>
        </p:nvGrpSpPr>
        <p:grpSpPr>
          <a:xfrm>
            <a:off x="5528562" y="3071925"/>
            <a:ext cx="432833" cy="432834"/>
            <a:chOff x="3491880" y="1274820"/>
            <a:chExt cx="432833" cy="432834"/>
          </a:xfrm>
        </p:grpSpPr>
        <p:sp>
          <p:nvSpPr>
            <p:cNvPr id="34"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5"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36" name="组合 35"/>
          <p:cNvGrpSpPr/>
          <p:nvPr/>
        </p:nvGrpSpPr>
        <p:grpSpPr>
          <a:xfrm>
            <a:off x="6176634" y="3071925"/>
            <a:ext cx="432833" cy="432834"/>
            <a:chOff x="4139952" y="1274820"/>
            <a:chExt cx="432833" cy="432834"/>
          </a:xfrm>
        </p:grpSpPr>
        <p:sp>
          <p:nvSpPr>
            <p:cNvPr id="37"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8"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2247385916"/>
      </p:ext>
    </p:extLst>
  </p:cSld>
  <p:clrMapOvr>
    <a:masterClrMapping/>
  </p:clrMapOvr>
  <mc:AlternateContent xmlns:mc="http://schemas.openxmlformats.org/markup-compatibility/2006">
    <mc:Choice xmlns:p14="http://schemas.microsoft.com/office/powerpoint/2010/main" Requires="p14">
      <p:transition spd="slow" p14:dur="120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right)">
                                      <p:cBhvr>
                                        <p:cTn id="7" dur="500"/>
                                        <p:tgtEl>
                                          <p:spTgt spid="14"/>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1"/>
                                        </p:tgtEl>
                                        <p:attrNameLst>
                                          <p:attrName>ppt_y</p:attrName>
                                        </p:attrNameLst>
                                      </p:cBhvr>
                                      <p:tavLst>
                                        <p:tav tm="0">
                                          <p:val>
                                            <p:strVal val="#ppt_y"/>
                                          </p:val>
                                        </p:tav>
                                        <p:tav tm="100000">
                                          <p:val>
                                            <p:strVal val="#ppt_y"/>
                                          </p:val>
                                        </p:tav>
                                      </p:tavLst>
                                    </p:anim>
                                    <p:anim calcmode="lin" valueType="num">
                                      <p:cBhvr>
                                        <p:cTn id="13"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1"/>
                                        </p:tgtEl>
                                      </p:cBhvr>
                                    </p:animEffect>
                                  </p:childTnLst>
                                </p:cTn>
                              </p:par>
                            </p:childTnLst>
                          </p:cTn>
                        </p:par>
                        <p:par>
                          <p:cTn id="16" fill="hold">
                            <p:stCondLst>
                              <p:cond delay="1350"/>
                            </p:stCondLst>
                            <p:childTnLst>
                              <p:par>
                                <p:cTn id="17" presetID="22" presetClass="entr" presetSubtype="2"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right)">
                                      <p:cBhvr>
                                        <p:cTn id="19" dur="1000"/>
                                        <p:tgtEl>
                                          <p:spTgt spid="13"/>
                                        </p:tgtEl>
                                      </p:cBhvr>
                                    </p:animEffect>
                                  </p:childTnLst>
                                </p:cTn>
                              </p:par>
                            </p:childTnLst>
                          </p:cTn>
                        </p:par>
                        <p:par>
                          <p:cTn id="20" fill="hold">
                            <p:stCondLst>
                              <p:cond delay="2350"/>
                            </p:stCondLst>
                            <p:childTnLst>
                              <p:par>
                                <p:cTn id="21" presetID="53" presetClass="entr" presetSubtype="16" fill="hold" grpId="0" nodeType="afterEffect">
                                  <p:stCondLst>
                                    <p:cond delay="0"/>
                                  </p:stCondLst>
                                  <p:iterate type="lt">
                                    <p:tmPct val="7000"/>
                                  </p:iterate>
                                  <p:childTnLst>
                                    <p:set>
                                      <p:cBhvr>
                                        <p:cTn id="22" dur="1" fill="hold">
                                          <p:stCondLst>
                                            <p:cond delay="0"/>
                                          </p:stCondLst>
                                        </p:cTn>
                                        <p:tgtEl>
                                          <p:spTgt spid="12"/>
                                        </p:tgtEl>
                                        <p:attrNameLst>
                                          <p:attrName>style.visibility</p:attrName>
                                        </p:attrNameLst>
                                      </p:cBhvr>
                                      <p:to>
                                        <p:strVal val="visible"/>
                                      </p:to>
                                    </p:set>
                                    <p:anim calcmode="lin" valueType="num">
                                      <p:cBhvr>
                                        <p:cTn id="23" dur="500" fill="hold"/>
                                        <p:tgtEl>
                                          <p:spTgt spid="12"/>
                                        </p:tgtEl>
                                        <p:attrNameLst>
                                          <p:attrName>ppt_w</p:attrName>
                                        </p:attrNameLst>
                                      </p:cBhvr>
                                      <p:tavLst>
                                        <p:tav tm="0">
                                          <p:val>
                                            <p:fltVal val="0"/>
                                          </p:val>
                                        </p:tav>
                                        <p:tav tm="100000">
                                          <p:val>
                                            <p:strVal val="#ppt_w"/>
                                          </p:val>
                                        </p:tav>
                                      </p:tavLst>
                                    </p:anim>
                                    <p:anim calcmode="lin" valueType="num">
                                      <p:cBhvr>
                                        <p:cTn id="24" dur="500" fill="hold"/>
                                        <p:tgtEl>
                                          <p:spTgt spid="12"/>
                                        </p:tgtEl>
                                        <p:attrNameLst>
                                          <p:attrName>ppt_h</p:attrName>
                                        </p:attrNameLst>
                                      </p:cBhvr>
                                      <p:tavLst>
                                        <p:tav tm="0">
                                          <p:val>
                                            <p:fltVal val="0"/>
                                          </p:val>
                                        </p:tav>
                                        <p:tav tm="100000">
                                          <p:val>
                                            <p:strVal val="#ppt_h"/>
                                          </p:val>
                                        </p:tav>
                                      </p:tavLst>
                                    </p:anim>
                                    <p:animEffect transition="in" filter="fade">
                                      <p:cBhvr>
                                        <p:cTn id="25" dur="500"/>
                                        <p:tgtEl>
                                          <p:spTgt spid="12"/>
                                        </p:tgtEl>
                                      </p:cBhvr>
                                    </p:animEffect>
                                  </p:childTnLst>
                                </p:cTn>
                              </p:par>
                            </p:childTnLst>
                          </p:cTn>
                        </p:par>
                        <p:par>
                          <p:cTn id="26" fill="hold">
                            <p:stCondLst>
                              <p:cond delay="3655"/>
                            </p:stCondLst>
                            <p:childTnLst>
                              <p:par>
                                <p:cTn id="27" presetID="53" presetClass="entr" presetSubtype="16" fill="hold" nodeType="after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p:cTn id="29" dur="500" fill="hold"/>
                                        <p:tgtEl>
                                          <p:spTgt spid="33"/>
                                        </p:tgtEl>
                                        <p:attrNameLst>
                                          <p:attrName>ppt_w</p:attrName>
                                        </p:attrNameLst>
                                      </p:cBhvr>
                                      <p:tavLst>
                                        <p:tav tm="0">
                                          <p:val>
                                            <p:fltVal val="0"/>
                                          </p:val>
                                        </p:tav>
                                        <p:tav tm="100000">
                                          <p:val>
                                            <p:strVal val="#ppt_w"/>
                                          </p:val>
                                        </p:tav>
                                      </p:tavLst>
                                    </p:anim>
                                    <p:anim calcmode="lin" valueType="num">
                                      <p:cBhvr>
                                        <p:cTn id="30" dur="500" fill="hold"/>
                                        <p:tgtEl>
                                          <p:spTgt spid="33"/>
                                        </p:tgtEl>
                                        <p:attrNameLst>
                                          <p:attrName>ppt_h</p:attrName>
                                        </p:attrNameLst>
                                      </p:cBhvr>
                                      <p:tavLst>
                                        <p:tav tm="0">
                                          <p:val>
                                            <p:fltVal val="0"/>
                                          </p:val>
                                        </p:tav>
                                        <p:tav tm="100000">
                                          <p:val>
                                            <p:strVal val="#ppt_h"/>
                                          </p:val>
                                        </p:tav>
                                      </p:tavLst>
                                    </p:anim>
                                    <p:animEffect transition="in" filter="fade">
                                      <p:cBhvr>
                                        <p:cTn id="31" dur="500"/>
                                        <p:tgtEl>
                                          <p:spTgt spid="33"/>
                                        </p:tgtEl>
                                      </p:cBhvr>
                                    </p:animEffect>
                                  </p:childTnLst>
                                </p:cTn>
                              </p:par>
                              <p:par>
                                <p:cTn id="32" presetID="53" presetClass="entr" presetSubtype="16" fill="hold" nodeType="withEffect">
                                  <p:stCondLst>
                                    <p:cond delay="200"/>
                                  </p:stCondLst>
                                  <p:childTnLst>
                                    <p:set>
                                      <p:cBhvr>
                                        <p:cTn id="33" dur="1" fill="hold">
                                          <p:stCondLst>
                                            <p:cond delay="0"/>
                                          </p:stCondLst>
                                        </p:cTn>
                                        <p:tgtEl>
                                          <p:spTgt spid="36"/>
                                        </p:tgtEl>
                                        <p:attrNameLst>
                                          <p:attrName>style.visibility</p:attrName>
                                        </p:attrNameLst>
                                      </p:cBhvr>
                                      <p:to>
                                        <p:strVal val="visible"/>
                                      </p:to>
                                    </p:set>
                                    <p:anim calcmode="lin" valueType="num">
                                      <p:cBhvr>
                                        <p:cTn id="34" dur="500" fill="hold"/>
                                        <p:tgtEl>
                                          <p:spTgt spid="36"/>
                                        </p:tgtEl>
                                        <p:attrNameLst>
                                          <p:attrName>ppt_w</p:attrName>
                                        </p:attrNameLst>
                                      </p:cBhvr>
                                      <p:tavLst>
                                        <p:tav tm="0">
                                          <p:val>
                                            <p:fltVal val="0"/>
                                          </p:val>
                                        </p:tav>
                                        <p:tav tm="100000">
                                          <p:val>
                                            <p:strVal val="#ppt_w"/>
                                          </p:val>
                                        </p:tav>
                                      </p:tavLst>
                                    </p:anim>
                                    <p:anim calcmode="lin" valueType="num">
                                      <p:cBhvr>
                                        <p:cTn id="35" dur="500" fill="hold"/>
                                        <p:tgtEl>
                                          <p:spTgt spid="36"/>
                                        </p:tgtEl>
                                        <p:attrNameLst>
                                          <p:attrName>ppt_h</p:attrName>
                                        </p:attrNameLst>
                                      </p:cBhvr>
                                      <p:tavLst>
                                        <p:tav tm="0">
                                          <p:val>
                                            <p:fltVal val="0"/>
                                          </p:val>
                                        </p:tav>
                                        <p:tav tm="100000">
                                          <p:val>
                                            <p:strVal val="#ppt_h"/>
                                          </p:val>
                                        </p:tav>
                                      </p:tavLst>
                                    </p:anim>
                                    <p:animEffect transition="in" filter="fade">
                                      <p:cBhvr>
                                        <p:cTn id="36" dur="500"/>
                                        <p:tgtEl>
                                          <p:spTgt spid="36"/>
                                        </p:tgtEl>
                                      </p:cBhvr>
                                    </p:animEffect>
                                  </p:childTnLst>
                                </p:cTn>
                              </p:par>
                              <p:par>
                                <p:cTn id="37" presetID="53" presetClass="entr" presetSubtype="16" fill="hold" nodeType="withEffect">
                                  <p:stCondLst>
                                    <p:cond delay="400"/>
                                  </p:stCondLst>
                                  <p:childTnLst>
                                    <p:set>
                                      <p:cBhvr>
                                        <p:cTn id="38" dur="1" fill="hold">
                                          <p:stCondLst>
                                            <p:cond delay="0"/>
                                          </p:stCondLst>
                                        </p:cTn>
                                        <p:tgtEl>
                                          <p:spTgt spid="27"/>
                                        </p:tgtEl>
                                        <p:attrNameLst>
                                          <p:attrName>style.visibility</p:attrName>
                                        </p:attrNameLst>
                                      </p:cBhvr>
                                      <p:to>
                                        <p:strVal val="visible"/>
                                      </p:to>
                                    </p:set>
                                    <p:anim calcmode="lin" valueType="num">
                                      <p:cBhvr>
                                        <p:cTn id="39" dur="500" fill="hold"/>
                                        <p:tgtEl>
                                          <p:spTgt spid="27"/>
                                        </p:tgtEl>
                                        <p:attrNameLst>
                                          <p:attrName>ppt_w</p:attrName>
                                        </p:attrNameLst>
                                      </p:cBhvr>
                                      <p:tavLst>
                                        <p:tav tm="0">
                                          <p:val>
                                            <p:fltVal val="0"/>
                                          </p:val>
                                        </p:tav>
                                        <p:tav tm="100000">
                                          <p:val>
                                            <p:strVal val="#ppt_w"/>
                                          </p:val>
                                        </p:tav>
                                      </p:tavLst>
                                    </p:anim>
                                    <p:anim calcmode="lin" valueType="num">
                                      <p:cBhvr>
                                        <p:cTn id="40" dur="500" fill="hold"/>
                                        <p:tgtEl>
                                          <p:spTgt spid="27"/>
                                        </p:tgtEl>
                                        <p:attrNameLst>
                                          <p:attrName>ppt_h</p:attrName>
                                        </p:attrNameLst>
                                      </p:cBhvr>
                                      <p:tavLst>
                                        <p:tav tm="0">
                                          <p:val>
                                            <p:fltVal val="0"/>
                                          </p:val>
                                        </p:tav>
                                        <p:tav tm="100000">
                                          <p:val>
                                            <p:strVal val="#ppt_h"/>
                                          </p:val>
                                        </p:tav>
                                      </p:tavLst>
                                    </p:anim>
                                    <p:animEffect transition="in" filter="fade">
                                      <p:cBhvr>
                                        <p:cTn id="41" dur="500"/>
                                        <p:tgtEl>
                                          <p:spTgt spid="27"/>
                                        </p:tgtEl>
                                      </p:cBhvr>
                                    </p:animEffect>
                                  </p:childTnLst>
                                </p:cTn>
                              </p:par>
                              <p:par>
                                <p:cTn id="42" presetID="53" presetClass="entr" presetSubtype="16" fill="hold" nodeType="withEffect">
                                  <p:stCondLst>
                                    <p:cond delay="600"/>
                                  </p:stCondLst>
                                  <p:childTnLst>
                                    <p:set>
                                      <p:cBhvr>
                                        <p:cTn id="43" dur="1" fill="hold">
                                          <p:stCondLst>
                                            <p:cond delay="0"/>
                                          </p:stCondLst>
                                        </p:cTn>
                                        <p:tgtEl>
                                          <p:spTgt spid="30"/>
                                        </p:tgtEl>
                                        <p:attrNameLst>
                                          <p:attrName>style.visibility</p:attrName>
                                        </p:attrNameLst>
                                      </p:cBhvr>
                                      <p:to>
                                        <p:strVal val="visible"/>
                                      </p:to>
                                    </p:set>
                                    <p:anim calcmode="lin" valueType="num">
                                      <p:cBhvr>
                                        <p:cTn id="44" dur="500" fill="hold"/>
                                        <p:tgtEl>
                                          <p:spTgt spid="30"/>
                                        </p:tgtEl>
                                        <p:attrNameLst>
                                          <p:attrName>ppt_w</p:attrName>
                                        </p:attrNameLst>
                                      </p:cBhvr>
                                      <p:tavLst>
                                        <p:tav tm="0">
                                          <p:val>
                                            <p:fltVal val="0"/>
                                          </p:val>
                                        </p:tav>
                                        <p:tav tm="100000">
                                          <p:val>
                                            <p:strVal val="#ppt_w"/>
                                          </p:val>
                                        </p:tav>
                                      </p:tavLst>
                                    </p:anim>
                                    <p:anim calcmode="lin" valueType="num">
                                      <p:cBhvr>
                                        <p:cTn id="45" dur="500" fill="hold"/>
                                        <p:tgtEl>
                                          <p:spTgt spid="30"/>
                                        </p:tgtEl>
                                        <p:attrNameLst>
                                          <p:attrName>ppt_h</p:attrName>
                                        </p:attrNameLst>
                                      </p:cBhvr>
                                      <p:tavLst>
                                        <p:tav tm="0">
                                          <p:val>
                                            <p:fltVal val="0"/>
                                          </p:val>
                                        </p:tav>
                                        <p:tav tm="100000">
                                          <p:val>
                                            <p:strVal val="#ppt_h"/>
                                          </p:val>
                                        </p:tav>
                                      </p:tavLst>
                                    </p:anim>
                                    <p:animEffect transition="in" filter="fade">
                                      <p:cBhvr>
                                        <p:cTn id="46" dur="500"/>
                                        <p:tgtEl>
                                          <p:spTgt spid="30"/>
                                        </p:tgtEl>
                                      </p:cBhvr>
                                    </p:animEffect>
                                  </p:childTnLst>
                                </p:cTn>
                              </p:par>
                              <p:par>
                                <p:cTn id="47" presetID="53" presetClass="entr" presetSubtype="16" fill="hold" nodeType="withEffect">
                                  <p:stCondLst>
                                    <p:cond delay="800"/>
                                  </p:stCondLst>
                                  <p:childTnLst>
                                    <p:set>
                                      <p:cBhvr>
                                        <p:cTn id="48" dur="1" fill="hold">
                                          <p:stCondLst>
                                            <p:cond delay="0"/>
                                          </p:stCondLst>
                                        </p:cTn>
                                        <p:tgtEl>
                                          <p:spTgt spid="16"/>
                                        </p:tgtEl>
                                        <p:attrNameLst>
                                          <p:attrName>style.visibility</p:attrName>
                                        </p:attrNameLst>
                                      </p:cBhvr>
                                      <p:to>
                                        <p:strVal val="visible"/>
                                      </p:to>
                                    </p:set>
                                    <p:anim calcmode="lin" valueType="num">
                                      <p:cBhvr>
                                        <p:cTn id="49" dur="500" fill="hold"/>
                                        <p:tgtEl>
                                          <p:spTgt spid="16"/>
                                        </p:tgtEl>
                                        <p:attrNameLst>
                                          <p:attrName>ppt_w</p:attrName>
                                        </p:attrNameLst>
                                      </p:cBhvr>
                                      <p:tavLst>
                                        <p:tav tm="0">
                                          <p:val>
                                            <p:fltVal val="0"/>
                                          </p:val>
                                        </p:tav>
                                        <p:tav tm="100000">
                                          <p:val>
                                            <p:strVal val="#ppt_w"/>
                                          </p:val>
                                        </p:tav>
                                      </p:tavLst>
                                    </p:anim>
                                    <p:anim calcmode="lin" valueType="num">
                                      <p:cBhvr>
                                        <p:cTn id="50" dur="500" fill="hold"/>
                                        <p:tgtEl>
                                          <p:spTgt spid="16"/>
                                        </p:tgtEl>
                                        <p:attrNameLst>
                                          <p:attrName>ppt_h</p:attrName>
                                        </p:attrNameLst>
                                      </p:cBhvr>
                                      <p:tavLst>
                                        <p:tav tm="0">
                                          <p:val>
                                            <p:fltVal val="0"/>
                                          </p:val>
                                        </p:tav>
                                        <p:tav tm="100000">
                                          <p:val>
                                            <p:strVal val="#ppt_h"/>
                                          </p:val>
                                        </p:tav>
                                      </p:tavLst>
                                    </p:anim>
                                    <p:animEffect transition="in" filter="fade">
                                      <p:cBhvr>
                                        <p:cTn id="5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utoUpdateAnimBg="0"/>
      <p:bldP spid="12" grpId="0"/>
      <p:bldP spid="14" grpId="0" animBg="1"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4" name="组合 143"/>
          <p:cNvGrpSpPr/>
          <p:nvPr/>
        </p:nvGrpSpPr>
        <p:grpSpPr>
          <a:xfrm>
            <a:off x="558958" y="578978"/>
            <a:ext cx="8033500" cy="3928159"/>
            <a:chOff x="558958" y="578978"/>
            <a:chExt cx="8033500" cy="3928159"/>
          </a:xfrm>
        </p:grpSpPr>
        <p:sp>
          <p:nvSpPr>
            <p:cNvPr id="2" name="Shape 3975"/>
            <p:cNvSpPr/>
            <p:nvPr/>
          </p:nvSpPr>
          <p:spPr>
            <a:xfrm>
              <a:off x="579721" y="621237"/>
              <a:ext cx="190716" cy="190719"/>
            </a:xfrm>
            <a:custGeom>
              <a:avLst/>
              <a:gdLst/>
              <a:ahLst/>
              <a:cxnLst>
                <a:cxn ang="0">
                  <a:pos x="wd2" y="hd2"/>
                </a:cxn>
                <a:cxn ang="5400000">
                  <a:pos x="wd2" y="hd2"/>
                </a:cxn>
                <a:cxn ang="10800000">
                  <a:pos x="wd2" y="hd2"/>
                </a:cxn>
                <a:cxn ang="16200000">
                  <a:pos x="wd2" y="hd2"/>
                </a:cxn>
              </a:cxnLst>
              <a:rect l="0" t="0" r="r" b="b"/>
              <a:pathLst>
                <a:path w="19314" h="19315" extrusionOk="0">
                  <a:moveTo>
                    <a:pt x="11140" y="11141"/>
                  </a:moveTo>
                  <a:cubicBezTo>
                    <a:pt x="9229" y="13052"/>
                    <a:pt x="7015" y="14879"/>
                    <a:pt x="6140" y="14004"/>
                  </a:cubicBezTo>
                  <a:cubicBezTo>
                    <a:pt x="4888" y="12751"/>
                    <a:pt x="4115" y="11660"/>
                    <a:pt x="1355" y="13880"/>
                  </a:cubicBezTo>
                  <a:cubicBezTo>
                    <a:pt x="-1407" y="16100"/>
                    <a:pt x="714" y="17579"/>
                    <a:pt x="1927" y="18793"/>
                  </a:cubicBezTo>
                  <a:cubicBezTo>
                    <a:pt x="3327" y="20193"/>
                    <a:pt x="8547" y="18867"/>
                    <a:pt x="13707" y="13708"/>
                  </a:cubicBezTo>
                  <a:cubicBezTo>
                    <a:pt x="18866" y="8548"/>
                    <a:pt x="20193" y="3327"/>
                    <a:pt x="18792" y="1927"/>
                  </a:cubicBezTo>
                  <a:cubicBezTo>
                    <a:pt x="17578" y="713"/>
                    <a:pt x="16098" y="-1407"/>
                    <a:pt x="13880" y="1355"/>
                  </a:cubicBezTo>
                  <a:cubicBezTo>
                    <a:pt x="11661" y="4115"/>
                    <a:pt x="12751" y="4888"/>
                    <a:pt x="14004" y="6141"/>
                  </a:cubicBezTo>
                  <a:cubicBezTo>
                    <a:pt x="14879" y="7015"/>
                    <a:pt x="13052" y="9228"/>
                    <a:pt x="11140" y="11141"/>
                  </a:cubicBezTo>
                  <a:close/>
                </a:path>
              </a:pathLst>
            </a:custGeom>
            <a:solidFill>
              <a:schemeClr val="accent1"/>
            </a:solidFill>
            <a:ln w="12700">
              <a:miter lim="400000"/>
            </a:ln>
          </p:spPr>
          <p:txBody>
            <a:bodyPr lIns="0" tIns="0" rIns="0" bIns="0" anchor="ctr"/>
            <a:lstStyle/>
            <a:p>
              <a:pPr lvl="0"/>
              <a:endParaRPr sz="1300"/>
            </a:p>
          </p:txBody>
        </p:sp>
        <p:sp>
          <p:nvSpPr>
            <p:cNvPr id="3" name="Shape 3976"/>
            <p:cNvSpPr/>
            <p:nvPr/>
          </p:nvSpPr>
          <p:spPr>
            <a:xfrm>
              <a:off x="2637317" y="641766"/>
              <a:ext cx="232241" cy="149662"/>
            </a:xfrm>
            <a:custGeom>
              <a:avLst/>
              <a:gdLst/>
              <a:ahLst/>
              <a:cxnLst>
                <a:cxn ang="0">
                  <a:pos x="wd2" y="hd2"/>
                </a:cxn>
                <a:cxn ang="5400000">
                  <a:pos x="wd2" y="hd2"/>
                </a:cxn>
                <a:cxn ang="10800000">
                  <a:pos x="wd2" y="hd2"/>
                </a:cxn>
                <a:cxn ang="16200000">
                  <a:pos x="wd2" y="hd2"/>
                </a:cxn>
              </a:cxnLst>
              <a:rect l="0" t="0" r="r" b="b"/>
              <a:pathLst>
                <a:path w="20779" h="21600" extrusionOk="0">
                  <a:moveTo>
                    <a:pt x="20331" y="5746"/>
                  </a:moveTo>
                  <a:cubicBezTo>
                    <a:pt x="19692" y="6285"/>
                    <a:pt x="11827" y="12917"/>
                    <a:pt x="11435" y="13248"/>
                  </a:cubicBezTo>
                  <a:cubicBezTo>
                    <a:pt x="11043" y="13577"/>
                    <a:pt x="10769" y="13620"/>
                    <a:pt x="10390" y="13620"/>
                  </a:cubicBezTo>
                  <a:cubicBezTo>
                    <a:pt x="10011" y="13620"/>
                    <a:pt x="9735" y="13577"/>
                    <a:pt x="9343" y="13248"/>
                  </a:cubicBezTo>
                  <a:cubicBezTo>
                    <a:pt x="8951" y="12917"/>
                    <a:pt x="1088" y="6285"/>
                    <a:pt x="448" y="5746"/>
                  </a:cubicBezTo>
                  <a:cubicBezTo>
                    <a:pt x="-3" y="5367"/>
                    <a:pt x="0" y="5811"/>
                    <a:pt x="0" y="6155"/>
                  </a:cubicBezTo>
                  <a:cubicBezTo>
                    <a:pt x="0" y="6498"/>
                    <a:pt x="0" y="19814"/>
                    <a:pt x="0" y="19814"/>
                  </a:cubicBezTo>
                  <a:cubicBezTo>
                    <a:pt x="0" y="20594"/>
                    <a:pt x="645" y="21600"/>
                    <a:pt x="1145" y="21600"/>
                  </a:cubicBezTo>
                  <a:lnTo>
                    <a:pt x="19633" y="21600"/>
                  </a:lnTo>
                  <a:cubicBezTo>
                    <a:pt x="20134" y="21600"/>
                    <a:pt x="20779" y="20594"/>
                    <a:pt x="20779" y="19814"/>
                  </a:cubicBezTo>
                  <a:cubicBezTo>
                    <a:pt x="20779" y="19814"/>
                    <a:pt x="20779" y="6498"/>
                    <a:pt x="20779" y="6155"/>
                  </a:cubicBezTo>
                  <a:cubicBezTo>
                    <a:pt x="20779" y="5811"/>
                    <a:pt x="20783" y="5367"/>
                    <a:pt x="20331" y="5746"/>
                  </a:cubicBezTo>
                  <a:close/>
                  <a:moveTo>
                    <a:pt x="687" y="2021"/>
                  </a:moveTo>
                  <a:cubicBezTo>
                    <a:pt x="1250" y="2510"/>
                    <a:pt x="9053" y="9271"/>
                    <a:pt x="9343" y="9524"/>
                  </a:cubicBezTo>
                  <a:cubicBezTo>
                    <a:pt x="9634" y="9775"/>
                    <a:pt x="10011" y="9897"/>
                    <a:pt x="10390" y="9897"/>
                  </a:cubicBezTo>
                  <a:cubicBezTo>
                    <a:pt x="10769" y="9897"/>
                    <a:pt x="11145" y="9775"/>
                    <a:pt x="11435" y="9524"/>
                  </a:cubicBezTo>
                  <a:cubicBezTo>
                    <a:pt x="11726" y="9271"/>
                    <a:pt x="19529" y="2510"/>
                    <a:pt x="20093" y="2021"/>
                  </a:cubicBezTo>
                  <a:cubicBezTo>
                    <a:pt x="20656" y="1534"/>
                    <a:pt x="21190" y="0"/>
                    <a:pt x="20174" y="0"/>
                  </a:cubicBezTo>
                  <a:lnTo>
                    <a:pt x="624" y="0"/>
                  </a:lnTo>
                  <a:cubicBezTo>
                    <a:pt x="-410" y="0"/>
                    <a:pt x="122" y="1534"/>
                    <a:pt x="687" y="2021"/>
                  </a:cubicBezTo>
                  <a:close/>
                </a:path>
              </a:pathLst>
            </a:custGeom>
            <a:solidFill>
              <a:schemeClr val="accent1"/>
            </a:solidFill>
            <a:ln w="12700">
              <a:miter lim="400000"/>
            </a:ln>
          </p:spPr>
          <p:txBody>
            <a:bodyPr lIns="0" tIns="0" rIns="0" bIns="0" anchor="ctr"/>
            <a:lstStyle/>
            <a:p>
              <a:pPr lvl="0"/>
              <a:endParaRPr sz="1300"/>
            </a:p>
          </p:txBody>
        </p:sp>
        <p:sp>
          <p:nvSpPr>
            <p:cNvPr id="4" name="Shape 3977"/>
            <p:cNvSpPr/>
            <p:nvPr/>
          </p:nvSpPr>
          <p:spPr>
            <a:xfrm>
              <a:off x="2117728" y="612086"/>
              <a:ext cx="232241" cy="209022"/>
            </a:xfrm>
            <a:custGeom>
              <a:avLst/>
              <a:gdLst/>
              <a:ahLst/>
              <a:cxnLst>
                <a:cxn ang="0">
                  <a:pos x="wd2" y="hd2"/>
                </a:cxn>
                <a:cxn ang="5400000">
                  <a:pos x="wd2" y="hd2"/>
                </a:cxn>
                <a:cxn ang="10800000">
                  <a:pos x="wd2" y="hd2"/>
                </a:cxn>
                <a:cxn ang="16200000">
                  <a:pos x="wd2" y="hd2"/>
                </a:cxn>
              </a:cxnLst>
              <a:rect l="0" t="0" r="r" b="b"/>
              <a:pathLst>
                <a:path w="21600" h="21600" extrusionOk="0">
                  <a:moveTo>
                    <a:pt x="21383" y="4998"/>
                  </a:moveTo>
                  <a:lnTo>
                    <a:pt x="18817" y="3042"/>
                  </a:lnTo>
                  <a:cubicBezTo>
                    <a:pt x="18673" y="2931"/>
                    <a:pt x="18467" y="2831"/>
                    <a:pt x="18255" y="2758"/>
                  </a:cubicBezTo>
                  <a:cubicBezTo>
                    <a:pt x="18042" y="2685"/>
                    <a:pt x="17821" y="2640"/>
                    <a:pt x="17643" y="2640"/>
                  </a:cubicBezTo>
                  <a:lnTo>
                    <a:pt x="10260" y="2640"/>
                  </a:lnTo>
                  <a:lnTo>
                    <a:pt x="11124" y="8160"/>
                  </a:lnTo>
                  <a:lnTo>
                    <a:pt x="17643" y="8160"/>
                  </a:lnTo>
                  <a:cubicBezTo>
                    <a:pt x="17821" y="8160"/>
                    <a:pt x="18042" y="8115"/>
                    <a:pt x="18255" y="8042"/>
                  </a:cubicBezTo>
                  <a:cubicBezTo>
                    <a:pt x="18467" y="7969"/>
                    <a:pt x="18673" y="7869"/>
                    <a:pt x="18817" y="7758"/>
                  </a:cubicBezTo>
                  <a:lnTo>
                    <a:pt x="21383" y="5802"/>
                  </a:lnTo>
                  <a:cubicBezTo>
                    <a:pt x="21527" y="5691"/>
                    <a:pt x="21600" y="5546"/>
                    <a:pt x="21600" y="5400"/>
                  </a:cubicBezTo>
                  <a:cubicBezTo>
                    <a:pt x="21600" y="5254"/>
                    <a:pt x="21527" y="5109"/>
                    <a:pt x="21383" y="4998"/>
                  </a:cubicBezTo>
                  <a:close/>
                  <a:moveTo>
                    <a:pt x="9179" y="0"/>
                  </a:moveTo>
                  <a:lnTo>
                    <a:pt x="8207" y="0"/>
                  </a:lnTo>
                  <a:cubicBezTo>
                    <a:pt x="7969" y="0"/>
                    <a:pt x="7776" y="216"/>
                    <a:pt x="7776" y="480"/>
                  </a:cubicBezTo>
                  <a:lnTo>
                    <a:pt x="7776" y="5040"/>
                  </a:lnTo>
                  <a:lnTo>
                    <a:pt x="3956" y="5040"/>
                  </a:lnTo>
                  <a:cubicBezTo>
                    <a:pt x="3778" y="5040"/>
                    <a:pt x="3557" y="5085"/>
                    <a:pt x="3345" y="5159"/>
                  </a:cubicBezTo>
                  <a:cubicBezTo>
                    <a:pt x="3132" y="5231"/>
                    <a:pt x="2926" y="5331"/>
                    <a:pt x="2782" y="5442"/>
                  </a:cubicBezTo>
                  <a:lnTo>
                    <a:pt x="217" y="7398"/>
                  </a:lnTo>
                  <a:cubicBezTo>
                    <a:pt x="72" y="7508"/>
                    <a:pt x="0" y="7654"/>
                    <a:pt x="0" y="7800"/>
                  </a:cubicBezTo>
                  <a:cubicBezTo>
                    <a:pt x="0" y="7946"/>
                    <a:pt x="72" y="8091"/>
                    <a:pt x="217" y="8202"/>
                  </a:cubicBezTo>
                  <a:lnTo>
                    <a:pt x="2782" y="10158"/>
                  </a:lnTo>
                  <a:cubicBezTo>
                    <a:pt x="2926" y="10268"/>
                    <a:pt x="3132" y="10369"/>
                    <a:pt x="3345" y="10442"/>
                  </a:cubicBezTo>
                  <a:cubicBezTo>
                    <a:pt x="3557" y="10515"/>
                    <a:pt x="3778" y="10560"/>
                    <a:pt x="3956" y="10560"/>
                  </a:cubicBezTo>
                  <a:lnTo>
                    <a:pt x="7776" y="10560"/>
                  </a:lnTo>
                  <a:lnTo>
                    <a:pt x="7776" y="21120"/>
                  </a:lnTo>
                  <a:cubicBezTo>
                    <a:pt x="7776" y="21384"/>
                    <a:pt x="7969" y="21600"/>
                    <a:pt x="8207" y="21600"/>
                  </a:cubicBezTo>
                  <a:lnTo>
                    <a:pt x="9179" y="21600"/>
                  </a:lnTo>
                  <a:cubicBezTo>
                    <a:pt x="9417" y="21600"/>
                    <a:pt x="9612" y="21384"/>
                    <a:pt x="9612" y="21120"/>
                  </a:cubicBezTo>
                  <a:lnTo>
                    <a:pt x="9612" y="480"/>
                  </a:lnTo>
                  <a:cubicBezTo>
                    <a:pt x="9612" y="216"/>
                    <a:pt x="9417" y="0"/>
                    <a:pt x="9179" y="0"/>
                  </a:cubicBezTo>
                  <a:close/>
                </a:path>
              </a:pathLst>
            </a:custGeom>
            <a:solidFill>
              <a:schemeClr val="accent1"/>
            </a:solidFill>
            <a:ln w="12700">
              <a:miter lim="400000"/>
            </a:ln>
          </p:spPr>
          <p:txBody>
            <a:bodyPr lIns="0" tIns="0" rIns="0" bIns="0" anchor="ctr"/>
            <a:lstStyle/>
            <a:p>
              <a:pPr lvl="0"/>
              <a:endParaRPr sz="1300"/>
            </a:p>
          </p:txBody>
        </p:sp>
        <p:sp>
          <p:nvSpPr>
            <p:cNvPr id="5" name="Shape 3978"/>
            <p:cNvSpPr/>
            <p:nvPr/>
          </p:nvSpPr>
          <p:spPr>
            <a:xfrm>
              <a:off x="1637190" y="578978"/>
              <a:ext cx="154135" cy="275238"/>
            </a:xfrm>
            <a:custGeom>
              <a:avLst/>
              <a:gdLst/>
              <a:ahLst/>
              <a:cxnLst>
                <a:cxn ang="0">
                  <a:pos x="wd2" y="hd2"/>
                </a:cxn>
                <a:cxn ang="5400000">
                  <a:pos x="wd2" y="hd2"/>
                </a:cxn>
                <a:cxn ang="10800000">
                  <a:pos x="wd2" y="hd2"/>
                </a:cxn>
                <a:cxn ang="16200000">
                  <a:pos x="wd2" y="hd2"/>
                </a:cxn>
              </a:cxnLst>
              <a:rect l="0" t="0" r="r" b="b"/>
              <a:pathLst>
                <a:path w="20049" h="20949" extrusionOk="0">
                  <a:moveTo>
                    <a:pt x="8055" y="9346"/>
                  </a:moveTo>
                  <a:cubicBezTo>
                    <a:pt x="6749" y="9597"/>
                    <a:pt x="5350" y="9166"/>
                    <a:pt x="4932" y="8382"/>
                  </a:cubicBezTo>
                  <a:cubicBezTo>
                    <a:pt x="4512" y="7599"/>
                    <a:pt x="5231" y="6759"/>
                    <a:pt x="6538" y="6508"/>
                  </a:cubicBezTo>
                  <a:cubicBezTo>
                    <a:pt x="7844" y="6257"/>
                    <a:pt x="9245" y="6688"/>
                    <a:pt x="9663" y="7472"/>
                  </a:cubicBezTo>
                  <a:cubicBezTo>
                    <a:pt x="10081" y="8256"/>
                    <a:pt x="9361" y="9094"/>
                    <a:pt x="8055" y="9346"/>
                  </a:cubicBezTo>
                  <a:close/>
                  <a:moveTo>
                    <a:pt x="19695" y="15087"/>
                  </a:moveTo>
                  <a:lnTo>
                    <a:pt x="14994" y="7192"/>
                  </a:lnTo>
                  <a:cubicBezTo>
                    <a:pt x="13700" y="5020"/>
                    <a:pt x="9685" y="3820"/>
                    <a:pt x="5880" y="4413"/>
                  </a:cubicBezTo>
                  <a:lnTo>
                    <a:pt x="2341" y="397"/>
                  </a:lnTo>
                  <a:cubicBezTo>
                    <a:pt x="2020" y="33"/>
                    <a:pt x="1270" y="-106"/>
                    <a:pt x="662" y="86"/>
                  </a:cubicBezTo>
                  <a:cubicBezTo>
                    <a:pt x="56" y="278"/>
                    <a:pt x="-177" y="730"/>
                    <a:pt x="145" y="1093"/>
                  </a:cubicBezTo>
                  <a:lnTo>
                    <a:pt x="3598" y="5013"/>
                  </a:lnTo>
                  <a:cubicBezTo>
                    <a:pt x="845" y="6081"/>
                    <a:pt x="-584" y="8106"/>
                    <a:pt x="321" y="10013"/>
                  </a:cubicBezTo>
                  <a:lnTo>
                    <a:pt x="4152" y="18075"/>
                  </a:lnTo>
                  <a:cubicBezTo>
                    <a:pt x="5229" y="20340"/>
                    <a:pt x="9665" y="21494"/>
                    <a:pt x="14125" y="20697"/>
                  </a:cubicBezTo>
                  <a:cubicBezTo>
                    <a:pt x="18526" y="19791"/>
                    <a:pt x="21016" y="17305"/>
                    <a:pt x="19695" y="15087"/>
                  </a:cubicBezTo>
                  <a:close/>
                </a:path>
              </a:pathLst>
            </a:custGeom>
            <a:solidFill>
              <a:schemeClr val="accent1"/>
            </a:solidFill>
            <a:ln w="12700">
              <a:miter lim="400000"/>
            </a:ln>
          </p:spPr>
          <p:txBody>
            <a:bodyPr lIns="0" tIns="0" rIns="0" bIns="0" anchor="ctr"/>
            <a:lstStyle/>
            <a:p>
              <a:pPr lvl="0"/>
              <a:endParaRPr sz="1300"/>
            </a:p>
          </p:txBody>
        </p:sp>
        <p:sp>
          <p:nvSpPr>
            <p:cNvPr id="6" name="Shape 3979"/>
            <p:cNvSpPr/>
            <p:nvPr/>
          </p:nvSpPr>
          <p:spPr>
            <a:xfrm>
              <a:off x="1132817" y="612086"/>
              <a:ext cx="123703" cy="209022"/>
            </a:xfrm>
            <a:custGeom>
              <a:avLst/>
              <a:gdLst/>
              <a:ahLst/>
              <a:cxnLst>
                <a:cxn ang="0">
                  <a:pos x="wd2" y="hd2"/>
                </a:cxn>
                <a:cxn ang="5400000">
                  <a:pos x="wd2" y="hd2"/>
                </a:cxn>
                <a:cxn ang="10800000">
                  <a:pos x="wd2" y="hd2"/>
                </a:cxn>
                <a:cxn ang="16200000">
                  <a:pos x="wd2" y="hd2"/>
                </a:cxn>
              </a:cxnLst>
              <a:rect l="0" t="0" r="r" b="b"/>
              <a:pathLst>
                <a:path w="21600" h="21600" extrusionOk="0">
                  <a:moveTo>
                    <a:pt x="18620" y="17413"/>
                  </a:moveTo>
                  <a:lnTo>
                    <a:pt x="2980" y="17413"/>
                  </a:lnTo>
                  <a:lnTo>
                    <a:pt x="2980" y="2866"/>
                  </a:lnTo>
                  <a:lnTo>
                    <a:pt x="18620" y="2866"/>
                  </a:lnTo>
                  <a:cubicBezTo>
                    <a:pt x="18620" y="2866"/>
                    <a:pt x="18620" y="17413"/>
                    <a:pt x="18620" y="17413"/>
                  </a:cubicBezTo>
                  <a:close/>
                  <a:moveTo>
                    <a:pt x="10801" y="20719"/>
                  </a:moveTo>
                  <a:cubicBezTo>
                    <a:pt x="9362" y="20719"/>
                    <a:pt x="8193" y="20225"/>
                    <a:pt x="8193" y="19617"/>
                  </a:cubicBezTo>
                  <a:cubicBezTo>
                    <a:pt x="8193" y="19008"/>
                    <a:pt x="9362" y="18515"/>
                    <a:pt x="10801" y="18515"/>
                  </a:cubicBezTo>
                  <a:cubicBezTo>
                    <a:pt x="12238" y="18515"/>
                    <a:pt x="13407" y="19008"/>
                    <a:pt x="13407" y="19617"/>
                  </a:cubicBezTo>
                  <a:cubicBezTo>
                    <a:pt x="13407" y="20225"/>
                    <a:pt x="12238" y="20719"/>
                    <a:pt x="10801" y="20719"/>
                  </a:cubicBezTo>
                  <a:close/>
                  <a:moveTo>
                    <a:pt x="17876" y="0"/>
                  </a:moveTo>
                  <a:lnTo>
                    <a:pt x="3724" y="0"/>
                  </a:lnTo>
                  <a:cubicBezTo>
                    <a:pt x="1675" y="0"/>
                    <a:pt x="0" y="992"/>
                    <a:pt x="0" y="2204"/>
                  </a:cubicBezTo>
                  <a:lnTo>
                    <a:pt x="0" y="19396"/>
                  </a:lnTo>
                  <a:cubicBezTo>
                    <a:pt x="0" y="20608"/>
                    <a:pt x="1675" y="21600"/>
                    <a:pt x="3724" y="21600"/>
                  </a:cubicBezTo>
                  <a:lnTo>
                    <a:pt x="17876" y="21600"/>
                  </a:lnTo>
                  <a:cubicBezTo>
                    <a:pt x="19925" y="21600"/>
                    <a:pt x="21600" y="20608"/>
                    <a:pt x="21600" y="19396"/>
                  </a:cubicBezTo>
                  <a:lnTo>
                    <a:pt x="21600" y="2204"/>
                  </a:lnTo>
                  <a:cubicBezTo>
                    <a:pt x="21600" y="992"/>
                    <a:pt x="19925" y="0"/>
                    <a:pt x="17876" y="0"/>
                  </a:cubicBezTo>
                  <a:close/>
                </a:path>
              </a:pathLst>
            </a:custGeom>
            <a:solidFill>
              <a:schemeClr val="accent1"/>
            </a:solidFill>
            <a:ln w="12700">
              <a:miter lim="400000"/>
            </a:ln>
          </p:spPr>
          <p:txBody>
            <a:bodyPr lIns="0" tIns="0" rIns="0" bIns="0" anchor="ctr"/>
            <a:lstStyle/>
            <a:p>
              <a:pPr lvl="0"/>
              <a:endParaRPr sz="1300"/>
            </a:p>
          </p:txBody>
        </p:sp>
        <p:sp>
          <p:nvSpPr>
            <p:cNvPr id="7" name="Shape 3980"/>
            <p:cNvSpPr/>
            <p:nvPr/>
          </p:nvSpPr>
          <p:spPr>
            <a:xfrm>
              <a:off x="3699220" y="623194"/>
              <a:ext cx="186793" cy="186805"/>
            </a:xfrm>
            <a:custGeom>
              <a:avLst/>
              <a:gdLst/>
              <a:ahLst/>
              <a:cxnLst>
                <a:cxn ang="0">
                  <a:pos x="wd2" y="hd2"/>
                </a:cxn>
                <a:cxn ang="5400000">
                  <a:pos x="wd2" y="hd2"/>
                </a:cxn>
                <a:cxn ang="10800000">
                  <a:pos x="wd2" y="hd2"/>
                </a:cxn>
                <a:cxn ang="16200000">
                  <a:pos x="wd2" y="hd2"/>
                </a:cxn>
              </a:cxnLst>
              <a:rect l="0" t="0" r="r" b="b"/>
              <a:pathLst>
                <a:path w="21318" h="21320" extrusionOk="0">
                  <a:moveTo>
                    <a:pt x="6122" y="19157"/>
                  </a:moveTo>
                  <a:lnTo>
                    <a:pt x="3902" y="19634"/>
                  </a:lnTo>
                  <a:cubicBezTo>
                    <a:pt x="3688" y="19233"/>
                    <a:pt x="3431" y="18833"/>
                    <a:pt x="2957" y="18361"/>
                  </a:cubicBezTo>
                  <a:cubicBezTo>
                    <a:pt x="2486" y="17889"/>
                    <a:pt x="2085" y="17631"/>
                    <a:pt x="1685" y="17417"/>
                  </a:cubicBezTo>
                  <a:lnTo>
                    <a:pt x="2162" y="15198"/>
                  </a:lnTo>
                  <a:lnTo>
                    <a:pt x="2804" y="14556"/>
                  </a:lnTo>
                  <a:cubicBezTo>
                    <a:pt x="2804" y="14556"/>
                    <a:pt x="4012" y="14580"/>
                    <a:pt x="5374" y="15944"/>
                  </a:cubicBezTo>
                  <a:cubicBezTo>
                    <a:pt x="6737" y="17307"/>
                    <a:pt x="6762" y="18516"/>
                    <a:pt x="6762" y="18516"/>
                  </a:cubicBezTo>
                  <a:cubicBezTo>
                    <a:pt x="6762" y="18516"/>
                    <a:pt x="6122" y="19157"/>
                    <a:pt x="6122" y="19157"/>
                  </a:cubicBezTo>
                  <a:close/>
                  <a:moveTo>
                    <a:pt x="19625" y="1692"/>
                  </a:moveTo>
                  <a:cubicBezTo>
                    <a:pt x="17654" y="-280"/>
                    <a:pt x="16174" y="15"/>
                    <a:pt x="16174" y="15"/>
                  </a:cubicBezTo>
                  <a:lnTo>
                    <a:pt x="9270" y="6920"/>
                  </a:lnTo>
                  <a:lnTo>
                    <a:pt x="1379" y="14810"/>
                  </a:lnTo>
                  <a:lnTo>
                    <a:pt x="0" y="21320"/>
                  </a:lnTo>
                  <a:lnTo>
                    <a:pt x="6508" y="19939"/>
                  </a:lnTo>
                  <a:lnTo>
                    <a:pt x="14399" y="12048"/>
                  </a:lnTo>
                  <a:lnTo>
                    <a:pt x="21302" y="5145"/>
                  </a:lnTo>
                  <a:cubicBezTo>
                    <a:pt x="21302" y="5145"/>
                    <a:pt x="21600" y="3665"/>
                    <a:pt x="19625" y="1692"/>
                  </a:cubicBezTo>
                  <a:close/>
                </a:path>
              </a:pathLst>
            </a:custGeom>
            <a:solidFill>
              <a:schemeClr val="accent1"/>
            </a:solidFill>
            <a:ln w="12700">
              <a:miter lim="400000"/>
            </a:ln>
          </p:spPr>
          <p:txBody>
            <a:bodyPr lIns="0" tIns="0" rIns="0" bIns="0" anchor="ctr"/>
            <a:lstStyle/>
            <a:p>
              <a:pPr lvl="0"/>
              <a:endParaRPr sz="1300"/>
            </a:p>
          </p:txBody>
        </p:sp>
        <p:sp>
          <p:nvSpPr>
            <p:cNvPr id="8" name="Shape 3981"/>
            <p:cNvSpPr/>
            <p:nvPr/>
          </p:nvSpPr>
          <p:spPr>
            <a:xfrm>
              <a:off x="4743009" y="623194"/>
              <a:ext cx="177574" cy="186805"/>
            </a:xfrm>
            <a:custGeom>
              <a:avLst/>
              <a:gdLst/>
              <a:ahLst/>
              <a:cxnLst>
                <a:cxn ang="0">
                  <a:pos x="wd2" y="hd2"/>
                </a:cxn>
                <a:cxn ang="5400000">
                  <a:pos x="wd2" y="hd2"/>
                </a:cxn>
                <a:cxn ang="10800000">
                  <a:pos x="wd2" y="hd2"/>
                </a:cxn>
                <a:cxn ang="16200000">
                  <a:pos x="wd2" y="hd2"/>
                </a:cxn>
              </a:cxnLst>
              <a:rect l="0" t="0" r="r" b="b"/>
              <a:pathLst>
                <a:path w="20689" h="21367" extrusionOk="0">
                  <a:moveTo>
                    <a:pt x="5399" y="21367"/>
                  </a:moveTo>
                  <a:cubicBezTo>
                    <a:pt x="3945" y="21367"/>
                    <a:pt x="2583" y="20761"/>
                    <a:pt x="1600" y="19796"/>
                  </a:cubicBezTo>
                  <a:cubicBezTo>
                    <a:pt x="-305" y="17926"/>
                    <a:pt x="-835" y="14661"/>
                    <a:pt x="1835" y="12040"/>
                  </a:cubicBezTo>
                  <a:cubicBezTo>
                    <a:pt x="3400" y="10503"/>
                    <a:pt x="9667" y="4351"/>
                    <a:pt x="12796" y="1279"/>
                  </a:cubicBezTo>
                  <a:cubicBezTo>
                    <a:pt x="13906" y="188"/>
                    <a:pt x="15321" y="-233"/>
                    <a:pt x="16674" y="123"/>
                  </a:cubicBezTo>
                  <a:cubicBezTo>
                    <a:pt x="18004" y="473"/>
                    <a:pt x="19093" y="1542"/>
                    <a:pt x="19449" y="2847"/>
                  </a:cubicBezTo>
                  <a:cubicBezTo>
                    <a:pt x="19811" y="4176"/>
                    <a:pt x="19382" y="5564"/>
                    <a:pt x="18273" y="6654"/>
                  </a:cubicBezTo>
                  <a:lnTo>
                    <a:pt x="7790" y="16945"/>
                  </a:lnTo>
                  <a:cubicBezTo>
                    <a:pt x="7191" y="17533"/>
                    <a:pt x="6516" y="17880"/>
                    <a:pt x="5836" y="17951"/>
                  </a:cubicBezTo>
                  <a:cubicBezTo>
                    <a:pt x="5163" y="18020"/>
                    <a:pt x="4520" y="17808"/>
                    <a:pt x="4071" y="17366"/>
                  </a:cubicBezTo>
                  <a:cubicBezTo>
                    <a:pt x="3256" y="16566"/>
                    <a:pt x="3140" y="15060"/>
                    <a:pt x="4495" y="13730"/>
                  </a:cubicBezTo>
                  <a:lnTo>
                    <a:pt x="11857" y="6501"/>
                  </a:lnTo>
                  <a:cubicBezTo>
                    <a:pt x="12160" y="6204"/>
                    <a:pt x="12650" y="6204"/>
                    <a:pt x="12952" y="6501"/>
                  </a:cubicBezTo>
                  <a:cubicBezTo>
                    <a:pt x="13255" y="6798"/>
                    <a:pt x="13255" y="7279"/>
                    <a:pt x="12952" y="7576"/>
                  </a:cubicBezTo>
                  <a:lnTo>
                    <a:pt x="5590" y="14805"/>
                  </a:lnTo>
                  <a:cubicBezTo>
                    <a:pt x="4953" y="15429"/>
                    <a:pt x="4896" y="16025"/>
                    <a:pt x="5166" y="16291"/>
                  </a:cubicBezTo>
                  <a:cubicBezTo>
                    <a:pt x="5285" y="16409"/>
                    <a:pt x="5465" y="16461"/>
                    <a:pt x="5672" y="16439"/>
                  </a:cubicBezTo>
                  <a:cubicBezTo>
                    <a:pt x="5992" y="16406"/>
                    <a:pt x="6354" y="16204"/>
                    <a:pt x="6695" y="15870"/>
                  </a:cubicBezTo>
                  <a:lnTo>
                    <a:pt x="17178" y="5579"/>
                  </a:lnTo>
                  <a:cubicBezTo>
                    <a:pt x="17896" y="4873"/>
                    <a:pt x="18171" y="4043"/>
                    <a:pt x="17953" y="3240"/>
                  </a:cubicBezTo>
                  <a:cubicBezTo>
                    <a:pt x="17737" y="2451"/>
                    <a:pt x="17078" y="1804"/>
                    <a:pt x="16273" y="1592"/>
                  </a:cubicBezTo>
                  <a:cubicBezTo>
                    <a:pt x="15457" y="1377"/>
                    <a:pt x="14611" y="1648"/>
                    <a:pt x="13891" y="2354"/>
                  </a:cubicBezTo>
                  <a:cubicBezTo>
                    <a:pt x="10762" y="5426"/>
                    <a:pt x="4495" y="11579"/>
                    <a:pt x="2930" y="13115"/>
                  </a:cubicBezTo>
                  <a:cubicBezTo>
                    <a:pt x="887" y="15120"/>
                    <a:pt x="1378" y="17427"/>
                    <a:pt x="2695" y="18721"/>
                  </a:cubicBezTo>
                  <a:cubicBezTo>
                    <a:pt x="4014" y="20015"/>
                    <a:pt x="6364" y="20495"/>
                    <a:pt x="8406" y="18491"/>
                  </a:cubicBezTo>
                  <a:lnTo>
                    <a:pt x="19368" y="7729"/>
                  </a:lnTo>
                  <a:cubicBezTo>
                    <a:pt x="19670" y="7433"/>
                    <a:pt x="20170" y="7433"/>
                    <a:pt x="20463" y="7729"/>
                  </a:cubicBezTo>
                  <a:cubicBezTo>
                    <a:pt x="20765" y="8026"/>
                    <a:pt x="20765" y="8508"/>
                    <a:pt x="20463" y="8804"/>
                  </a:cubicBezTo>
                  <a:lnTo>
                    <a:pt x="9501" y="19566"/>
                  </a:lnTo>
                  <a:cubicBezTo>
                    <a:pt x="8209" y="20835"/>
                    <a:pt x="6763" y="21367"/>
                    <a:pt x="5399" y="21367"/>
                  </a:cubicBezTo>
                  <a:close/>
                </a:path>
              </a:pathLst>
            </a:custGeom>
            <a:solidFill>
              <a:schemeClr val="accent1"/>
            </a:solidFill>
            <a:ln w="12700">
              <a:miter lim="400000"/>
            </a:ln>
          </p:spPr>
          <p:txBody>
            <a:bodyPr lIns="0" tIns="0" rIns="0" bIns="0" anchor="ctr"/>
            <a:lstStyle/>
            <a:p>
              <a:pPr lvl="0"/>
              <a:endParaRPr sz="1300"/>
            </a:p>
          </p:txBody>
        </p:sp>
        <p:sp>
          <p:nvSpPr>
            <p:cNvPr id="9" name="Shape 3982"/>
            <p:cNvSpPr/>
            <p:nvPr/>
          </p:nvSpPr>
          <p:spPr>
            <a:xfrm>
              <a:off x="5235265" y="664342"/>
              <a:ext cx="232241" cy="104510"/>
            </a:xfrm>
            <a:custGeom>
              <a:avLst/>
              <a:gdLst/>
              <a:ahLst/>
              <a:cxnLst>
                <a:cxn ang="0">
                  <a:pos x="wd2" y="hd2"/>
                </a:cxn>
                <a:cxn ang="5400000">
                  <a:pos x="wd2" y="hd2"/>
                </a:cxn>
                <a:cxn ang="10800000">
                  <a:pos x="wd2" y="hd2"/>
                </a:cxn>
                <a:cxn ang="16200000">
                  <a:pos x="wd2" y="hd2"/>
                </a:cxn>
              </a:cxnLst>
              <a:rect l="0" t="0" r="r" b="b"/>
              <a:pathLst>
                <a:path w="21395" h="21600" extrusionOk="0">
                  <a:moveTo>
                    <a:pt x="15028" y="10101"/>
                  </a:moveTo>
                  <a:cubicBezTo>
                    <a:pt x="14918" y="10101"/>
                    <a:pt x="14820" y="10225"/>
                    <a:pt x="14771" y="10420"/>
                  </a:cubicBezTo>
                  <a:lnTo>
                    <a:pt x="13897" y="15304"/>
                  </a:lnTo>
                  <a:lnTo>
                    <a:pt x="7497" y="15304"/>
                  </a:lnTo>
                  <a:lnTo>
                    <a:pt x="6623" y="10420"/>
                  </a:lnTo>
                  <a:cubicBezTo>
                    <a:pt x="6574" y="10225"/>
                    <a:pt x="6476" y="10101"/>
                    <a:pt x="6366" y="10101"/>
                  </a:cubicBezTo>
                  <a:lnTo>
                    <a:pt x="2575" y="10101"/>
                  </a:lnTo>
                  <a:lnTo>
                    <a:pt x="4757" y="4560"/>
                  </a:lnTo>
                  <a:lnTo>
                    <a:pt x="16637" y="4560"/>
                  </a:lnTo>
                  <a:lnTo>
                    <a:pt x="18819" y="10101"/>
                  </a:lnTo>
                  <a:cubicBezTo>
                    <a:pt x="18819" y="10101"/>
                    <a:pt x="15028" y="10101"/>
                    <a:pt x="15028" y="10101"/>
                  </a:cubicBezTo>
                  <a:close/>
                  <a:moveTo>
                    <a:pt x="20687" y="8502"/>
                  </a:moveTo>
                  <a:cubicBezTo>
                    <a:pt x="20268" y="7502"/>
                    <a:pt x="18243" y="3050"/>
                    <a:pt x="17318" y="1017"/>
                  </a:cubicBezTo>
                  <a:cubicBezTo>
                    <a:pt x="17035" y="396"/>
                    <a:pt x="16628" y="0"/>
                    <a:pt x="16203" y="0"/>
                  </a:cubicBezTo>
                  <a:cubicBezTo>
                    <a:pt x="15779" y="0"/>
                    <a:pt x="10697" y="0"/>
                    <a:pt x="10697" y="0"/>
                  </a:cubicBezTo>
                  <a:cubicBezTo>
                    <a:pt x="10697" y="0"/>
                    <a:pt x="5615" y="0"/>
                    <a:pt x="5191" y="0"/>
                  </a:cubicBezTo>
                  <a:cubicBezTo>
                    <a:pt x="4766" y="0"/>
                    <a:pt x="4359" y="396"/>
                    <a:pt x="4076" y="1017"/>
                  </a:cubicBezTo>
                  <a:cubicBezTo>
                    <a:pt x="3151" y="3050"/>
                    <a:pt x="1126" y="7502"/>
                    <a:pt x="707" y="8502"/>
                  </a:cubicBezTo>
                  <a:cubicBezTo>
                    <a:pt x="183" y="9749"/>
                    <a:pt x="-103" y="10747"/>
                    <a:pt x="34" y="11981"/>
                  </a:cubicBezTo>
                  <a:lnTo>
                    <a:pt x="633" y="19357"/>
                  </a:lnTo>
                  <a:cubicBezTo>
                    <a:pt x="769" y="20591"/>
                    <a:pt x="1372" y="21600"/>
                    <a:pt x="1972" y="21600"/>
                  </a:cubicBezTo>
                  <a:lnTo>
                    <a:pt x="19422" y="21600"/>
                  </a:lnTo>
                  <a:cubicBezTo>
                    <a:pt x="20022" y="21600"/>
                    <a:pt x="20625" y="20591"/>
                    <a:pt x="20761" y="19357"/>
                  </a:cubicBezTo>
                  <a:lnTo>
                    <a:pt x="21360" y="11981"/>
                  </a:lnTo>
                  <a:cubicBezTo>
                    <a:pt x="21497" y="10747"/>
                    <a:pt x="21211" y="9749"/>
                    <a:pt x="20687" y="8502"/>
                  </a:cubicBezTo>
                  <a:close/>
                </a:path>
              </a:pathLst>
            </a:custGeom>
            <a:solidFill>
              <a:schemeClr val="accent1"/>
            </a:solidFill>
            <a:ln w="12700">
              <a:miter lim="400000"/>
            </a:ln>
          </p:spPr>
          <p:txBody>
            <a:bodyPr lIns="0" tIns="0" rIns="0" bIns="0" anchor="ctr"/>
            <a:lstStyle/>
            <a:p>
              <a:pPr lvl="0"/>
              <a:endParaRPr sz="1300"/>
            </a:p>
          </p:txBody>
        </p:sp>
        <p:sp>
          <p:nvSpPr>
            <p:cNvPr id="10" name="Shape 3983"/>
            <p:cNvSpPr/>
            <p:nvPr/>
          </p:nvSpPr>
          <p:spPr>
            <a:xfrm>
              <a:off x="4246824" y="623194"/>
              <a:ext cx="130764" cy="186805"/>
            </a:xfrm>
            <a:custGeom>
              <a:avLst/>
              <a:gdLst/>
              <a:ahLst/>
              <a:cxnLst>
                <a:cxn ang="0">
                  <a:pos x="wd2" y="hd2"/>
                </a:cxn>
                <a:cxn ang="5400000">
                  <a:pos x="wd2" y="hd2"/>
                </a:cxn>
                <a:cxn ang="10800000">
                  <a:pos x="wd2" y="hd2"/>
                </a:cxn>
                <a:cxn ang="16200000">
                  <a:pos x="wd2" y="hd2"/>
                </a:cxn>
              </a:cxnLst>
              <a:rect l="0" t="0" r="r" b="b"/>
              <a:pathLst>
                <a:path w="20957" h="21276" extrusionOk="0">
                  <a:moveTo>
                    <a:pt x="1877" y="21023"/>
                  </a:moveTo>
                  <a:cubicBezTo>
                    <a:pt x="2335" y="19958"/>
                    <a:pt x="3030" y="18458"/>
                    <a:pt x="3960" y="16288"/>
                  </a:cubicBezTo>
                  <a:cubicBezTo>
                    <a:pt x="8011" y="15823"/>
                    <a:pt x="9689" y="16658"/>
                    <a:pt x="12261" y="13325"/>
                  </a:cubicBezTo>
                  <a:cubicBezTo>
                    <a:pt x="10172" y="13789"/>
                    <a:pt x="7654" y="12465"/>
                    <a:pt x="7789" y="11892"/>
                  </a:cubicBezTo>
                  <a:cubicBezTo>
                    <a:pt x="7924" y="11318"/>
                    <a:pt x="13647" y="12306"/>
                    <a:pt x="17393" y="8447"/>
                  </a:cubicBezTo>
                  <a:cubicBezTo>
                    <a:pt x="12670" y="9202"/>
                    <a:pt x="11160" y="7540"/>
                    <a:pt x="11769" y="7289"/>
                  </a:cubicBezTo>
                  <a:cubicBezTo>
                    <a:pt x="13175" y="6708"/>
                    <a:pt x="17348" y="7048"/>
                    <a:pt x="19572" y="5477"/>
                  </a:cubicBezTo>
                  <a:cubicBezTo>
                    <a:pt x="20719" y="4669"/>
                    <a:pt x="21256" y="2702"/>
                    <a:pt x="20789" y="2000"/>
                  </a:cubicBezTo>
                  <a:cubicBezTo>
                    <a:pt x="20229" y="1153"/>
                    <a:pt x="16813" y="-111"/>
                    <a:pt x="14931" y="7"/>
                  </a:cubicBezTo>
                  <a:cubicBezTo>
                    <a:pt x="13047" y="126"/>
                    <a:pt x="10093" y="5208"/>
                    <a:pt x="9217" y="5168"/>
                  </a:cubicBezTo>
                  <a:cubicBezTo>
                    <a:pt x="8341" y="5128"/>
                    <a:pt x="8166" y="2892"/>
                    <a:pt x="9694" y="813"/>
                  </a:cubicBezTo>
                  <a:cubicBezTo>
                    <a:pt x="8081" y="1330"/>
                    <a:pt x="5127" y="2940"/>
                    <a:pt x="4200" y="4315"/>
                  </a:cubicBezTo>
                  <a:cubicBezTo>
                    <a:pt x="2475" y="6874"/>
                    <a:pt x="4362" y="12744"/>
                    <a:pt x="3757" y="12953"/>
                  </a:cubicBezTo>
                  <a:cubicBezTo>
                    <a:pt x="3151" y="13163"/>
                    <a:pt x="1114" y="10259"/>
                    <a:pt x="505" y="8944"/>
                  </a:cubicBezTo>
                  <a:cubicBezTo>
                    <a:pt x="-324" y="10961"/>
                    <a:pt x="-344" y="12982"/>
                    <a:pt x="2082" y="15667"/>
                  </a:cubicBezTo>
                  <a:cubicBezTo>
                    <a:pt x="1167" y="17429"/>
                    <a:pt x="667" y="19457"/>
                    <a:pt x="592" y="20487"/>
                  </a:cubicBezTo>
                  <a:cubicBezTo>
                    <a:pt x="557" y="21312"/>
                    <a:pt x="1675" y="21489"/>
                    <a:pt x="1877" y="21023"/>
                  </a:cubicBezTo>
                  <a:close/>
                </a:path>
              </a:pathLst>
            </a:custGeom>
            <a:solidFill>
              <a:schemeClr val="accent1"/>
            </a:solidFill>
            <a:ln w="12700">
              <a:miter lim="400000"/>
            </a:ln>
          </p:spPr>
          <p:txBody>
            <a:bodyPr lIns="0" tIns="0" rIns="0" bIns="0" anchor="ctr"/>
            <a:lstStyle/>
            <a:p>
              <a:pPr lvl="0"/>
              <a:endParaRPr sz="1300"/>
            </a:p>
          </p:txBody>
        </p:sp>
        <p:sp>
          <p:nvSpPr>
            <p:cNvPr id="11" name="Shape 3984"/>
            <p:cNvSpPr/>
            <p:nvPr/>
          </p:nvSpPr>
          <p:spPr>
            <a:xfrm>
              <a:off x="3156907" y="623194"/>
              <a:ext cx="232241" cy="186805"/>
            </a:xfrm>
            <a:custGeom>
              <a:avLst/>
              <a:gdLst/>
              <a:ahLst/>
              <a:cxnLst>
                <a:cxn ang="0">
                  <a:pos x="wd2" y="hd2"/>
                </a:cxn>
                <a:cxn ang="5400000">
                  <a:pos x="wd2" y="hd2"/>
                </a:cxn>
                <a:cxn ang="10800000">
                  <a:pos x="wd2" y="hd2"/>
                </a:cxn>
                <a:cxn ang="16200000">
                  <a:pos x="wd2" y="hd2"/>
                </a:cxn>
              </a:cxnLst>
              <a:rect l="0" t="0" r="r" b="b"/>
              <a:pathLst>
                <a:path w="21400" h="21363" extrusionOk="0">
                  <a:moveTo>
                    <a:pt x="7274" y="21020"/>
                  </a:moveTo>
                  <a:cubicBezTo>
                    <a:pt x="7274" y="21376"/>
                    <a:pt x="7435" y="21475"/>
                    <a:pt x="7659" y="21222"/>
                  </a:cubicBezTo>
                  <a:cubicBezTo>
                    <a:pt x="7951" y="20894"/>
                    <a:pt x="10973" y="17529"/>
                    <a:pt x="10973" y="17529"/>
                  </a:cubicBezTo>
                  <a:lnTo>
                    <a:pt x="7274" y="15153"/>
                  </a:lnTo>
                  <a:cubicBezTo>
                    <a:pt x="7274" y="15153"/>
                    <a:pt x="7274" y="21020"/>
                    <a:pt x="7274" y="21020"/>
                  </a:cubicBezTo>
                  <a:close/>
                  <a:moveTo>
                    <a:pt x="20812" y="50"/>
                  </a:moveTo>
                  <a:cubicBezTo>
                    <a:pt x="20412" y="224"/>
                    <a:pt x="667" y="8860"/>
                    <a:pt x="277" y="9030"/>
                  </a:cubicBezTo>
                  <a:cubicBezTo>
                    <a:pt x="-53" y="9174"/>
                    <a:pt x="-126" y="9528"/>
                    <a:pt x="266" y="9723"/>
                  </a:cubicBezTo>
                  <a:cubicBezTo>
                    <a:pt x="733" y="9955"/>
                    <a:pt x="4681" y="11919"/>
                    <a:pt x="4681" y="11919"/>
                  </a:cubicBezTo>
                  <a:lnTo>
                    <a:pt x="4681" y="11919"/>
                  </a:lnTo>
                  <a:lnTo>
                    <a:pt x="7298" y="13221"/>
                  </a:lnTo>
                  <a:cubicBezTo>
                    <a:pt x="7298" y="13221"/>
                    <a:pt x="19903" y="1732"/>
                    <a:pt x="20073" y="1577"/>
                  </a:cubicBezTo>
                  <a:cubicBezTo>
                    <a:pt x="20246" y="1420"/>
                    <a:pt x="20443" y="1713"/>
                    <a:pt x="20319" y="1881"/>
                  </a:cubicBezTo>
                  <a:cubicBezTo>
                    <a:pt x="20194" y="2050"/>
                    <a:pt x="11163" y="14170"/>
                    <a:pt x="11163" y="14170"/>
                  </a:cubicBezTo>
                  <a:cubicBezTo>
                    <a:pt x="11163" y="14170"/>
                    <a:pt x="11163" y="14170"/>
                    <a:pt x="11163" y="14171"/>
                  </a:cubicBezTo>
                  <a:lnTo>
                    <a:pt x="10637" y="14898"/>
                  </a:lnTo>
                  <a:lnTo>
                    <a:pt x="11333" y="15363"/>
                  </a:lnTo>
                  <a:lnTo>
                    <a:pt x="11333" y="15363"/>
                  </a:lnTo>
                  <a:cubicBezTo>
                    <a:pt x="11333" y="15363"/>
                    <a:pt x="16742" y="18976"/>
                    <a:pt x="17127" y="19234"/>
                  </a:cubicBezTo>
                  <a:cubicBezTo>
                    <a:pt x="17464" y="19459"/>
                    <a:pt x="17904" y="19272"/>
                    <a:pt x="18001" y="18750"/>
                  </a:cubicBezTo>
                  <a:cubicBezTo>
                    <a:pt x="18117" y="18135"/>
                    <a:pt x="21310" y="1052"/>
                    <a:pt x="21382" y="671"/>
                  </a:cubicBezTo>
                  <a:cubicBezTo>
                    <a:pt x="21474" y="177"/>
                    <a:pt x="21211" y="-125"/>
                    <a:pt x="20812" y="50"/>
                  </a:cubicBezTo>
                  <a:close/>
                </a:path>
              </a:pathLst>
            </a:custGeom>
            <a:solidFill>
              <a:schemeClr val="accent1"/>
            </a:solidFill>
            <a:ln w="12700">
              <a:miter lim="400000"/>
            </a:ln>
          </p:spPr>
          <p:txBody>
            <a:bodyPr lIns="0" tIns="0" rIns="0" bIns="0" anchor="ctr"/>
            <a:lstStyle/>
            <a:p>
              <a:pPr lvl="0"/>
              <a:endParaRPr sz="1300"/>
            </a:p>
          </p:txBody>
        </p:sp>
        <p:sp>
          <p:nvSpPr>
            <p:cNvPr id="12" name="Shape 3985"/>
            <p:cNvSpPr/>
            <p:nvPr/>
          </p:nvSpPr>
          <p:spPr>
            <a:xfrm>
              <a:off x="7313623" y="605412"/>
              <a:ext cx="232241" cy="222370"/>
            </a:xfrm>
            <a:custGeom>
              <a:avLst/>
              <a:gdLst/>
              <a:ahLst/>
              <a:cxnLst>
                <a:cxn ang="0">
                  <a:pos x="wd2" y="hd2"/>
                </a:cxn>
                <a:cxn ang="5400000">
                  <a:pos x="wd2" y="hd2"/>
                </a:cxn>
                <a:cxn ang="10800000">
                  <a:pos x="wd2" y="hd2"/>
                </a:cxn>
                <a:cxn ang="16200000">
                  <a:pos x="wd2" y="hd2"/>
                </a:cxn>
              </a:cxnLst>
              <a:rect l="0" t="0" r="r" b="b"/>
              <a:pathLst>
                <a:path w="21600" h="21600" extrusionOk="0">
                  <a:moveTo>
                    <a:pt x="16913" y="16137"/>
                  </a:moveTo>
                  <a:cubicBezTo>
                    <a:pt x="14080" y="15059"/>
                    <a:pt x="13176" y="14150"/>
                    <a:pt x="13176" y="12203"/>
                  </a:cubicBezTo>
                  <a:cubicBezTo>
                    <a:pt x="13176" y="11034"/>
                    <a:pt x="14040" y="11415"/>
                    <a:pt x="14419" y="9274"/>
                  </a:cubicBezTo>
                  <a:cubicBezTo>
                    <a:pt x="14577" y="8387"/>
                    <a:pt x="15341" y="9261"/>
                    <a:pt x="15487" y="7233"/>
                  </a:cubicBezTo>
                  <a:cubicBezTo>
                    <a:pt x="15487" y="6425"/>
                    <a:pt x="15071" y="6224"/>
                    <a:pt x="15071" y="6224"/>
                  </a:cubicBezTo>
                  <a:cubicBezTo>
                    <a:pt x="15071" y="6224"/>
                    <a:pt x="15283" y="5028"/>
                    <a:pt x="15366" y="4109"/>
                  </a:cubicBezTo>
                  <a:cubicBezTo>
                    <a:pt x="15468" y="2962"/>
                    <a:pt x="14731" y="0"/>
                    <a:pt x="10800" y="0"/>
                  </a:cubicBezTo>
                  <a:cubicBezTo>
                    <a:pt x="6869" y="0"/>
                    <a:pt x="6131" y="2962"/>
                    <a:pt x="6234" y="4109"/>
                  </a:cubicBezTo>
                  <a:cubicBezTo>
                    <a:pt x="6317" y="5028"/>
                    <a:pt x="6529" y="6224"/>
                    <a:pt x="6529" y="6224"/>
                  </a:cubicBezTo>
                  <a:cubicBezTo>
                    <a:pt x="6529" y="6224"/>
                    <a:pt x="6113" y="6425"/>
                    <a:pt x="6113" y="7233"/>
                  </a:cubicBezTo>
                  <a:cubicBezTo>
                    <a:pt x="6258" y="9261"/>
                    <a:pt x="7022" y="8387"/>
                    <a:pt x="7179" y="9274"/>
                  </a:cubicBezTo>
                  <a:cubicBezTo>
                    <a:pt x="7560" y="11415"/>
                    <a:pt x="8424" y="11034"/>
                    <a:pt x="8424" y="12203"/>
                  </a:cubicBezTo>
                  <a:cubicBezTo>
                    <a:pt x="8424" y="14150"/>
                    <a:pt x="7520" y="15059"/>
                    <a:pt x="4687" y="16137"/>
                  </a:cubicBezTo>
                  <a:cubicBezTo>
                    <a:pt x="1846" y="17219"/>
                    <a:pt x="0" y="18321"/>
                    <a:pt x="0" y="19073"/>
                  </a:cubicBezTo>
                  <a:cubicBezTo>
                    <a:pt x="0" y="19825"/>
                    <a:pt x="0" y="21600"/>
                    <a:pt x="0" y="21600"/>
                  </a:cubicBezTo>
                  <a:lnTo>
                    <a:pt x="10800" y="21600"/>
                  </a:lnTo>
                  <a:lnTo>
                    <a:pt x="21600" y="21600"/>
                  </a:lnTo>
                  <a:cubicBezTo>
                    <a:pt x="21600" y="21600"/>
                    <a:pt x="21600" y="19825"/>
                    <a:pt x="21600" y="19073"/>
                  </a:cubicBezTo>
                  <a:cubicBezTo>
                    <a:pt x="21600" y="18321"/>
                    <a:pt x="19754" y="17219"/>
                    <a:pt x="16913" y="16137"/>
                  </a:cubicBezTo>
                  <a:close/>
                </a:path>
              </a:pathLst>
            </a:custGeom>
            <a:solidFill>
              <a:schemeClr val="accent1"/>
            </a:solidFill>
            <a:ln w="12700">
              <a:miter lim="400000"/>
            </a:ln>
          </p:spPr>
          <p:txBody>
            <a:bodyPr lIns="0" tIns="0" rIns="0" bIns="0" anchor="ctr"/>
            <a:lstStyle/>
            <a:p>
              <a:pPr lvl="0"/>
              <a:endParaRPr sz="1300"/>
            </a:p>
          </p:txBody>
        </p:sp>
        <p:sp>
          <p:nvSpPr>
            <p:cNvPr id="13" name="Shape 3986"/>
            <p:cNvSpPr/>
            <p:nvPr/>
          </p:nvSpPr>
          <p:spPr>
            <a:xfrm>
              <a:off x="7822987" y="605412"/>
              <a:ext cx="252692" cy="222370"/>
            </a:xfrm>
            <a:custGeom>
              <a:avLst/>
              <a:gdLst/>
              <a:ahLst/>
              <a:cxnLst>
                <a:cxn ang="0">
                  <a:pos x="wd2" y="hd2"/>
                </a:cxn>
                <a:cxn ang="5400000">
                  <a:pos x="wd2" y="hd2"/>
                </a:cxn>
                <a:cxn ang="10800000">
                  <a:pos x="wd2" y="hd2"/>
                </a:cxn>
                <a:cxn ang="16200000">
                  <a:pos x="wd2" y="hd2"/>
                </a:cxn>
              </a:cxnLst>
              <a:rect l="0" t="0" r="r" b="b"/>
              <a:pathLst>
                <a:path w="21600" h="21600" extrusionOk="0">
                  <a:moveTo>
                    <a:pt x="11041" y="15188"/>
                  </a:moveTo>
                  <a:cubicBezTo>
                    <a:pt x="8905" y="14174"/>
                    <a:pt x="8222" y="13317"/>
                    <a:pt x="8222" y="11485"/>
                  </a:cubicBezTo>
                  <a:cubicBezTo>
                    <a:pt x="8222" y="10385"/>
                    <a:pt x="8875" y="10744"/>
                    <a:pt x="9161" y="8730"/>
                  </a:cubicBezTo>
                  <a:cubicBezTo>
                    <a:pt x="9279" y="7894"/>
                    <a:pt x="9855" y="8716"/>
                    <a:pt x="9966" y="6808"/>
                  </a:cubicBezTo>
                  <a:cubicBezTo>
                    <a:pt x="9966" y="6047"/>
                    <a:pt x="9651" y="5858"/>
                    <a:pt x="9651" y="5858"/>
                  </a:cubicBezTo>
                  <a:cubicBezTo>
                    <a:pt x="9651" y="5858"/>
                    <a:pt x="9811" y="4733"/>
                    <a:pt x="9873" y="3867"/>
                  </a:cubicBezTo>
                  <a:cubicBezTo>
                    <a:pt x="9951" y="2788"/>
                    <a:pt x="9396" y="0"/>
                    <a:pt x="6431" y="0"/>
                  </a:cubicBezTo>
                  <a:cubicBezTo>
                    <a:pt x="3466" y="0"/>
                    <a:pt x="2909" y="2788"/>
                    <a:pt x="2987" y="3867"/>
                  </a:cubicBezTo>
                  <a:cubicBezTo>
                    <a:pt x="3050" y="4733"/>
                    <a:pt x="3210" y="5858"/>
                    <a:pt x="3210" y="5858"/>
                  </a:cubicBezTo>
                  <a:cubicBezTo>
                    <a:pt x="3210" y="5858"/>
                    <a:pt x="2895" y="6047"/>
                    <a:pt x="2895" y="6808"/>
                  </a:cubicBezTo>
                  <a:cubicBezTo>
                    <a:pt x="3005" y="8716"/>
                    <a:pt x="3582" y="7894"/>
                    <a:pt x="3700" y="8730"/>
                  </a:cubicBezTo>
                  <a:cubicBezTo>
                    <a:pt x="3987" y="10744"/>
                    <a:pt x="4639" y="10385"/>
                    <a:pt x="4639" y="11485"/>
                  </a:cubicBezTo>
                  <a:cubicBezTo>
                    <a:pt x="4639" y="13317"/>
                    <a:pt x="3956" y="14174"/>
                    <a:pt x="1819" y="15188"/>
                  </a:cubicBezTo>
                  <a:cubicBezTo>
                    <a:pt x="1169" y="15497"/>
                    <a:pt x="0" y="15976"/>
                    <a:pt x="0" y="17129"/>
                  </a:cubicBezTo>
                  <a:lnTo>
                    <a:pt x="0" y="21600"/>
                  </a:lnTo>
                  <a:lnTo>
                    <a:pt x="15005" y="21600"/>
                  </a:lnTo>
                  <a:cubicBezTo>
                    <a:pt x="15005" y="21600"/>
                    <a:pt x="15005" y="18955"/>
                    <a:pt x="15005" y="18248"/>
                  </a:cubicBezTo>
                  <a:cubicBezTo>
                    <a:pt x="15005" y="17196"/>
                    <a:pt x="13184" y="16207"/>
                    <a:pt x="11041" y="15188"/>
                  </a:cubicBezTo>
                  <a:close/>
                  <a:moveTo>
                    <a:pt x="21600" y="21600"/>
                  </a:moveTo>
                  <a:cubicBezTo>
                    <a:pt x="21600" y="21600"/>
                    <a:pt x="21557" y="16953"/>
                    <a:pt x="21307" y="16471"/>
                  </a:cubicBezTo>
                  <a:cubicBezTo>
                    <a:pt x="20935" y="15754"/>
                    <a:pt x="20071" y="15261"/>
                    <a:pt x="18463" y="14498"/>
                  </a:cubicBezTo>
                  <a:cubicBezTo>
                    <a:pt x="16861" y="13736"/>
                    <a:pt x="16349" y="13094"/>
                    <a:pt x="16349" y="11720"/>
                  </a:cubicBezTo>
                  <a:cubicBezTo>
                    <a:pt x="16349" y="10894"/>
                    <a:pt x="16838" y="11164"/>
                    <a:pt x="17053" y="9653"/>
                  </a:cubicBezTo>
                  <a:cubicBezTo>
                    <a:pt x="17142" y="9026"/>
                    <a:pt x="17574" y="9643"/>
                    <a:pt x="17657" y="8212"/>
                  </a:cubicBezTo>
                  <a:cubicBezTo>
                    <a:pt x="17657" y="7642"/>
                    <a:pt x="17420" y="7499"/>
                    <a:pt x="17420" y="7499"/>
                  </a:cubicBezTo>
                  <a:cubicBezTo>
                    <a:pt x="17420" y="7499"/>
                    <a:pt x="17541" y="6656"/>
                    <a:pt x="17588" y="6006"/>
                  </a:cubicBezTo>
                  <a:cubicBezTo>
                    <a:pt x="17646" y="5197"/>
                    <a:pt x="17229" y="3106"/>
                    <a:pt x="15005" y="3106"/>
                  </a:cubicBezTo>
                  <a:cubicBezTo>
                    <a:pt x="12781" y="3106"/>
                    <a:pt x="12365" y="5197"/>
                    <a:pt x="12422" y="6006"/>
                  </a:cubicBezTo>
                  <a:cubicBezTo>
                    <a:pt x="12469" y="6656"/>
                    <a:pt x="12589" y="7499"/>
                    <a:pt x="12589" y="7499"/>
                  </a:cubicBezTo>
                  <a:cubicBezTo>
                    <a:pt x="12589" y="7499"/>
                    <a:pt x="12353" y="7642"/>
                    <a:pt x="12353" y="8212"/>
                  </a:cubicBezTo>
                  <a:cubicBezTo>
                    <a:pt x="12437" y="9643"/>
                    <a:pt x="12868" y="9026"/>
                    <a:pt x="12957" y="9653"/>
                  </a:cubicBezTo>
                  <a:cubicBezTo>
                    <a:pt x="13173" y="11164"/>
                    <a:pt x="13662" y="10894"/>
                    <a:pt x="13662" y="11720"/>
                  </a:cubicBezTo>
                  <a:cubicBezTo>
                    <a:pt x="13662" y="12655"/>
                    <a:pt x="13424" y="13250"/>
                    <a:pt x="12768" y="13776"/>
                  </a:cubicBezTo>
                  <a:cubicBezTo>
                    <a:pt x="16268" y="15766"/>
                    <a:pt x="16737" y="16172"/>
                    <a:pt x="16737" y="17952"/>
                  </a:cubicBezTo>
                  <a:lnTo>
                    <a:pt x="16737" y="21600"/>
                  </a:lnTo>
                  <a:cubicBezTo>
                    <a:pt x="16737" y="21600"/>
                    <a:pt x="21600" y="21600"/>
                    <a:pt x="21600" y="21600"/>
                  </a:cubicBezTo>
                  <a:close/>
                </a:path>
              </a:pathLst>
            </a:custGeom>
            <a:solidFill>
              <a:schemeClr val="accent1"/>
            </a:solidFill>
            <a:ln w="12700">
              <a:miter lim="400000"/>
            </a:ln>
          </p:spPr>
          <p:txBody>
            <a:bodyPr lIns="0" tIns="0" rIns="0" bIns="0" anchor="ctr"/>
            <a:lstStyle/>
            <a:p>
              <a:pPr lvl="0"/>
              <a:endParaRPr sz="1300"/>
            </a:p>
          </p:txBody>
        </p:sp>
        <p:sp>
          <p:nvSpPr>
            <p:cNvPr id="14" name="Shape 3987"/>
            <p:cNvSpPr/>
            <p:nvPr/>
          </p:nvSpPr>
          <p:spPr>
            <a:xfrm>
              <a:off x="5754854" y="628863"/>
              <a:ext cx="232241" cy="17546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600"/>
                    <a:pt x="19200" y="6141"/>
                    <a:pt x="8669" y="6141"/>
                  </a:cubicBezTo>
                  <a:lnTo>
                    <a:pt x="8669" y="0"/>
                  </a:lnTo>
                  <a:lnTo>
                    <a:pt x="0" y="10253"/>
                  </a:lnTo>
                  <a:lnTo>
                    <a:pt x="8669" y="20879"/>
                  </a:lnTo>
                  <a:lnTo>
                    <a:pt x="8669" y="13957"/>
                  </a:lnTo>
                  <a:cubicBezTo>
                    <a:pt x="14386" y="13957"/>
                    <a:pt x="18619" y="14627"/>
                    <a:pt x="21600" y="21600"/>
                  </a:cubicBezTo>
                  <a:close/>
                </a:path>
              </a:pathLst>
            </a:custGeom>
            <a:solidFill>
              <a:schemeClr val="accent1"/>
            </a:solidFill>
            <a:ln w="12700">
              <a:miter lim="400000"/>
            </a:ln>
          </p:spPr>
          <p:txBody>
            <a:bodyPr lIns="0" tIns="0" rIns="0" bIns="0" anchor="ctr"/>
            <a:lstStyle/>
            <a:p>
              <a:pPr lvl="0"/>
              <a:endParaRPr sz="1300"/>
            </a:p>
          </p:txBody>
        </p:sp>
        <p:sp>
          <p:nvSpPr>
            <p:cNvPr id="15" name="Shape 3988"/>
            <p:cNvSpPr/>
            <p:nvPr/>
          </p:nvSpPr>
          <p:spPr>
            <a:xfrm>
              <a:off x="6794033" y="628863"/>
              <a:ext cx="232241" cy="175467"/>
            </a:xfrm>
            <a:custGeom>
              <a:avLst/>
              <a:gdLst/>
              <a:ahLst/>
              <a:cxnLst>
                <a:cxn ang="0">
                  <a:pos x="wd2" y="hd2"/>
                </a:cxn>
                <a:cxn ang="5400000">
                  <a:pos x="wd2" y="hd2"/>
                </a:cxn>
                <a:cxn ang="10800000">
                  <a:pos x="wd2" y="hd2"/>
                </a:cxn>
                <a:cxn ang="16200000">
                  <a:pos x="wd2" y="hd2"/>
                </a:cxn>
              </a:cxnLst>
              <a:rect l="0" t="0" r="r" b="b"/>
              <a:pathLst>
                <a:path w="21600" h="21600" extrusionOk="0">
                  <a:moveTo>
                    <a:pt x="12929" y="13957"/>
                  </a:moveTo>
                  <a:lnTo>
                    <a:pt x="12929" y="20878"/>
                  </a:lnTo>
                  <a:lnTo>
                    <a:pt x="21600" y="10253"/>
                  </a:lnTo>
                  <a:lnTo>
                    <a:pt x="12929" y="0"/>
                  </a:lnTo>
                  <a:lnTo>
                    <a:pt x="12929" y="6141"/>
                  </a:lnTo>
                  <a:cubicBezTo>
                    <a:pt x="2400" y="6141"/>
                    <a:pt x="0" y="21600"/>
                    <a:pt x="0" y="21600"/>
                  </a:cubicBezTo>
                  <a:cubicBezTo>
                    <a:pt x="2981" y="14627"/>
                    <a:pt x="7214" y="13957"/>
                    <a:pt x="12929" y="13957"/>
                  </a:cubicBezTo>
                  <a:close/>
                </a:path>
              </a:pathLst>
            </a:custGeom>
            <a:solidFill>
              <a:schemeClr val="accent1"/>
            </a:solidFill>
            <a:ln w="12700">
              <a:miter lim="400000"/>
            </a:ln>
          </p:spPr>
          <p:txBody>
            <a:bodyPr lIns="0" tIns="0" rIns="0" bIns="0" anchor="ctr"/>
            <a:lstStyle/>
            <a:p>
              <a:pPr lvl="0"/>
              <a:endParaRPr sz="1300"/>
            </a:p>
          </p:txBody>
        </p:sp>
        <p:sp>
          <p:nvSpPr>
            <p:cNvPr id="16" name="Shape 3989"/>
            <p:cNvSpPr/>
            <p:nvPr/>
          </p:nvSpPr>
          <p:spPr>
            <a:xfrm>
              <a:off x="6261541" y="628863"/>
              <a:ext cx="258046" cy="175467"/>
            </a:xfrm>
            <a:custGeom>
              <a:avLst/>
              <a:gdLst/>
              <a:ahLst/>
              <a:cxnLst>
                <a:cxn ang="0">
                  <a:pos x="wd2" y="hd2"/>
                </a:cxn>
                <a:cxn ang="5400000">
                  <a:pos x="wd2" y="hd2"/>
                </a:cxn>
                <a:cxn ang="10800000">
                  <a:pos x="wd2" y="hd2"/>
                </a:cxn>
                <a:cxn ang="16200000">
                  <a:pos x="wd2" y="hd2"/>
                </a:cxn>
              </a:cxnLst>
              <a:rect l="0" t="0" r="r" b="b"/>
              <a:pathLst>
                <a:path w="21600" h="21600" extrusionOk="0">
                  <a:moveTo>
                    <a:pt x="13203" y="6141"/>
                  </a:moveTo>
                  <a:lnTo>
                    <a:pt x="13203" y="0"/>
                  </a:lnTo>
                  <a:lnTo>
                    <a:pt x="5401" y="10253"/>
                  </a:lnTo>
                  <a:lnTo>
                    <a:pt x="13203" y="20879"/>
                  </a:lnTo>
                  <a:lnTo>
                    <a:pt x="13203" y="13958"/>
                  </a:lnTo>
                  <a:cubicBezTo>
                    <a:pt x="16759" y="13958"/>
                    <a:pt x="18917" y="14627"/>
                    <a:pt x="21600" y="21600"/>
                  </a:cubicBezTo>
                  <a:cubicBezTo>
                    <a:pt x="21600" y="21600"/>
                    <a:pt x="21202" y="6141"/>
                    <a:pt x="13203" y="6141"/>
                  </a:cubicBezTo>
                  <a:close/>
                  <a:moveTo>
                    <a:pt x="7803" y="4257"/>
                  </a:moveTo>
                  <a:lnTo>
                    <a:pt x="7803" y="0"/>
                  </a:lnTo>
                  <a:lnTo>
                    <a:pt x="0" y="10253"/>
                  </a:lnTo>
                  <a:lnTo>
                    <a:pt x="7803" y="20879"/>
                  </a:lnTo>
                  <a:lnTo>
                    <a:pt x="7803" y="16466"/>
                  </a:lnTo>
                  <a:lnTo>
                    <a:pt x="3241" y="10253"/>
                  </a:lnTo>
                  <a:cubicBezTo>
                    <a:pt x="3241" y="10253"/>
                    <a:pt x="7803" y="4257"/>
                    <a:pt x="7803" y="4257"/>
                  </a:cubicBezTo>
                  <a:close/>
                </a:path>
              </a:pathLst>
            </a:custGeom>
            <a:solidFill>
              <a:schemeClr val="accent1"/>
            </a:solidFill>
            <a:ln w="12700">
              <a:miter lim="400000"/>
            </a:ln>
          </p:spPr>
          <p:txBody>
            <a:bodyPr lIns="0" tIns="0" rIns="0" bIns="0" anchor="ctr"/>
            <a:lstStyle/>
            <a:p>
              <a:pPr lvl="0"/>
              <a:endParaRPr sz="1300"/>
            </a:p>
          </p:txBody>
        </p:sp>
        <p:sp>
          <p:nvSpPr>
            <p:cNvPr id="17" name="Shape 3990"/>
            <p:cNvSpPr/>
            <p:nvPr/>
          </p:nvSpPr>
          <p:spPr>
            <a:xfrm>
              <a:off x="1129347" y="1158904"/>
              <a:ext cx="130645" cy="209022"/>
            </a:xfrm>
            <a:custGeom>
              <a:avLst/>
              <a:gdLst/>
              <a:ahLst/>
              <a:cxnLst>
                <a:cxn ang="0">
                  <a:pos x="wd2" y="hd2"/>
                </a:cxn>
                <a:cxn ang="5400000">
                  <a:pos x="wd2" y="hd2"/>
                </a:cxn>
                <a:cxn ang="10800000">
                  <a:pos x="wd2" y="hd2"/>
                </a:cxn>
                <a:cxn ang="16200000">
                  <a:pos x="wd2" y="hd2"/>
                </a:cxn>
              </a:cxnLst>
              <a:rect l="0" t="0" r="r" b="b"/>
              <a:pathLst>
                <a:path w="21600" h="21600" extrusionOk="0">
                  <a:moveTo>
                    <a:pt x="10801" y="10476"/>
                  </a:moveTo>
                  <a:cubicBezTo>
                    <a:pt x="7579" y="10476"/>
                    <a:pt x="4968" y="8844"/>
                    <a:pt x="4968" y="6831"/>
                  </a:cubicBezTo>
                  <a:cubicBezTo>
                    <a:pt x="4968" y="4818"/>
                    <a:pt x="7579" y="3186"/>
                    <a:pt x="10801" y="3186"/>
                  </a:cubicBezTo>
                  <a:cubicBezTo>
                    <a:pt x="14021" y="3186"/>
                    <a:pt x="16632" y="4818"/>
                    <a:pt x="16632" y="6831"/>
                  </a:cubicBezTo>
                  <a:cubicBezTo>
                    <a:pt x="16632" y="8844"/>
                    <a:pt x="14021" y="10476"/>
                    <a:pt x="10801" y="10476"/>
                  </a:cubicBezTo>
                  <a:close/>
                  <a:moveTo>
                    <a:pt x="10801" y="0"/>
                  </a:moveTo>
                  <a:cubicBezTo>
                    <a:pt x="4835" y="0"/>
                    <a:pt x="0" y="3022"/>
                    <a:pt x="0" y="6749"/>
                  </a:cubicBezTo>
                  <a:cubicBezTo>
                    <a:pt x="0" y="13195"/>
                    <a:pt x="10801" y="21600"/>
                    <a:pt x="10801" y="21600"/>
                  </a:cubicBezTo>
                  <a:cubicBezTo>
                    <a:pt x="10801" y="21600"/>
                    <a:pt x="21600" y="13195"/>
                    <a:pt x="21600" y="6749"/>
                  </a:cubicBezTo>
                  <a:cubicBezTo>
                    <a:pt x="21600" y="3022"/>
                    <a:pt x="16765" y="0"/>
                    <a:pt x="10801" y="0"/>
                  </a:cubicBezTo>
                  <a:close/>
                </a:path>
              </a:pathLst>
            </a:custGeom>
            <a:solidFill>
              <a:schemeClr val="accent1"/>
            </a:solidFill>
            <a:ln w="12700">
              <a:miter lim="400000"/>
            </a:ln>
          </p:spPr>
          <p:txBody>
            <a:bodyPr lIns="0" tIns="0" rIns="0" bIns="0" anchor="ctr"/>
            <a:lstStyle/>
            <a:p>
              <a:pPr lvl="0"/>
              <a:endParaRPr sz="1300"/>
            </a:p>
          </p:txBody>
        </p:sp>
        <p:sp>
          <p:nvSpPr>
            <p:cNvPr id="18" name="Shape 3991"/>
            <p:cNvSpPr/>
            <p:nvPr/>
          </p:nvSpPr>
          <p:spPr>
            <a:xfrm>
              <a:off x="1583616" y="1158904"/>
              <a:ext cx="261284" cy="209022"/>
            </a:xfrm>
            <a:custGeom>
              <a:avLst/>
              <a:gdLst/>
              <a:ahLst/>
              <a:cxnLst>
                <a:cxn ang="0">
                  <a:pos x="wd2" y="hd2"/>
                </a:cxn>
                <a:cxn ang="5400000">
                  <a:pos x="wd2" y="hd2"/>
                </a:cxn>
                <a:cxn ang="10800000">
                  <a:pos x="wd2" y="hd2"/>
                </a:cxn>
                <a:cxn ang="16200000">
                  <a:pos x="wd2" y="hd2"/>
                </a:cxn>
              </a:cxnLst>
              <a:rect l="0" t="0" r="r" b="b"/>
              <a:pathLst>
                <a:path w="21600" h="21514" extrusionOk="0">
                  <a:moveTo>
                    <a:pt x="20186" y="18973"/>
                  </a:moveTo>
                  <a:lnTo>
                    <a:pt x="16553" y="16139"/>
                  </a:lnTo>
                  <a:lnTo>
                    <a:pt x="16553" y="2539"/>
                  </a:lnTo>
                  <a:lnTo>
                    <a:pt x="20186" y="5373"/>
                  </a:lnTo>
                  <a:cubicBezTo>
                    <a:pt x="20186" y="5373"/>
                    <a:pt x="20186" y="18973"/>
                    <a:pt x="20186" y="18973"/>
                  </a:cubicBezTo>
                  <a:close/>
                  <a:moveTo>
                    <a:pt x="15140" y="16139"/>
                  </a:moveTo>
                  <a:lnTo>
                    <a:pt x="11506" y="18973"/>
                  </a:lnTo>
                  <a:lnTo>
                    <a:pt x="11506" y="5373"/>
                  </a:lnTo>
                  <a:lnTo>
                    <a:pt x="15140" y="2539"/>
                  </a:lnTo>
                  <a:cubicBezTo>
                    <a:pt x="15140" y="2539"/>
                    <a:pt x="15140" y="16139"/>
                    <a:pt x="15140" y="16139"/>
                  </a:cubicBezTo>
                  <a:close/>
                  <a:moveTo>
                    <a:pt x="10094" y="18973"/>
                  </a:moveTo>
                  <a:lnTo>
                    <a:pt x="6460" y="16139"/>
                  </a:lnTo>
                  <a:lnTo>
                    <a:pt x="6460" y="2539"/>
                  </a:lnTo>
                  <a:lnTo>
                    <a:pt x="10094" y="5373"/>
                  </a:lnTo>
                  <a:cubicBezTo>
                    <a:pt x="10094" y="5373"/>
                    <a:pt x="10094" y="18973"/>
                    <a:pt x="10094" y="18973"/>
                  </a:cubicBezTo>
                  <a:close/>
                  <a:moveTo>
                    <a:pt x="5047" y="16139"/>
                  </a:moveTo>
                  <a:lnTo>
                    <a:pt x="1414" y="18973"/>
                  </a:lnTo>
                  <a:lnTo>
                    <a:pt x="1414" y="5373"/>
                  </a:lnTo>
                  <a:lnTo>
                    <a:pt x="5047" y="2539"/>
                  </a:lnTo>
                  <a:cubicBezTo>
                    <a:pt x="5047" y="2539"/>
                    <a:pt x="5047" y="16139"/>
                    <a:pt x="5047" y="16139"/>
                  </a:cubicBezTo>
                  <a:close/>
                  <a:moveTo>
                    <a:pt x="21257" y="4065"/>
                  </a:moveTo>
                  <a:lnTo>
                    <a:pt x="16210" y="130"/>
                  </a:lnTo>
                  <a:cubicBezTo>
                    <a:pt x="15986" y="-44"/>
                    <a:pt x="15706" y="-44"/>
                    <a:pt x="15483" y="130"/>
                  </a:cubicBezTo>
                  <a:lnTo>
                    <a:pt x="10800" y="3782"/>
                  </a:lnTo>
                  <a:lnTo>
                    <a:pt x="6117" y="130"/>
                  </a:lnTo>
                  <a:cubicBezTo>
                    <a:pt x="5894" y="-44"/>
                    <a:pt x="5614" y="-44"/>
                    <a:pt x="5390" y="130"/>
                  </a:cubicBezTo>
                  <a:lnTo>
                    <a:pt x="343" y="4065"/>
                  </a:lnTo>
                  <a:cubicBezTo>
                    <a:pt x="131" y="4231"/>
                    <a:pt x="0" y="4530"/>
                    <a:pt x="0" y="4853"/>
                  </a:cubicBezTo>
                  <a:lnTo>
                    <a:pt x="0" y="20594"/>
                  </a:lnTo>
                  <a:cubicBezTo>
                    <a:pt x="0" y="20925"/>
                    <a:pt x="138" y="21231"/>
                    <a:pt x="359" y="21393"/>
                  </a:cubicBezTo>
                  <a:cubicBezTo>
                    <a:pt x="580" y="21556"/>
                    <a:pt x="852" y="21552"/>
                    <a:pt x="1070" y="21382"/>
                  </a:cubicBezTo>
                  <a:lnTo>
                    <a:pt x="5753" y="17730"/>
                  </a:lnTo>
                  <a:lnTo>
                    <a:pt x="10436" y="21382"/>
                  </a:lnTo>
                  <a:cubicBezTo>
                    <a:pt x="10661" y="21556"/>
                    <a:pt x="10939" y="21556"/>
                    <a:pt x="11164" y="21382"/>
                  </a:cubicBezTo>
                  <a:lnTo>
                    <a:pt x="15847" y="17730"/>
                  </a:lnTo>
                  <a:lnTo>
                    <a:pt x="20530" y="21382"/>
                  </a:lnTo>
                  <a:cubicBezTo>
                    <a:pt x="20642" y="21469"/>
                    <a:pt x="20768" y="21513"/>
                    <a:pt x="20893" y="21513"/>
                  </a:cubicBezTo>
                  <a:cubicBezTo>
                    <a:pt x="21014" y="21513"/>
                    <a:pt x="21133" y="21473"/>
                    <a:pt x="21241" y="21393"/>
                  </a:cubicBezTo>
                  <a:cubicBezTo>
                    <a:pt x="21463" y="21231"/>
                    <a:pt x="21600" y="20925"/>
                    <a:pt x="21600" y="20594"/>
                  </a:cubicBezTo>
                  <a:lnTo>
                    <a:pt x="21600" y="4853"/>
                  </a:lnTo>
                  <a:cubicBezTo>
                    <a:pt x="21600" y="4530"/>
                    <a:pt x="21469" y="4231"/>
                    <a:pt x="21257" y="4065"/>
                  </a:cubicBezTo>
                  <a:close/>
                </a:path>
              </a:pathLst>
            </a:custGeom>
            <a:solidFill>
              <a:schemeClr val="accent1"/>
            </a:solidFill>
            <a:ln w="12700">
              <a:miter lim="400000"/>
            </a:ln>
          </p:spPr>
          <p:txBody>
            <a:bodyPr lIns="0" tIns="0" rIns="0" bIns="0" anchor="ctr"/>
            <a:lstStyle/>
            <a:p>
              <a:pPr lvl="0"/>
              <a:endParaRPr sz="1300"/>
            </a:p>
          </p:txBody>
        </p:sp>
        <p:sp>
          <p:nvSpPr>
            <p:cNvPr id="19" name="Shape 3992"/>
            <p:cNvSpPr/>
            <p:nvPr/>
          </p:nvSpPr>
          <p:spPr>
            <a:xfrm>
              <a:off x="558958" y="1152769"/>
              <a:ext cx="232241" cy="181148"/>
            </a:xfrm>
            <a:custGeom>
              <a:avLst/>
              <a:gdLst/>
              <a:ahLst/>
              <a:cxnLst>
                <a:cxn ang="0">
                  <a:pos x="wd2" y="hd2"/>
                </a:cxn>
                <a:cxn ang="5400000">
                  <a:pos x="wd2" y="hd2"/>
                </a:cxn>
                <a:cxn ang="10800000">
                  <a:pos x="wd2" y="hd2"/>
                </a:cxn>
                <a:cxn ang="16200000">
                  <a:pos x="wd2" y="hd2"/>
                </a:cxn>
              </a:cxnLst>
              <a:rect l="0" t="0" r="r" b="b"/>
              <a:pathLst>
                <a:path w="21600" h="21600" extrusionOk="0">
                  <a:moveTo>
                    <a:pt x="14432" y="9208"/>
                  </a:moveTo>
                  <a:lnTo>
                    <a:pt x="14432" y="14123"/>
                  </a:lnTo>
                  <a:lnTo>
                    <a:pt x="21600" y="6923"/>
                  </a:lnTo>
                  <a:lnTo>
                    <a:pt x="14432" y="0"/>
                  </a:lnTo>
                  <a:lnTo>
                    <a:pt x="14432" y="4335"/>
                  </a:lnTo>
                  <a:cubicBezTo>
                    <a:pt x="5725" y="4335"/>
                    <a:pt x="5725" y="15369"/>
                    <a:pt x="5725" y="15369"/>
                  </a:cubicBezTo>
                  <a:cubicBezTo>
                    <a:pt x="8188" y="10180"/>
                    <a:pt x="9706" y="9208"/>
                    <a:pt x="14432" y="9208"/>
                  </a:cubicBezTo>
                  <a:close/>
                  <a:moveTo>
                    <a:pt x="16200" y="18831"/>
                  </a:moveTo>
                  <a:lnTo>
                    <a:pt x="2160" y="18831"/>
                  </a:lnTo>
                  <a:lnTo>
                    <a:pt x="2160" y="6369"/>
                  </a:lnTo>
                  <a:lnTo>
                    <a:pt x="4963" y="6369"/>
                  </a:lnTo>
                  <a:cubicBezTo>
                    <a:pt x="4963" y="6369"/>
                    <a:pt x="5708" y="5128"/>
                    <a:pt x="7306" y="3600"/>
                  </a:cubicBezTo>
                  <a:lnTo>
                    <a:pt x="1081" y="3600"/>
                  </a:lnTo>
                  <a:cubicBezTo>
                    <a:pt x="484" y="3600"/>
                    <a:pt x="0" y="4220"/>
                    <a:pt x="0" y="4984"/>
                  </a:cubicBezTo>
                  <a:lnTo>
                    <a:pt x="0" y="20216"/>
                  </a:lnTo>
                  <a:cubicBezTo>
                    <a:pt x="0" y="20981"/>
                    <a:pt x="484" y="21600"/>
                    <a:pt x="1081" y="21600"/>
                  </a:cubicBezTo>
                  <a:lnTo>
                    <a:pt x="17280" y="21600"/>
                  </a:lnTo>
                  <a:cubicBezTo>
                    <a:pt x="17877" y="21600"/>
                    <a:pt x="18360" y="20981"/>
                    <a:pt x="18360" y="20216"/>
                  </a:cubicBezTo>
                  <a:lnTo>
                    <a:pt x="18360" y="15028"/>
                  </a:lnTo>
                  <a:lnTo>
                    <a:pt x="16200" y="17306"/>
                  </a:lnTo>
                  <a:cubicBezTo>
                    <a:pt x="16200" y="17306"/>
                    <a:pt x="16200" y="18831"/>
                    <a:pt x="16200" y="18831"/>
                  </a:cubicBezTo>
                  <a:close/>
                </a:path>
              </a:pathLst>
            </a:custGeom>
            <a:solidFill>
              <a:schemeClr val="accent1"/>
            </a:solidFill>
            <a:ln w="12700">
              <a:miter lim="400000"/>
            </a:ln>
          </p:spPr>
          <p:txBody>
            <a:bodyPr lIns="0" tIns="0" rIns="0" bIns="0" anchor="ctr"/>
            <a:lstStyle/>
            <a:p>
              <a:pPr lvl="0"/>
              <a:endParaRPr sz="1300"/>
            </a:p>
          </p:txBody>
        </p:sp>
        <p:sp>
          <p:nvSpPr>
            <p:cNvPr id="20" name="Shape 3993"/>
            <p:cNvSpPr/>
            <p:nvPr/>
          </p:nvSpPr>
          <p:spPr>
            <a:xfrm>
              <a:off x="8345386" y="605412"/>
              <a:ext cx="247072" cy="222370"/>
            </a:xfrm>
            <a:custGeom>
              <a:avLst/>
              <a:gdLst/>
              <a:ahLst/>
              <a:cxnLst>
                <a:cxn ang="0">
                  <a:pos x="wd2" y="hd2"/>
                </a:cxn>
                <a:cxn ang="5400000">
                  <a:pos x="wd2" y="hd2"/>
                </a:cxn>
                <a:cxn ang="10800000">
                  <a:pos x="wd2" y="hd2"/>
                </a:cxn>
                <a:cxn ang="16200000">
                  <a:pos x="wd2" y="hd2"/>
                </a:cxn>
              </a:cxnLst>
              <a:rect l="0" t="0" r="r" b="b"/>
              <a:pathLst>
                <a:path w="21600" h="21600" extrusionOk="0">
                  <a:moveTo>
                    <a:pt x="18360" y="9600"/>
                  </a:moveTo>
                  <a:lnTo>
                    <a:pt x="18360" y="6000"/>
                  </a:lnTo>
                  <a:lnTo>
                    <a:pt x="16200" y="6000"/>
                  </a:lnTo>
                  <a:lnTo>
                    <a:pt x="16200" y="9600"/>
                  </a:lnTo>
                  <a:lnTo>
                    <a:pt x="12961" y="9600"/>
                  </a:lnTo>
                  <a:lnTo>
                    <a:pt x="12961" y="12000"/>
                  </a:lnTo>
                  <a:lnTo>
                    <a:pt x="16200" y="12000"/>
                  </a:lnTo>
                  <a:lnTo>
                    <a:pt x="16200" y="15600"/>
                  </a:lnTo>
                  <a:lnTo>
                    <a:pt x="18360" y="15600"/>
                  </a:lnTo>
                  <a:lnTo>
                    <a:pt x="18360" y="12000"/>
                  </a:lnTo>
                  <a:lnTo>
                    <a:pt x="21600" y="12000"/>
                  </a:lnTo>
                  <a:lnTo>
                    <a:pt x="21600" y="9600"/>
                  </a:lnTo>
                  <a:cubicBezTo>
                    <a:pt x="21600" y="9600"/>
                    <a:pt x="18360" y="9600"/>
                    <a:pt x="18360" y="9600"/>
                  </a:cubicBezTo>
                  <a:close/>
                  <a:moveTo>
                    <a:pt x="13368" y="16137"/>
                  </a:moveTo>
                  <a:cubicBezTo>
                    <a:pt x="10677" y="15059"/>
                    <a:pt x="9817" y="14150"/>
                    <a:pt x="9817" y="12203"/>
                  </a:cubicBezTo>
                  <a:cubicBezTo>
                    <a:pt x="9817" y="11034"/>
                    <a:pt x="10638" y="11415"/>
                    <a:pt x="11000" y="9274"/>
                  </a:cubicBezTo>
                  <a:cubicBezTo>
                    <a:pt x="11149" y="8387"/>
                    <a:pt x="11875" y="9260"/>
                    <a:pt x="12013" y="7233"/>
                  </a:cubicBezTo>
                  <a:cubicBezTo>
                    <a:pt x="12013" y="6425"/>
                    <a:pt x="11617" y="6224"/>
                    <a:pt x="11617" y="6224"/>
                  </a:cubicBezTo>
                  <a:cubicBezTo>
                    <a:pt x="11617" y="6224"/>
                    <a:pt x="11819" y="5028"/>
                    <a:pt x="11897" y="4109"/>
                  </a:cubicBezTo>
                  <a:cubicBezTo>
                    <a:pt x="11995" y="2962"/>
                    <a:pt x="11295" y="0"/>
                    <a:pt x="7560" y="0"/>
                  </a:cubicBezTo>
                  <a:cubicBezTo>
                    <a:pt x="3826" y="0"/>
                    <a:pt x="3125" y="2962"/>
                    <a:pt x="3223" y="4109"/>
                  </a:cubicBezTo>
                  <a:cubicBezTo>
                    <a:pt x="3302" y="5028"/>
                    <a:pt x="3504" y="6224"/>
                    <a:pt x="3504" y="6224"/>
                  </a:cubicBezTo>
                  <a:cubicBezTo>
                    <a:pt x="3504" y="6224"/>
                    <a:pt x="3107" y="6425"/>
                    <a:pt x="3107" y="7233"/>
                  </a:cubicBezTo>
                  <a:cubicBezTo>
                    <a:pt x="3246" y="9260"/>
                    <a:pt x="3972" y="8387"/>
                    <a:pt x="4121" y="9274"/>
                  </a:cubicBezTo>
                  <a:cubicBezTo>
                    <a:pt x="4483" y="11415"/>
                    <a:pt x="5303" y="11034"/>
                    <a:pt x="5303" y="12203"/>
                  </a:cubicBezTo>
                  <a:cubicBezTo>
                    <a:pt x="5303" y="14150"/>
                    <a:pt x="4444" y="15059"/>
                    <a:pt x="1753" y="16137"/>
                  </a:cubicBezTo>
                  <a:cubicBezTo>
                    <a:pt x="1429" y="16267"/>
                    <a:pt x="657" y="16469"/>
                    <a:pt x="0" y="16784"/>
                  </a:cubicBezTo>
                  <a:lnTo>
                    <a:pt x="0" y="21600"/>
                  </a:lnTo>
                  <a:lnTo>
                    <a:pt x="17281" y="21600"/>
                  </a:lnTo>
                  <a:cubicBezTo>
                    <a:pt x="17281" y="21600"/>
                    <a:pt x="17281" y="19825"/>
                    <a:pt x="17281" y="19073"/>
                  </a:cubicBezTo>
                  <a:cubicBezTo>
                    <a:pt x="17281" y="18321"/>
                    <a:pt x="16066" y="17219"/>
                    <a:pt x="13368" y="16137"/>
                  </a:cubicBezTo>
                  <a:close/>
                </a:path>
              </a:pathLst>
            </a:custGeom>
            <a:solidFill>
              <a:schemeClr val="accent1"/>
            </a:solidFill>
            <a:ln w="12700">
              <a:miter lim="400000"/>
            </a:ln>
          </p:spPr>
          <p:txBody>
            <a:bodyPr lIns="0" tIns="0" rIns="0" bIns="0" anchor="ctr"/>
            <a:lstStyle/>
            <a:p>
              <a:pPr lvl="0"/>
              <a:endParaRPr sz="1300"/>
            </a:p>
          </p:txBody>
        </p:sp>
        <p:sp>
          <p:nvSpPr>
            <p:cNvPr id="21" name="Shape 3994"/>
            <p:cNvSpPr/>
            <p:nvPr/>
          </p:nvSpPr>
          <p:spPr>
            <a:xfrm>
              <a:off x="4197455" y="1170013"/>
              <a:ext cx="229503" cy="186806"/>
            </a:xfrm>
            <a:custGeom>
              <a:avLst/>
              <a:gdLst/>
              <a:ahLst/>
              <a:cxnLst>
                <a:cxn ang="0">
                  <a:pos x="wd2" y="hd2"/>
                </a:cxn>
                <a:cxn ang="5400000">
                  <a:pos x="wd2" y="hd2"/>
                </a:cxn>
                <a:cxn ang="10800000">
                  <a:pos x="wd2" y="hd2"/>
                </a:cxn>
                <a:cxn ang="16200000">
                  <a:pos x="wd2" y="hd2"/>
                </a:cxn>
              </a:cxnLst>
              <a:rect l="0" t="0" r="r" b="b"/>
              <a:pathLst>
                <a:path w="20480" h="21024" extrusionOk="0">
                  <a:moveTo>
                    <a:pt x="18800" y="1728"/>
                  </a:moveTo>
                  <a:cubicBezTo>
                    <a:pt x="16810" y="-576"/>
                    <a:pt x="13583" y="-576"/>
                    <a:pt x="11591" y="1728"/>
                  </a:cubicBezTo>
                  <a:lnTo>
                    <a:pt x="10239" y="3293"/>
                  </a:lnTo>
                  <a:lnTo>
                    <a:pt x="8887" y="1728"/>
                  </a:lnTo>
                  <a:cubicBezTo>
                    <a:pt x="6897" y="-576"/>
                    <a:pt x="3670" y="-576"/>
                    <a:pt x="1680" y="1728"/>
                  </a:cubicBezTo>
                  <a:cubicBezTo>
                    <a:pt x="-560" y="4320"/>
                    <a:pt x="-560" y="8522"/>
                    <a:pt x="1680" y="11115"/>
                  </a:cubicBezTo>
                  <a:lnTo>
                    <a:pt x="10239" y="21024"/>
                  </a:lnTo>
                  <a:lnTo>
                    <a:pt x="18800" y="11115"/>
                  </a:lnTo>
                  <a:cubicBezTo>
                    <a:pt x="21040" y="8522"/>
                    <a:pt x="21040" y="4320"/>
                    <a:pt x="18800" y="1728"/>
                  </a:cubicBezTo>
                  <a:close/>
                </a:path>
              </a:pathLst>
            </a:custGeom>
            <a:solidFill>
              <a:schemeClr val="accent1"/>
            </a:solidFill>
            <a:ln w="12700">
              <a:miter lim="400000"/>
            </a:ln>
          </p:spPr>
          <p:txBody>
            <a:bodyPr lIns="0" tIns="0" rIns="0" bIns="0" anchor="ctr"/>
            <a:lstStyle/>
            <a:p>
              <a:pPr lvl="0"/>
              <a:endParaRPr sz="1300"/>
            </a:p>
          </p:txBody>
        </p:sp>
        <p:sp>
          <p:nvSpPr>
            <p:cNvPr id="22" name="Shape 3995"/>
            <p:cNvSpPr/>
            <p:nvPr/>
          </p:nvSpPr>
          <p:spPr>
            <a:xfrm>
              <a:off x="2117728" y="1147297"/>
              <a:ext cx="232241" cy="232237"/>
            </a:xfrm>
            <a:custGeom>
              <a:avLst/>
              <a:gdLst/>
              <a:ahLst/>
              <a:cxnLst>
                <a:cxn ang="0">
                  <a:pos x="wd2" y="hd2"/>
                </a:cxn>
                <a:cxn ang="5400000">
                  <a:pos x="wd2" y="hd2"/>
                </a:cxn>
                <a:cxn ang="10800000">
                  <a:pos x="wd2" y="hd2"/>
                </a:cxn>
                <a:cxn ang="16200000">
                  <a:pos x="wd2" y="hd2"/>
                </a:cxn>
              </a:cxnLst>
              <a:rect l="0" t="0" r="r" b="b"/>
              <a:pathLst>
                <a:path w="21176" h="21176" extrusionOk="0">
                  <a:moveTo>
                    <a:pt x="18635" y="2703"/>
                  </a:moveTo>
                  <a:lnTo>
                    <a:pt x="11841" y="15322"/>
                  </a:lnTo>
                  <a:lnTo>
                    <a:pt x="11150" y="9587"/>
                  </a:lnTo>
                  <a:cubicBezTo>
                    <a:pt x="11150" y="9587"/>
                    <a:pt x="18635" y="2703"/>
                    <a:pt x="18635" y="2703"/>
                  </a:cubicBezTo>
                  <a:close/>
                  <a:moveTo>
                    <a:pt x="20880" y="297"/>
                  </a:moveTo>
                  <a:cubicBezTo>
                    <a:pt x="20178" y="-424"/>
                    <a:pt x="19471" y="257"/>
                    <a:pt x="17135" y="1379"/>
                  </a:cubicBezTo>
                  <a:cubicBezTo>
                    <a:pt x="10889" y="4382"/>
                    <a:pt x="0" y="10484"/>
                    <a:pt x="0" y="10484"/>
                  </a:cubicBezTo>
                  <a:lnTo>
                    <a:pt x="9356" y="11821"/>
                  </a:lnTo>
                  <a:lnTo>
                    <a:pt x="10692" y="21176"/>
                  </a:lnTo>
                  <a:cubicBezTo>
                    <a:pt x="10692" y="21176"/>
                    <a:pt x="16794" y="10288"/>
                    <a:pt x="19796" y="4041"/>
                  </a:cubicBezTo>
                  <a:cubicBezTo>
                    <a:pt x="20920" y="1706"/>
                    <a:pt x="21600" y="1018"/>
                    <a:pt x="20880" y="297"/>
                  </a:cubicBezTo>
                  <a:close/>
                </a:path>
              </a:pathLst>
            </a:custGeom>
            <a:solidFill>
              <a:schemeClr val="accent1"/>
            </a:solidFill>
            <a:ln w="12700">
              <a:miter lim="400000"/>
            </a:ln>
          </p:spPr>
          <p:txBody>
            <a:bodyPr lIns="0" tIns="0" rIns="0" bIns="0" anchor="ctr"/>
            <a:lstStyle/>
            <a:p>
              <a:pPr lvl="0"/>
              <a:endParaRPr sz="1300"/>
            </a:p>
          </p:txBody>
        </p:sp>
        <p:sp>
          <p:nvSpPr>
            <p:cNvPr id="23" name="Shape 3996"/>
            <p:cNvSpPr/>
            <p:nvPr/>
          </p:nvSpPr>
          <p:spPr>
            <a:xfrm>
              <a:off x="3167372" y="1144549"/>
              <a:ext cx="211310" cy="237733"/>
            </a:xfrm>
            <a:custGeom>
              <a:avLst/>
              <a:gdLst/>
              <a:ahLst/>
              <a:cxnLst>
                <a:cxn ang="0">
                  <a:pos x="wd2" y="hd2"/>
                </a:cxn>
                <a:cxn ang="5400000">
                  <a:pos x="wd2" y="hd2"/>
                </a:cxn>
                <a:cxn ang="10800000">
                  <a:pos x="wd2" y="hd2"/>
                </a:cxn>
                <a:cxn ang="16200000">
                  <a:pos x="wd2" y="hd2"/>
                </a:cxn>
              </a:cxnLst>
              <a:rect l="0" t="0" r="r" b="b"/>
              <a:pathLst>
                <a:path w="21600" h="21600" extrusionOk="0">
                  <a:moveTo>
                    <a:pt x="17551" y="14400"/>
                  </a:moveTo>
                  <a:cubicBezTo>
                    <a:pt x="16622" y="14400"/>
                    <a:pt x="15770" y="14680"/>
                    <a:pt x="15088" y="15147"/>
                  </a:cubicBezTo>
                  <a:lnTo>
                    <a:pt x="8042" y="11389"/>
                  </a:lnTo>
                  <a:cubicBezTo>
                    <a:pt x="8076" y="11197"/>
                    <a:pt x="8101" y="11000"/>
                    <a:pt x="8101" y="10800"/>
                  </a:cubicBezTo>
                  <a:cubicBezTo>
                    <a:pt x="8101" y="10599"/>
                    <a:pt x="8076" y="10403"/>
                    <a:pt x="8042" y="10211"/>
                  </a:cubicBezTo>
                  <a:lnTo>
                    <a:pt x="15088" y="6452"/>
                  </a:lnTo>
                  <a:cubicBezTo>
                    <a:pt x="15770" y="6920"/>
                    <a:pt x="16622" y="7200"/>
                    <a:pt x="17551" y="7200"/>
                  </a:cubicBezTo>
                  <a:cubicBezTo>
                    <a:pt x="19787" y="7200"/>
                    <a:pt x="21600" y="5588"/>
                    <a:pt x="21600" y="3600"/>
                  </a:cubicBezTo>
                  <a:cubicBezTo>
                    <a:pt x="21600" y="1612"/>
                    <a:pt x="19787" y="0"/>
                    <a:pt x="17551" y="0"/>
                  </a:cubicBezTo>
                  <a:cubicBezTo>
                    <a:pt x="15314" y="0"/>
                    <a:pt x="13499" y="1612"/>
                    <a:pt x="13499" y="3600"/>
                  </a:cubicBezTo>
                  <a:cubicBezTo>
                    <a:pt x="13499" y="3801"/>
                    <a:pt x="13524" y="3997"/>
                    <a:pt x="13560" y="4189"/>
                  </a:cubicBezTo>
                  <a:lnTo>
                    <a:pt x="6512" y="7947"/>
                  </a:lnTo>
                  <a:cubicBezTo>
                    <a:pt x="5830" y="7480"/>
                    <a:pt x="4978" y="7200"/>
                    <a:pt x="4049" y="7200"/>
                  </a:cubicBezTo>
                  <a:cubicBezTo>
                    <a:pt x="1813" y="7200"/>
                    <a:pt x="0" y="8812"/>
                    <a:pt x="0" y="10800"/>
                  </a:cubicBezTo>
                  <a:cubicBezTo>
                    <a:pt x="0" y="12788"/>
                    <a:pt x="1813" y="14400"/>
                    <a:pt x="4049" y="14400"/>
                  </a:cubicBezTo>
                  <a:cubicBezTo>
                    <a:pt x="4978" y="14400"/>
                    <a:pt x="5830" y="14119"/>
                    <a:pt x="6512" y="13653"/>
                  </a:cubicBezTo>
                  <a:lnTo>
                    <a:pt x="13560" y="17410"/>
                  </a:lnTo>
                  <a:cubicBezTo>
                    <a:pt x="13524" y="17603"/>
                    <a:pt x="13499" y="17798"/>
                    <a:pt x="13499" y="18000"/>
                  </a:cubicBezTo>
                  <a:cubicBezTo>
                    <a:pt x="13499" y="19987"/>
                    <a:pt x="15314" y="21600"/>
                    <a:pt x="17551" y="21600"/>
                  </a:cubicBezTo>
                  <a:cubicBezTo>
                    <a:pt x="19787" y="21600"/>
                    <a:pt x="21600" y="19987"/>
                    <a:pt x="21600" y="18000"/>
                  </a:cubicBezTo>
                  <a:cubicBezTo>
                    <a:pt x="21600" y="16012"/>
                    <a:pt x="19787" y="14400"/>
                    <a:pt x="17551" y="14400"/>
                  </a:cubicBezTo>
                  <a:close/>
                </a:path>
              </a:pathLst>
            </a:custGeom>
            <a:solidFill>
              <a:schemeClr val="accent1"/>
            </a:solidFill>
            <a:ln w="12700">
              <a:miter lim="400000"/>
            </a:ln>
          </p:spPr>
          <p:txBody>
            <a:bodyPr lIns="0" tIns="0" rIns="0" bIns="0" anchor="ctr"/>
            <a:lstStyle/>
            <a:p>
              <a:pPr lvl="0"/>
              <a:endParaRPr sz="1300"/>
            </a:p>
          </p:txBody>
        </p:sp>
        <p:sp>
          <p:nvSpPr>
            <p:cNvPr id="24" name="Shape 3997"/>
            <p:cNvSpPr/>
            <p:nvPr/>
          </p:nvSpPr>
          <p:spPr>
            <a:xfrm>
              <a:off x="2623224" y="1113121"/>
              <a:ext cx="260426" cy="260444"/>
            </a:xfrm>
            <a:custGeom>
              <a:avLst/>
              <a:gdLst/>
              <a:ahLst/>
              <a:cxnLst>
                <a:cxn ang="0">
                  <a:pos x="wd2" y="hd2"/>
                </a:cxn>
                <a:cxn ang="5400000">
                  <a:pos x="wd2" y="hd2"/>
                </a:cxn>
                <a:cxn ang="10800000">
                  <a:pos x="wd2" y="hd2"/>
                </a:cxn>
                <a:cxn ang="16200000">
                  <a:pos x="wd2" y="hd2"/>
                </a:cxn>
              </a:cxnLst>
              <a:rect l="0" t="0" r="r" b="b"/>
              <a:pathLst>
                <a:path w="21600" h="21600" extrusionOk="0">
                  <a:moveTo>
                    <a:pt x="11679" y="19547"/>
                  </a:moveTo>
                  <a:lnTo>
                    <a:pt x="11679" y="14693"/>
                  </a:lnTo>
                  <a:lnTo>
                    <a:pt x="9921" y="14693"/>
                  </a:lnTo>
                  <a:lnTo>
                    <a:pt x="9921" y="19547"/>
                  </a:lnTo>
                  <a:cubicBezTo>
                    <a:pt x="5768" y="19134"/>
                    <a:pt x="2465" y="15832"/>
                    <a:pt x="2052" y="11679"/>
                  </a:cubicBezTo>
                  <a:lnTo>
                    <a:pt x="6907" y="11679"/>
                  </a:lnTo>
                  <a:lnTo>
                    <a:pt x="6907" y="9921"/>
                  </a:lnTo>
                  <a:lnTo>
                    <a:pt x="2052" y="9921"/>
                  </a:lnTo>
                  <a:cubicBezTo>
                    <a:pt x="2465" y="5768"/>
                    <a:pt x="5768" y="2466"/>
                    <a:pt x="9921" y="2054"/>
                  </a:cubicBezTo>
                  <a:lnTo>
                    <a:pt x="9921" y="6907"/>
                  </a:lnTo>
                  <a:lnTo>
                    <a:pt x="11679" y="6907"/>
                  </a:lnTo>
                  <a:lnTo>
                    <a:pt x="11679" y="2054"/>
                  </a:lnTo>
                  <a:cubicBezTo>
                    <a:pt x="15832" y="2466"/>
                    <a:pt x="19135" y="5768"/>
                    <a:pt x="19548" y="9921"/>
                  </a:cubicBezTo>
                  <a:lnTo>
                    <a:pt x="14693" y="9921"/>
                  </a:lnTo>
                  <a:lnTo>
                    <a:pt x="14693" y="11679"/>
                  </a:lnTo>
                  <a:lnTo>
                    <a:pt x="19548" y="11679"/>
                  </a:lnTo>
                  <a:cubicBezTo>
                    <a:pt x="19135" y="15832"/>
                    <a:pt x="15832" y="19134"/>
                    <a:pt x="11679" y="19547"/>
                  </a:cubicBezTo>
                  <a:close/>
                  <a:moveTo>
                    <a:pt x="10799" y="0"/>
                  </a:moveTo>
                  <a:cubicBezTo>
                    <a:pt x="4835" y="0"/>
                    <a:pt x="0" y="4836"/>
                    <a:pt x="0" y="10800"/>
                  </a:cubicBezTo>
                  <a:cubicBezTo>
                    <a:pt x="0" y="16765"/>
                    <a:pt x="4835" y="21600"/>
                    <a:pt x="10799" y="21600"/>
                  </a:cubicBezTo>
                  <a:cubicBezTo>
                    <a:pt x="16765" y="21600"/>
                    <a:pt x="21600" y="16765"/>
                    <a:pt x="21600" y="10800"/>
                  </a:cubicBezTo>
                  <a:cubicBezTo>
                    <a:pt x="21600" y="4836"/>
                    <a:pt x="16765" y="0"/>
                    <a:pt x="10799" y="0"/>
                  </a:cubicBezTo>
                  <a:close/>
                </a:path>
              </a:pathLst>
            </a:custGeom>
            <a:solidFill>
              <a:schemeClr val="accent1"/>
            </a:solidFill>
            <a:ln w="12700">
              <a:miter lim="400000"/>
            </a:ln>
          </p:spPr>
          <p:txBody>
            <a:bodyPr lIns="0" tIns="0" rIns="0" bIns="0" anchor="ctr"/>
            <a:lstStyle/>
            <a:p>
              <a:pPr lvl="0"/>
              <a:endParaRPr sz="1300"/>
            </a:p>
          </p:txBody>
        </p:sp>
        <p:sp>
          <p:nvSpPr>
            <p:cNvPr id="25" name="Shape 3998"/>
            <p:cNvSpPr/>
            <p:nvPr/>
          </p:nvSpPr>
          <p:spPr>
            <a:xfrm>
              <a:off x="3658872" y="1155803"/>
              <a:ext cx="261287" cy="209022"/>
            </a:xfrm>
            <a:custGeom>
              <a:avLst/>
              <a:gdLst/>
              <a:ahLst/>
              <a:cxnLst>
                <a:cxn ang="0">
                  <a:pos x="wd2" y="hd2"/>
                </a:cxn>
                <a:cxn ang="5400000">
                  <a:pos x="wd2" y="hd2"/>
                </a:cxn>
                <a:cxn ang="10800000">
                  <a:pos x="wd2" y="hd2"/>
                </a:cxn>
                <a:cxn ang="16200000">
                  <a:pos x="wd2" y="hd2"/>
                </a:cxn>
              </a:cxnLst>
              <a:rect l="0" t="0" r="r" b="b"/>
              <a:pathLst>
                <a:path w="21600" h="21600" extrusionOk="0">
                  <a:moveTo>
                    <a:pt x="18143" y="10800"/>
                  </a:moveTo>
                  <a:cubicBezTo>
                    <a:pt x="17065" y="10800"/>
                    <a:pt x="16800" y="11898"/>
                    <a:pt x="16709" y="12419"/>
                  </a:cubicBezTo>
                  <a:cubicBezTo>
                    <a:pt x="16115" y="15817"/>
                    <a:pt x="13696" y="18359"/>
                    <a:pt x="10800" y="18359"/>
                  </a:cubicBezTo>
                  <a:cubicBezTo>
                    <a:pt x="9130" y="18359"/>
                    <a:pt x="7618" y="17514"/>
                    <a:pt x="6524" y="16146"/>
                  </a:cubicBezTo>
                  <a:cubicBezTo>
                    <a:pt x="6018" y="15513"/>
                    <a:pt x="5198" y="15513"/>
                    <a:pt x="4691" y="16146"/>
                  </a:cubicBezTo>
                  <a:cubicBezTo>
                    <a:pt x="4185" y="16779"/>
                    <a:pt x="4185" y="17804"/>
                    <a:pt x="4691" y="18437"/>
                  </a:cubicBezTo>
                  <a:cubicBezTo>
                    <a:pt x="6255" y="20391"/>
                    <a:pt x="8415" y="21600"/>
                    <a:pt x="10800" y="21600"/>
                  </a:cubicBezTo>
                  <a:cubicBezTo>
                    <a:pt x="14669" y="21600"/>
                    <a:pt x="17943" y="18421"/>
                    <a:pt x="19043" y="14039"/>
                  </a:cubicBezTo>
                  <a:lnTo>
                    <a:pt x="21600" y="14039"/>
                  </a:lnTo>
                  <a:lnTo>
                    <a:pt x="21600" y="10800"/>
                  </a:lnTo>
                  <a:cubicBezTo>
                    <a:pt x="21600" y="10800"/>
                    <a:pt x="18143" y="10800"/>
                    <a:pt x="18143" y="10800"/>
                  </a:cubicBezTo>
                  <a:close/>
                  <a:moveTo>
                    <a:pt x="4891" y="9180"/>
                  </a:moveTo>
                  <a:cubicBezTo>
                    <a:pt x="5484" y="5783"/>
                    <a:pt x="7904" y="3240"/>
                    <a:pt x="10800" y="3240"/>
                  </a:cubicBezTo>
                  <a:cubicBezTo>
                    <a:pt x="12470" y="3240"/>
                    <a:pt x="13982" y="4086"/>
                    <a:pt x="15076" y="5454"/>
                  </a:cubicBezTo>
                  <a:cubicBezTo>
                    <a:pt x="15582" y="6086"/>
                    <a:pt x="16404" y="6086"/>
                    <a:pt x="16909" y="5454"/>
                  </a:cubicBezTo>
                  <a:cubicBezTo>
                    <a:pt x="17415" y="4821"/>
                    <a:pt x="17415" y="3796"/>
                    <a:pt x="16909" y="3163"/>
                  </a:cubicBezTo>
                  <a:cubicBezTo>
                    <a:pt x="15346" y="1209"/>
                    <a:pt x="13186" y="0"/>
                    <a:pt x="10800" y="0"/>
                  </a:cubicBezTo>
                  <a:cubicBezTo>
                    <a:pt x="6931" y="0"/>
                    <a:pt x="3658" y="3178"/>
                    <a:pt x="2557" y="7560"/>
                  </a:cubicBezTo>
                  <a:lnTo>
                    <a:pt x="0" y="7560"/>
                  </a:lnTo>
                  <a:lnTo>
                    <a:pt x="0" y="10800"/>
                  </a:lnTo>
                  <a:lnTo>
                    <a:pt x="3457" y="10800"/>
                  </a:lnTo>
                  <a:cubicBezTo>
                    <a:pt x="4535" y="10800"/>
                    <a:pt x="4800" y="9702"/>
                    <a:pt x="4891" y="9180"/>
                  </a:cubicBezTo>
                  <a:close/>
                  <a:moveTo>
                    <a:pt x="7343" y="10800"/>
                  </a:moveTo>
                  <a:cubicBezTo>
                    <a:pt x="7343" y="13185"/>
                    <a:pt x="8891" y="15120"/>
                    <a:pt x="10800" y="15120"/>
                  </a:cubicBezTo>
                  <a:cubicBezTo>
                    <a:pt x="12709" y="15120"/>
                    <a:pt x="14255" y="13185"/>
                    <a:pt x="14255" y="10800"/>
                  </a:cubicBezTo>
                  <a:cubicBezTo>
                    <a:pt x="14255" y="8415"/>
                    <a:pt x="12709" y="6480"/>
                    <a:pt x="10800" y="6480"/>
                  </a:cubicBezTo>
                  <a:cubicBezTo>
                    <a:pt x="8891" y="6480"/>
                    <a:pt x="7343" y="8415"/>
                    <a:pt x="7343" y="10800"/>
                  </a:cubicBezTo>
                  <a:close/>
                </a:path>
              </a:pathLst>
            </a:custGeom>
            <a:solidFill>
              <a:schemeClr val="accent1"/>
            </a:solidFill>
            <a:ln w="12700">
              <a:miter lim="400000"/>
            </a:ln>
          </p:spPr>
          <p:txBody>
            <a:bodyPr lIns="0" tIns="0" rIns="0" bIns="0" anchor="ctr"/>
            <a:lstStyle/>
            <a:p>
              <a:pPr lvl="0"/>
              <a:endParaRPr sz="1300"/>
            </a:p>
          </p:txBody>
        </p:sp>
        <p:sp>
          <p:nvSpPr>
            <p:cNvPr id="26" name="Shape 3999"/>
            <p:cNvSpPr/>
            <p:nvPr/>
          </p:nvSpPr>
          <p:spPr>
            <a:xfrm>
              <a:off x="5233878" y="1124476"/>
              <a:ext cx="237749" cy="237733"/>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lnTo>
                    <a:pt x="13730" y="8251"/>
                  </a:lnTo>
                  <a:lnTo>
                    <a:pt x="21600" y="8251"/>
                  </a:lnTo>
                  <a:lnTo>
                    <a:pt x="15179" y="13096"/>
                  </a:lnTo>
                  <a:lnTo>
                    <a:pt x="17474" y="21600"/>
                  </a:lnTo>
                  <a:lnTo>
                    <a:pt x="10799" y="16501"/>
                  </a:lnTo>
                  <a:lnTo>
                    <a:pt x="4126" y="21600"/>
                  </a:lnTo>
                  <a:lnTo>
                    <a:pt x="6421" y="13096"/>
                  </a:lnTo>
                  <a:lnTo>
                    <a:pt x="0" y="8251"/>
                  </a:lnTo>
                  <a:lnTo>
                    <a:pt x="7869" y="8251"/>
                  </a:lnTo>
                  <a:cubicBezTo>
                    <a:pt x="7869" y="8251"/>
                    <a:pt x="10799" y="0"/>
                    <a:pt x="10799" y="0"/>
                  </a:cubicBezTo>
                  <a:close/>
                </a:path>
              </a:pathLst>
            </a:custGeom>
            <a:solidFill>
              <a:schemeClr val="accent1"/>
            </a:solidFill>
            <a:ln w="12700">
              <a:miter lim="400000"/>
            </a:ln>
          </p:spPr>
          <p:txBody>
            <a:bodyPr lIns="0" tIns="0" rIns="0" bIns="0" anchor="ctr"/>
            <a:lstStyle/>
            <a:p>
              <a:pPr lvl="0"/>
              <a:endParaRPr sz="1300"/>
            </a:p>
          </p:txBody>
        </p:sp>
        <p:sp>
          <p:nvSpPr>
            <p:cNvPr id="27" name="Shape 4000"/>
            <p:cNvSpPr/>
            <p:nvPr/>
          </p:nvSpPr>
          <p:spPr>
            <a:xfrm>
              <a:off x="5752108" y="1144549"/>
              <a:ext cx="237733" cy="237733"/>
            </a:xfrm>
            <a:custGeom>
              <a:avLst/>
              <a:gdLst/>
              <a:ahLst/>
              <a:cxnLst>
                <a:cxn ang="0">
                  <a:pos x="wd2" y="hd2"/>
                </a:cxn>
                <a:cxn ang="5400000">
                  <a:pos x="wd2" y="hd2"/>
                </a:cxn>
                <a:cxn ang="10800000">
                  <a:pos x="wd2" y="hd2"/>
                </a:cxn>
                <a:cxn ang="16200000">
                  <a:pos x="wd2" y="hd2"/>
                </a:cxn>
              </a:cxnLst>
              <a:rect l="0" t="0" r="r" b="b"/>
              <a:pathLst>
                <a:path w="21600" h="21600" extrusionOk="0">
                  <a:moveTo>
                    <a:pt x="10800" y="14093"/>
                  </a:moveTo>
                  <a:lnTo>
                    <a:pt x="7102" y="17164"/>
                  </a:lnTo>
                  <a:lnTo>
                    <a:pt x="8628" y="12791"/>
                  </a:lnTo>
                  <a:lnTo>
                    <a:pt x="5128" y="9969"/>
                  </a:lnTo>
                  <a:lnTo>
                    <a:pt x="9451" y="10091"/>
                  </a:lnTo>
                  <a:lnTo>
                    <a:pt x="10800" y="5133"/>
                  </a:lnTo>
                  <a:lnTo>
                    <a:pt x="12149" y="10091"/>
                  </a:lnTo>
                  <a:lnTo>
                    <a:pt x="16470" y="9969"/>
                  </a:lnTo>
                  <a:lnTo>
                    <a:pt x="12972" y="12791"/>
                  </a:lnTo>
                  <a:lnTo>
                    <a:pt x="14498" y="17164"/>
                  </a:lnTo>
                  <a:cubicBezTo>
                    <a:pt x="14498" y="17164"/>
                    <a:pt x="10800" y="14093"/>
                    <a:pt x="10800" y="14093"/>
                  </a:cubicBezTo>
                  <a:close/>
                  <a:moveTo>
                    <a:pt x="21600" y="8250"/>
                  </a:moveTo>
                  <a:lnTo>
                    <a:pt x="13731" y="8250"/>
                  </a:lnTo>
                  <a:lnTo>
                    <a:pt x="10800" y="0"/>
                  </a:lnTo>
                  <a:lnTo>
                    <a:pt x="7869" y="8250"/>
                  </a:lnTo>
                  <a:lnTo>
                    <a:pt x="0" y="8250"/>
                  </a:lnTo>
                  <a:lnTo>
                    <a:pt x="6420" y="13095"/>
                  </a:lnTo>
                  <a:lnTo>
                    <a:pt x="4125" y="21600"/>
                  </a:lnTo>
                  <a:lnTo>
                    <a:pt x="10800" y="16501"/>
                  </a:lnTo>
                  <a:lnTo>
                    <a:pt x="17474" y="21600"/>
                  </a:lnTo>
                  <a:lnTo>
                    <a:pt x="15179" y="13095"/>
                  </a:lnTo>
                  <a:cubicBezTo>
                    <a:pt x="15179" y="13095"/>
                    <a:pt x="21600" y="8250"/>
                    <a:pt x="21600" y="8250"/>
                  </a:cubicBezTo>
                  <a:close/>
                </a:path>
              </a:pathLst>
            </a:custGeom>
            <a:solidFill>
              <a:schemeClr val="accent1"/>
            </a:solidFill>
            <a:ln w="12700">
              <a:miter lim="400000"/>
            </a:ln>
          </p:spPr>
          <p:txBody>
            <a:bodyPr lIns="0" tIns="0" rIns="0" bIns="0" anchor="ctr"/>
            <a:lstStyle/>
            <a:p>
              <a:pPr lvl="0"/>
              <a:endParaRPr sz="1300"/>
            </a:p>
          </p:txBody>
        </p:sp>
        <p:sp>
          <p:nvSpPr>
            <p:cNvPr id="28" name="Shape 4001"/>
            <p:cNvSpPr/>
            <p:nvPr/>
          </p:nvSpPr>
          <p:spPr>
            <a:xfrm>
              <a:off x="4724007" y="1175681"/>
              <a:ext cx="215578" cy="175467"/>
            </a:xfrm>
            <a:custGeom>
              <a:avLst/>
              <a:gdLst/>
              <a:ahLst/>
              <a:cxnLst>
                <a:cxn ang="0">
                  <a:pos x="wd2" y="hd2"/>
                </a:cxn>
                <a:cxn ang="5400000">
                  <a:pos x="wd2" y="hd2"/>
                </a:cxn>
                <a:cxn ang="10800000">
                  <a:pos x="wd2" y="hd2"/>
                </a:cxn>
                <a:cxn ang="16200000">
                  <a:pos x="wd2" y="hd2"/>
                </a:cxn>
              </a:cxnLst>
              <a:rect l="0" t="0" r="r" b="b"/>
              <a:pathLst>
                <a:path w="20481" h="21024" extrusionOk="0">
                  <a:moveTo>
                    <a:pt x="17533" y="9574"/>
                  </a:moveTo>
                  <a:lnTo>
                    <a:pt x="10241" y="18154"/>
                  </a:lnTo>
                  <a:lnTo>
                    <a:pt x="2948" y="9574"/>
                  </a:lnTo>
                  <a:cubicBezTo>
                    <a:pt x="2213" y="8723"/>
                    <a:pt x="1928" y="7603"/>
                    <a:pt x="1928" y="6421"/>
                  </a:cubicBezTo>
                  <a:cubicBezTo>
                    <a:pt x="1928" y="5239"/>
                    <a:pt x="2093" y="4270"/>
                    <a:pt x="2828" y="3419"/>
                  </a:cubicBezTo>
                  <a:cubicBezTo>
                    <a:pt x="3478" y="2666"/>
                    <a:pt x="4351" y="2252"/>
                    <a:pt x="5284" y="2252"/>
                  </a:cubicBezTo>
                  <a:cubicBezTo>
                    <a:pt x="6219" y="2252"/>
                    <a:pt x="7091" y="2967"/>
                    <a:pt x="7742" y="3720"/>
                  </a:cubicBezTo>
                  <a:lnTo>
                    <a:pt x="10241" y="6463"/>
                  </a:lnTo>
                  <a:lnTo>
                    <a:pt x="12740" y="3720"/>
                  </a:lnTo>
                  <a:cubicBezTo>
                    <a:pt x="13389" y="2967"/>
                    <a:pt x="14262" y="2252"/>
                    <a:pt x="15197" y="2252"/>
                  </a:cubicBezTo>
                  <a:cubicBezTo>
                    <a:pt x="16132" y="2252"/>
                    <a:pt x="17004" y="2666"/>
                    <a:pt x="17653" y="3419"/>
                  </a:cubicBezTo>
                  <a:cubicBezTo>
                    <a:pt x="18389" y="4270"/>
                    <a:pt x="18552" y="5239"/>
                    <a:pt x="18554" y="6421"/>
                  </a:cubicBezTo>
                  <a:cubicBezTo>
                    <a:pt x="18554" y="7603"/>
                    <a:pt x="18268" y="8723"/>
                    <a:pt x="17533" y="9574"/>
                  </a:cubicBezTo>
                  <a:close/>
                  <a:moveTo>
                    <a:pt x="18802" y="1728"/>
                  </a:moveTo>
                  <a:cubicBezTo>
                    <a:pt x="16810" y="-576"/>
                    <a:pt x="13583" y="-576"/>
                    <a:pt x="11593" y="1728"/>
                  </a:cubicBezTo>
                  <a:lnTo>
                    <a:pt x="10241" y="3293"/>
                  </a:lnTo>
                  <a:lnTo>
                    <a:pt x="8889" y="1728"/>
                  </a:lnTo>
                  <a:cubicBezTo>
                    <a:pt x="6899" y="-576"/>
                    <a:pt x="3671" y="-576"/>
                    <a:pt x="1680" y="1728"/>
                  </a:cubicBezTo>
                  <a:cubicBezTo>
                    <a:pt x="-560" y="4320"/>
                    <a:pt x="-560" y="8523"/>
                    <a:pt x="1680" y="11115"/>
                  </a:cubicBezTo>
                  <a:lnTo>
                    <a:pt x="10241" y="21024"/>
                  </a:lnTo>
                  <a:lnTo>
                    <a:pt x="18802" y="11115"/>
                  </a:lnTo>
                  <a:cubicBezTo>
                    <a:pt x="21040" y="8523"/>
                    <a:pt x="21040" y="4320"/>
                    <a:pt x="18802" y="1728"/>
                  </a:cubicBezTo>
                  <a:close/>
                </a:path>
              </a:pathLst>
            </a:custGeom>
            <a:solidFill>
              <a:schemeClr val="accent1"/>
            </a:solidFill>
            <a:ln w="12700">
              <a:miter lim="400000"/>
            </a:ln>
          </p:spPr>
          <p:txBody>
            <a:bodyPr lIns="0" tIns="0" rIns="0" bIns="0" anchor="ctr"/>
            <a:lstStyle/>
            <a:p>
              <a:pPr lvl="0"/>
              <a:endParaRPr sz="1300"/>
            </a:p>
          </p:txBody>
        </p:sp>
        <p:sp>
          <p:nvSpPr>
            <p:cNvPr id="29" name="Shape 4002"/>
            <p:cNvSpPr/>
            <p:nvPr/>
          </p:nvSpPr>
          <p:spPr>
            <a:xfrm>
              <a:off x="6295177" y="1127224"/>
              <a:ext cx="206426" cy="232237"/>
            </a:xfrm>
            <a:custGeom>
              <a:avLst/>
              <a:gdLst/>
              <a:ahLst/>
              <a:cxnLst>
                <a:cxn ang="0">
                  <a:pos x="wd2" y="hd2"/>
                </a:cxn>
                <a:cxn ang="5400000">
                  <a:pos x="wd2" y="hd2"/>
                </a:cxn>
                <a:cxn ang="10800000">
                  <a:pos x="wd2" y="hd2"/>
                </a:cxn>
                <a:cxn ang="16200000">
                  <a:pos x="wd2" y="hd2"/>
                </a:cxn>
              </a:cxnLst>
              <a:rect l="0" t="0" r="r" b="b"/>
              <a:pathLst>
                <a:path w="21600" h="20959" extrusionOk="0">
                  <a:moveTo>
                    <a:pt x="4049" y="7519"/>
                  </a:moveTo>
                  <a:cubicBezTo>
                    <a:pt x="3162" y="7519"/>
                    <a:pt x="0" y="7985"/>
                    <a:pt x="0" y="11154"/>
                  </a:cubicBezTo>
                  <a:lnTo>
                    <a:pt x="0" y="16799"/>
                  </a:lnTo>
                  <a:cubicBezTo>
                    <a:pt x="0" y="19968"/>
                    <a:pt x="3162" y="20318"/>
                    <a:pt x="4049" y="20318"/>
                  </a:cubicBezTo>
                  <a:cubicBezTo>
                    <a:pt x="4937" y="20318"/>
                    <a:pt x="2699" y="19651"/>
                    <a:pt x="2699" y="17687"/>
                  </a:cubicBezTo>
                  <a:lnTo>
                    <a:pt x="2699" y="10267"/>
                  </a:lnTo>
                  <a:cubicBezTo>
                    <a:pt x="2699" y="8207"/>
                    <a:pt x="4937" y="7519"/>
                    <a:pt x="4049" y="7519"/>
                  </a:cubicBezTo>
                  <a:close/>
                  <a:moveTo>
                    <a:pt x="15725" y="7408"/>
                  </a:moveTo>
                  <a:cubicBezTo>
                    <a:pt x="15548" y="6995"/>
                    <a:pt x="20503" y="3177"/>
                    <a:pt x="17612" y="83"/>
                  </a:cubicBezTo>
                  <a:cubicBezTo>
                    <a:pt x="16934" y="-641"/>
                    <a:pt x="14641" y="3547"/>
                    <a:pt x="11381" y="5443"/>
                  </a:cubicBezTo>
                  <a:cubicBezTo>
                    <a:pt x="9583" y="6489"/>
                    <a:pt x="5399" y="8716"/>
                    <a:pt x="5399" y="9946"/>
                  </a:cubicBezTo>
                  <a:lnTo>
                    <a:pt x="5399" y="17911"/>
                  </a:lnTo>
                  <a:cubicBezTo>
                    <a:pt x="5399" y="19392"/>
                    <a:pt x="12033" y="20959"/>
                    <a:pt x="17076" y="20959"/>
                  </a:cubicBezTo>
                  <a:cubicBezTo>
                    <a:pt x="18923" y="20959"/>
                    <a:pt x="21600" y="10974"/>
                    <a:pt x="21600" y="9387"/>
                  </a:cubicBezTo>
                  <a:cubicBezTo>
                    <a:pt x="21600" y="7795"/>
                    <a:pt x="15902" y="7823"/>
                    <a:pt x="15725" y="7408"/>
                  </a:cubicBezTo>
                  <a:close/>
                </a:path>
              </a:pathLst>
            </a:custGeom>
            <a:solidFill>
              <a:schemeClr val="accent1"/>
            </a:solidFill>
            <a:ln w="12700">
              <a:miter lim="400000"/>
            </a:ln>
          </p:spPr>
          <p:txBody>
            <a:bodyPr lIns="0" tIns="0" rIns="0" bIns="0" anchor="ctr"/>
            <a:lstStyle/>
            <a:p>
              <a:pPr lvl="0"/>
              <a:endParaRPr sz="1300"/>
            </a:p>
          </p:txBody>
        </p:sp>
        <p:sp>
          <p:nvSpPr>
            <p:cNvPr id="30" name="Shape 4003"/>
            <p:cNvSpPr/>
            <p:nvPr/>
          </p:nvSpPr>
          <p:spPr>
            <a:xfrm>
              <a:off x="6806940" y="1147297"/>
              <a:ext cx="206427" cy="232237"/>
            </a:xfrm>
            <a:custGeom>
              <a:avLst/>
              <a:gdLst/>
              <a:ahLst/>
              <a:cxnLst>
                <a:cxn ang="0">
                  <a:pos x="wd2" y="hd2"/>
                </a:cxn>
                <a:cxn ang="5400000">
                  <a:pos x="wd2" y="hd2"/>
                </a:cxn>
                <a:cxn ang="10800000">
                  <a:pos x="wd2" y="hd2"/>
                </a:cxn>
                <a:cxn ang="16200000">
                  <a:pos x="wd2" y="hd2"/>
                </a:cxn>
              </a:cxnLst>
              <a:rect l="0" t="0" r="r" b="b"/>
              <a:pathLst>
                <a:path w="21600" h="20959" extrusionOk="0">
                  <a:moveTo>
                    <a:pt x="17551" y="13439"/>
                  </a:moveTo>
                  <a:cubicBezTo>
                    <a:pt x="18438" y="13439"/>
                    <a:pt x="21600" y="12974"/>
                    <a:pt x="21600" y="9805"/>
                  </a:cubicBezTo>
                  <a:lnTo>
                    <a:pt x="21600" y="4160"/>
                  </a:lnTo>
                  <a:cubicBezTo>
                    <a:pt x="21600" y="991"/>
                    <a:pt x="18438" y="641"/>
                    <a:pt x="17551" y="641"/>
                  </a:cubicBezTo>
                  <a:cubicBezTo>
                    <a:pt x="16663" y="641"/>
                    <a:pt x="18900" y="1308"/>
                    <a:pt x="18900" y="3272"/>
                  </a:cubicBezTo>
                  <a:lnTo>
                    <a:pt x="18900" y="10692"/>
                  </a:lnTo>
                  <a:cubicBezTo>
                    <a:pt x="18900" y="12751"/>
                    <a:pt x="16663" y="13439"/>
                    <a:pt x="17551" y="13439"/>
                  </a:cubicBezTo>
                  <a:close/>
                  <a:moveTo>
                    <a:pt x="5875" y="13550"/>
                  </a:moveTo>
                  <a:cubicBezTo>
                    <a:pt x="6052" y="13964"/>
                    <a:pt x="1096" y="17782"/>
                    <a:pt x="3988" y="20876"/>
                  </a:cubicBezTo>
                  <a:cubicBezTo>
                    <a:pt x="4666" y="21600"/>
                    <a:pt x="6959" y="17412"/>
                    <a:pt x="10219" y="15516"/>
                  </a:cubicBezTo>
                  <a:cubicBezTo>
                    <a:pt x="12017" y="14470"/>
                    <a:pt x="16201" y="12242"/>
                    <a:pt x="16201" y="11013"/>
                  </a:cubicBezTo>
                  <a:lnTo>
                    <a:pt x="16201" y="3048"/>
                  </a:lnTo>
                  <a:cubicBezTo>
                    <a:pt x="16201" y="1567"/>
                    <a:pt x="9567" y="0"/>
                    <a:pt x="4524" y="0"/>
                  </a:cubicBezTo>
                  <a:cubicBezTo>
                    <a:pt x="2677" y="0"/>
                    <a:pt x="0" y="9985"/>
                    <a:pt x="0" y="11572"/>
                  </a:cubicBezTo>
                  <a:cubicBezTo>
                    <a:pt x="0" y="13164"/>
                    <a:pt x="5698" y="13136"/>
                    <a:pt x="5875" y="13550"/>
                  </a:cubicBezTo>
                  <a:close/>
                </a:path>
              </a:pathLst>
            </a:custGeom>
            <a:solidFill>
              <a:schemeClr val="accent1"/>
            </a:solidFill>
            <a:ln w="12700">
              <a:miter lim="400000"/>
            </a:ln>
          </p:spPr>
          <p:txBody>
            <a:bodyPr lIns="0" tIns="0" rIns="0" bIns="0" anchor="ctr"/>
            <a:lstStyle/>
            <a:p>
              <a:pPr lvl="0"/>
              <a:endParaRPr sz="1300"/>
            </a:p>
          </p:txBody>
        </p:sp>
        <p:sp>
          <p:nvSpPr>
            <p:cNvPr id="31" name="Shape 4004"/>
            <p:cNvSpPr/>
            <p:nvPr/>
          </p:nvSpPr>
          <p:spPr>
            <a:xfrm>
              <a:off x="7846119" y="1173107"/>
              <a:ext cx="206427" cy="180615"/>
            </a:xfrm>
            <a:custGeom>
              <a:avLst/>
              <a:gdLst/>
              <a:ahLst/>
              <a:cxnLst>
                <a:cxn ang="0">
                  <a:pos x="wd2" y="hd2"/>
                </a:cxn>
                <a:cxn ang="5400000">
                  <a:pos x="wd2" y="hd2"/>
                </a:cxn>
                <a:cxn ang="10800000">
                  <a:pos x="wd2" y="hd2"/>
                </a:cxn>
                <a:cxn ang="16200000">
                  <a:pos x="wd2" y="hd2"/>
                </a:cxn>
              </a:cxnLst>
              <a:rect l="0" t="0" r="r" b="b"/>
              <a:pathLst>
                <a:path w="21600" h="21600" extrusionOk="0">
                  <a:moveTo>
                    <a:pt x="18900" y="0"/>
                  </a:moveTo>
                  <a:lnTo>
                    <a:pt x="2700" y="0"/>
                  </a:lnTo>
                  <a:cubicBezTo>
                    <a:pt x="1216" y="0"/>
                    <a:pt x="0" y="1389"/>
                    <a:pt x="0" y="3086"/>
                  </a:cubicBezTo>
                  <a:lnTo>
                    <a:pt x="0" y="13885"/>
                  </a:lnTo>
                  <a:cubicBezTo>
                    <a:pt x="0" y="15583"/>
                    <a:pt x="1216" y="16971"/>
                    <a:pt x="2700" y="16971"/>
                  </a:cubicBezTo>
                  <a:lnTo>
                    <a:pt x="8100" y="16971"/>
                  </a:lnTo>
                  <a:lnTo>
                    <a:pt x="13500" y="21600"/>
                  </a:lnTo>
                  <a:lnTo>
                    <a:pt x="13500" y="16971"/>
                  </a:lnTo>
                  <a:lnTo>
                    <a:pt x="18900" y="16971"/>
                  </a:lnTo>
                  <a:cubicBezTo>
                    <a:pt x="20384" y="16971"/>
                    <a:pt x="21600" y="15583"/>
                    <a:pt x="21600" y="13885"/>
                  </a:cubicBezTo>
                  <a:lnTo>
                    <a:pt x="21600" y="3086"/>
                  </a:lnTo>
                  <a:cubicBezTo>
                    <a:pt x="21600" y="1389"/>
                    <a:pt x="20384" y="0"/>
                    <a:pt x="18900" y="0"/>
                  </a:cubicBezTo>
                  <a:close/>
                </a:path>
              </a:pathLst>
            </a:custGeom>
            <a:solidFill>
              <a:schemeClr val="accent1"/>
            </a:solidFill>
            <a:ln w="12700">
              <a:miter lim="400000"/>
            </a:ln>
          </p:spPr>
          <p:txBody>
            <a:bodyPr lIns="0" tIns="0" rIns="0" bIns="0" anchor="ctr"/>
            <a:lstStyle/>
            <a:p>
              <a:pPr lvl="0"/>
              <a:endParaRPr sz="1300"/>
            </a:p>
          </p:txBody>
        </p:sp>
        <p:sp>
          <p:nvSpPr>
            <p:cNvPr id="32" name="Shape 4005"/>
            <p:cNvSpPr/>
            <p:nvPr/>
          </p:nvSpPr>
          <p:spPr>
            <a:xfrm>
              <a:off x="7313623" y="1158907"/>
              <a:ext cx="232241" cy="209017"/>
            </a:xfrm>
            <a:custGeom>
              <a:avLst/>
              <a:gdLst/>
              <a:ahLst/>
              <a:cxnLst>
                <a:cxn ang="0">
                  <a:pos x="wd2" y="hd2"/>
                </a:cxn>
                <a:cxn ang="5400000">
                  <a:pos x="wd2" y="hd2"/>
                </a:cxn>
                <a:cxn ang="10800000">
                  <a:pos x="wd2" y="hd2"/>
                </a:cxn>
                <a:cxn ang="16200000">
                  <a:pos x="wd2" y="hd2"/>
                </a:cxn>
              </a:cxnLst>
              <a:rect l="0" t="0" r="r" b="b"/>
              <a:pathLst>
                <a:path w="21600" h="21600" extrusionOk="0">
                  <a:moveTo>
                    <a:pt x="19440" y="0"/>
                  </a:moveTo>
                  <a:lnTo>
                    <a:pt x="9720" y="0"/>
                  </a:lnTo>
                  <a:cubicBezTo>
                    <a:pt x="8533" y="0"/>
                    <a:pt x="7560" y="1080"/>
                    <a:pt x="7560" y="2400"/>
                  </a:cubicBezTo>
                  <a:lnTo>
                    <a:pt x="7560" y="12000"/>
                  </a:lnTo>
                  <a:lnTo>
                    <a:pt x="15121" y="12000"/>
                  </a:lnTo>
                  <a:lnTo>
                    <a:pt x="18360" y="15600"/>
                  </a:lnTo>
                  <a:lnTo>
                    <a:pt x="18360" y="12000"/>
                  </a:lnTo>
                  <a:lnTo>
                    <a:pt x="19440" y="12000"/>
                  </a:lnTo>
                  <a:cubicBezTo>
                    <a:pt x="20629" y="12000"/>
                    <a:pt x="21600" y="10920"/>
                    <a:pt x="21600" y="9600"/>
                  </a:cubicBezTo>
                  <a:lnTo>
                    <a:pt x="21600" y="2400"/>
                  </a:lnTo>
                  <a:cubicBezTo>
                    <a:pt x="21600" y="1080"/>
                    <a:pt x="20629" y="0"/>
                    <a:pt x="19440" y="0"/>
                  </a:cubicBezTo>
                  <a:close/>
                  <a:moveTo>
                    <a:pt x="6265" y="13440"/>
                  </a:moveTo>
                  <a:lnTo>
                    <a:pt x="6265" y="6000"/>
                  </a:lnTo>
                  <a:lnTo>
                    <a:pt x="2160" y="6000"/>
                  </a:lnTo>
                  <a:cubicBezTo>
                    <a:pt x="973" y="6000"/>
                    <a:pt x="0" y="7080"/>
                    <a:pt x="0" y="8400"/>
                  </a:cubicBezTo>
                  <a:lnTo>
                    <a:pt x="0" y="15600"/>
                  </a:lnTo>
                  <a:cubicBezTo>
                    <a:pt x="0" y="16920"/>
                    <a:pt x="973" y="18000"/>
                    <a:pt x="2160" y="18000"/>
                  </a:cubicBezTo>
                  <a:lnTo>
                    <a:pt x="3241" y="18000"/>
                  </a:lnTo>
                  <a:lnTo>
                    <a:pt x="3241" y="21600"/>
                  </a:lnTo>
                  <a:lnTo>
                    <a:pt x="6480" y="18000"/>
                  </a:lnTo>
                  <a:lnTo>
                    <a:pt x="11880" y="18000"/>
                  </a:lnTo>
                  <a:cubicBezTo>
                    <a:pt x="13069" y="18000"/>
                    <a:pt x="14040" y="16920"/>
                    <a:pt x="14040" y="15600"/>
                  </a:cubicBezTo>
                  <a:lnTo>
                    <a:pt x="14040" y="13415"/>
                  </a:lnTo>
                  <a:cubicBezTo>
                    <a:pt x="13971" y="13432"/>
                    <a:pt x="13898" y="13440"/>
                    <a:pt x="13824" y="13440"/>
                  </a:cubicBezTo>
                  <a:cubicBezTo>
                    <a:pt x="13824" y="13440"/>
                    <a:pt x="6265" y="13440"/>
                    <a:pt x="6265" y="13440"/>
                  </a:cubicBezTo>
                  <a:close/>
                </a:path>
              </a:pathLst>
            </a:custGeom>
            <a:solidFill>
              <a:schemeClr val="accent1"/>
            </a:solidFill>
            <a:ln w="12700">
              <a:miter lim="400000"/>
            </a:ln>
          </p:spPr>
          <p:txBody>
            <a:bodyPr lIns="0" tIns="0" rIns="0" bIns="0" anchor="ctr"/>
            <a:lstStyle/>
            <a:p>
              <a:pPr lvl="0"/>
              <a:endParaRPr sz="1300"/>
            </a:p>
          </p:txBody>
        </p:sp>
        <p:sp>
          <p:nvSpPr>
            <p:cNvPr id="33" name="Shape 4006"/>
            <p:cNvSpPr/>
            <p:nvPr/>
          </p:nvSpPr>
          <p:spPr>
            <a:xfrm>
              <a:off x="8377980" y="1164367"/>
              <a:ext cx="181885" cy="157951"/>
            </a:xfrm>
            <a:custGeom>
              <a:avLst/>
              <a:gdLst/>
              <a:ahLst/>
              <a:cxnLst>
                <a:cxn ang="0">
                  <a:pos x="wd2" y="hd2"/>
                </a:cxn>
                <a:cxn ang="5400000">
                  <a:pos x="wd2" y="hd2"/>
                </a:cxn>
                <a:cxn ang="10800000">
                  <a:pos x="wd2" y="hd2"/>
                </a:cxn>
                <a:cxn ang="16200000">
                  <a:pos x="wd2" y="hd2"/>
                </a:cxn>
              </a:cxnLst>
              <a:rect l="0" t="0" r="r" b="b"/>
              <a:pathLst>
                <a:path w="18182" h="21600" extrusionOk="0">
                  <a:moveTo>
                    <a:pt x="13535" y="0"/>
                  </a:moveTo>
                  <a:cubicBezTo>
                    <a:pt x="11609" y="0"/>
                    <a:pt x="10048" y="2198"/>
                    <a:pt x="10048" y="4909"/>
                  </a:cubicBezTo>
                  <a:cubicBezTo>
                    <a:pt x="10048" y="7621"/>
                    <a:pt x="11609" y="9819"/>
                    <a:pt x="13535" y="9819"/>
                  </a:cubicBezTo>
                  <a:cubicBezTo>
                    <a:pt x="17024" y="9819"/>
                    <a:pt x="14698" y="19309"/>
                    <a:pt x="10048" y="19309"/>
                  </a:cubicBezTo>
                  <a:lnTo>
                    <a:pt x="10048" y="21600"/>
                  </a:lnTo>
                  <a:cubicBezTo>
                    <a:pt x="18348" y="21600"/>
                    <a:pt x="21600" y="0"/>
                    <a:pt x="13535" y="0"/>
                  </a:cubicBezTo>
                  <a:close/>
                  <a:moveTo>
                    <a:pt x="3489" y="0"/>
                  </a:moveTo>
                  <a:cubicBezTo>
                    <a:pt x="1561" y="0"/>
                    <a:pt x="0" y="2198"/>
                    <a:pt x="0" y="4909"/>
                  </a:cubicBezTo>
                  <a:cubicBezTo>
                    <a:pt x="0" y="7621"/>
                    <a:pt x="1561" y="9819"/>
                    <a:pt x="3489" y="9819"/>
                  </a:cubicBezTo>
                  <a:cubicBezTo>
                    <a:pt x="6976" y="9819"/>
                    <a:pt x="4651" y="19309"/>
                    <a:pt x="0" y="19309"/>
                  </a:cubicBezTo>
                  <a:lnTo>
                    <a:pt x="0" y="21600"/>
                  </a:lnTo>
                  <a:cubicBezTo>
                    <a:pt x="8299" y="21600"/>
                    <a:pt x="11552" y="0"/>
                    <a:pt x="3489" y="0"/>
                  </a:cubicBezTo>
                  <a:close/>
                </a:path>
              </a:pathLst>
            </a:custGeom>
            <a:solidFill>
              <a:schemeClr val="accent1"/>
            </a:solidFill>
            <a:ln w="12700">
              <a:miter lim="400000"/>
            </a:ln>
          </p:spPr>
          <p:txBody>
            <a:bodyPr lIns="0" tIns="0" rIns="0" bIns="0" anchor="ctr"/>
            <a:lstStyle/>
            <a:p>
              <a:pPr lvl="0"/>
              <a:endParaRPr sz="1300"/>
            </a:p>
          </p:txBody>
        </p:sp>
        <p:sp>
          <p:nvSpPr>
            <p:cNvPr id="34" name="Shape 4007"/>
            <p:cNvSpPr/>
            <p:nvPr/>
          </p:nvSpPr>
          <p:spPr>
            <a:xfrm>
              <a:off x="1145840" y="1679514"/>
              <a:ext cx="141173" cy="141166"/>
            </a:xfrm>
            <a:custGeom>
              <a:avLst/>
              <a:gdLst/>
              <a:ahLst/>
              <a:cxnLst>
                <a:cxn ang="0">
                  <a:pos x="wd2" y="hd2"/>
                </a:cxn>
                <a:cxn ang="5400000">
                  <a:pos x="wd2" y="hd2"/>
                </a:cxn>
                <a:cxn ang="10800000">
                  <a:pos x="wd2" y="hd2"/>
                </a:cxn>
                <a:cxn ang="16200000">
                  <a:pos x="wd2" y="hd2"/>
                </a:cxn>
              </a:cxnLst>
              <a:rect l="0" t="0" r="r" b="b"/>
              <a:pathLst>
                <a:path w="21600" h="21600" extrusionOk="0">
                  <a:moveTo>
                    <a:pt x="18000" y="0"/>
                  </a:moveTo>
                  <a:lnTo>
                    <a:pt x="3565" y="0"/>
                  </a:lnTo>
                  <a:cubicBezTo>
                    <a:pt x="1584" y="0"/>
                    <a:pt x="0" y="1584"/>
                    <a:pt x="0" y="3564"/>
                  </a:cubicBezTo>
                  <a:lnTo>
                    <a:pt x="0" y="18000"/>
                  </a:lnTo>
                  <a:cubicBezTo>
                    <a:pt x="0" y="19980"/>
                    <a:pt x="1621" y="21600"/>
                    <a:pt x="3600" y="21600"/>
                  </a:cubicBezTo>
                  <a:lnTo>
                    <a:pt x="18000" y="21600"/>
                  </a:lnTo>
                  <a:cubicBezTo>
                    <a:pt x="19979" y="21600"/>
                    <a:pt x="21600" y="19980"/>
                    <a:pt x="21600" y="18000"/>
                  </a:cubicBezTo>
                  <a:lnTo>
                    <a:pt x="21600" y="3600"/>
                  </a:lnTo>
                  <a:cubicBezTo>
                    <a:pt x="21600" y="1620"/>
                    <a:pt x="19979" y="0"/>
                    <a:pt x="18000" y="0"/>
                  </a:cubicBezTo>
                  <a:close/>
                </a:path>
              </a:pathLst>
            </a:custGeom>
            <a:solidFill>
              <a:schemeClr val="accent1"/>
            </a:solidFill>
            <a:ln w="12700">
              <a:miter lim="400000"/>
            </a:ln>
          </p:spPr>
          <p:txBody>
            <a:bodyPr lIns="0" tIns="0" rIns="0" bIns="0" anchor="ctr"/>
            <a:lstStyle/>
            <a:p>
              <a:pPr lvl="0"/>
              <a:endParaRPr sz="1300"/>
            </a:p>
          </p:txBody>
        </p:sp>
        <p:sp>
          <p:nvSpPr>
            <p:cNvPr id="35" name="Shape 4008"/>
            <p:cNvSpPr/>
            <p:nvPr/>
          </p:nvSpPr>
          <p:spPr>
            <a:xfrm>
              <a:off x="1102324" y="1766546"/>
              <a:ext cx="94116" cy="94116"/>
            </a:xfrm>
            <a:custGeom>
              <a:avLst/>
              <a:gdLst/>
              <a:ahLst/>
              <a:cxnLst>
                <a:cxn ang="0">
                  <a:pos x="wd2" y="hd2"/>
                </a:cxn>
                <a:cxn ang="5400000">
                  <a:pos x="wd2" y="hd2"/>
                </a:cxn>
                <a:cxn ang="10800000">
                  <a:pos x="wd2" y="hd2"/>
                </a:cxn>
                <a:cxn ang="16200000">
                  <a:pos x="wd2" y="hd2"/>
                </a:cxn>
              </a:cxnLst>
              <a:rect l="0" t="0" r="r" b="b"/>
              <a:pathLst>
                <a:path w="21600" h="21600" extrusionOk="0">
                  <a:moveTo>
                    <a:pt x="5400" y="0"/>
                  </a:moveTo>
                  <a:lnTo>
                    <a:pt x="0" y="0"/>
                  </a:lnTo>
                  <a:lnTo>
                    <a:pt x="0" y="16200"/>
                  </a:lnTo>
                  <a:cubicBezTo>
                    <a:pt x="0" y="19170"/>
                    <a:pt x="2432" y="21600"/>
                    <a:pt x="5400" y="21600"/>
                  </a:cubicBezTo>
                  <a:lnTo>
                    <a:pt x="21600" y="21600"/>
                  </a:lnTo>
                  <a:lnTo>
                    <a:pt x="21600" y="16200"/>
                  </a:lnTo>
                  <a:lnTo>
                    <a:pt x="5400" y="16200"/>
                  </a:lnTo>
                  <a:cubicBezTo>
                    <a:pt x="5400" y="16200"/>
                    <a:pt x="5400" y="0"/>
                    <a:pt x="5400" y="0"/>
                  </a:cubicBezTo>
                  <a:close/>
                </a:path>
              </a:pathLst>
            </a:custGeom>
            <a:solidFill>
              <a:schemeClr val="accent1"/>
            </a:solidFill>
            <a:ln w="12700">
              <a:miter lim="400000"/>
            </a:ln>
          </p:spPr>
          <p:txBody>
            <a:bodyPr lIns="0" tIns="0" rIns="0" bIns="0" anchor="ctr"/>
            <a:lstStyle/>
            <a:p>
              <a:pPr lvl="0"/>
              <a:endParaRPr sz="1300"/>
            </a:p>
          </p:txBody>
        </p:sp>
        <p:sp>
          <p:nvSpPr>
            <p:cNvPr id="36" name="Shape 4009"/>
            <p:cNvSpPr/>
            <p:nvPr/>
          </p:nvSpPr>
          <p:spPr>
            <a:xfrm>
              <a:off x="573317" y="1679066"/>
              <a:ext cx="203523" cy="182045"/>
            </a:xfrm>
            <a:custGeom>
              <a:avLst/>
              <a:gdLst/>
              <a:ahLst/>
              <a:cxnLst>
                <a:cxn ang="0">
                  <a:pos x="wd2" y="hd2"/>
                </a:cxn>
                <a:cxn ang="5400000">
                  <a:pos x="wd2" y="hd2"/>
                </a:cxn>
                <a:cxn ang="10800000">
                  <a:pos x="wd2" y="hd2"/>
                </a:cxn>
                <a:cxn ang="16200000">
                  <a:pos x="wd2" y="hd2"/>
                </a:cxn>
              </a:cxnLst>
              <a:rect l="0" t="0" r="r" b="b"/>
              <a:pathLst>
                <a:path w="21177" h="21458" extrusionOk="0">
                  <a:moveTo>
                    <a:pt x="20906" y="11130"/>
                  </a:moveTo>
                  <a:lnTo>
                    <a:pt x="11466" y="425"/>
                  </a:lnTo>
                  <a:cubicBezTo>
                    <a:pt x="10983" y="-142"/>
                    <a:pt x="10193" y="-142"/>
                    <a:pt x="9710" y="425"/>
                  </a:cubicBezTo>
                  <a:lnTo>
                    <a:pt x="271" y="11130"/>
                  </a:lnTo>
                  <a:cubicBezTo>
                    <a:pt x="-212" y="11696"/>
                    <a:pt x="-32" y="12160"/>
                    <a:pt x="671" y="12160"/>
                  </a:cubicBezTo>
                  <a:lnTo>
                    <a:pt x="2638" y="12160"/>
                  </a:lnTo>
                  <a:lnTo>
                    <a:pt x="2638" y="20381"/>
                  </a:lnTo>
                  <a:cubicBezTo>
                    <a:pt x="2638" y="20976"/>
                    <a:pt x="2661" y="21458"/>
                    <a:pt x="3609" y="21458"/>
                  </a:cubicBezTo>
                  <a:lnTo>
                    <a:pt x="8190" y="21458"/>
                  </a:lnTo>
                  <a:lnTo>
                    <a:pt x="8190" y="13214"/>
                  </a:lnTo>
                  <a:lnTo>
                    <a:pt x="12986" y="13214"/>
                  </a:lnTo>
                  <a:lnTo>
                    <a:pt x="12986" y="21458"/>
                  </a:lnTo>
                  <a:lnTo>
                    <a:pt x="17795" y="21458"/>
                  </a:lnTo>
                  <a:cubicBezTo>
                    <a:pt x="18518" y="21458"/>
                    <a:pt x="18538" y="20976"/>
                    <a:pt x="18538" y="20381"/>
                  </a:cubicBezTo>
                  <a:lnTo>
                    <a:pt x="18538" y="12160"/>
                  </a:lnTo>
                  <a:lnTo>
                    <a:pt x="20505" y="12160"/>
                  </a:lnTo>
                  <a:cubicBezTo>
                    <a:pt x="21208" y="12160"/>
                    <a:pt x="21388" y="11696"/>
                    <a:pt x="20906" y="11130"/>
                  </a:cubicBezTo>
                  <a:close/>
                </a:path>
              </a:pathLst>
            </a:custGeom>
            <a:solidFill>
              <a:schemeClr val="accent1"/>
            </a:solidFill>
            <a:ln w="12700">
              <a:miter lim="400000"/>
            </a:ln>
          </p:spPr>
          <p:txBody>
            <a:bodyPr lIns="0" tIns="0" rIns="0" bIns="0" anchor="ctr"/>
            <a:lstStyle/>
            <a:p>
              <a:pPr lvl="0"/>
              <a:endParaRPr sz="1300"/>
            </a:p>
          </p:txBody>
        </p:sp>
        <p:sp>
          <p:nvSpPr>
            <p:cNvPr id="37" name="Shape 4010"/>
            <p:cNvSpPr/>
            <p:nvPr/>
          </p:nvSpPr>
          <p:spPr>
            <a:xfrm>
              <a:off x="3688102" y="1665578"/>
              <a:ext cx="209028" cy="209022"/>
            </a:xfrm>
            <a:custGeom>
              <a:avLst/>
              <a:gdLst/>
              <a:ahLst/>
              <a:cxnLst>
                <a:cxn ang="0">
                  <a:pos x="wd2" y="hd2"/>
                </a:cxn>
                <a:cxn ang="5400000">
                  <a:pos x="wd2" y="hd2"/>
                </a:cxn>
                <a:cxn ang="10800000">
                  <a:pos x="wd2" y="hd2"/>
                </a:cxn>
                <a:cxn ang="16200000">
                  <a:pos x="wd2" y="hd2"/>
                </a:cxn>
              </a:cxnLst>
              <a:rect l="0" t="0" r="r" b="b"/>
              <a:pathLst>
                <a:path w="21600" h="21062" extrusionOk="0">
                  <a:moveTo>
                    <a:pt x="20103" y="1592"/>
                  </a:moveTo>
                  <a:cubicBezTo>
                    <a:pt x="18016" y="-428"/>
                    <a:pt x="15096" y="-538"/>
                    <a:pt x="13165" y="1332"/>
                  </a:cubicBezTo>
                  <a:lnTo>
                    <a:pt x="11803" y="2650"/>
                  </a:lnTo>
                  <a:cubicBezTo>
                    <a:pt x="11278" y="3158"/>
                    <a:pt x="11275" y="3984"/>
                    <a:pt x="11796" y="4495"/>
                  </a:cubicBezTo>
                  <a:cubicBezTo>
                    <a:pt x="12317" y="5007"/>
                    <a:pt x="13164" y="5010"/>
                    <a:pt x="13689" y="4503"/>
                  </a:cubicBezTo>
                  <a:lnTo>
                    <a:pt x="15051" y="3184"/>
                  </a:lnTo>
                  <a:cubicBezTo>
                    <a:pt x="16052" y="2215"/>
                    <a:pt x="17362" y="2617"/>
                    <a:pt x="18217" y="3444"/>
                  </a:cubicBezTo>
                  <a:cubicBezTo>
                    <a:pt x="18672" y="3884"/>
                    <a:pt x="18923" y="4469"/>
                    <a:pt x="18923" y="5091"/>
                  </a:cubicBezTo>
                  <a:cubicBezTo>
                    <a:pt x="18923" y="5714"/>
                    <a:pt x="18672" y="6298"/>
                    <a:pt x="18217" y="6739"/>
                  </a:cubicBezTo>
                  <a:lnTo>
                    <a:pt x="13924" y="10890"/>
                  </a:lnTo>
                  <a:cubicBezTo>
                    <a:pt x="11962" y="12789"/>
                    <a:pt x="11042" y="11899"/>
                    <a:pt x="10649" y="11518"/>
                  </a:cubicBezTo>
                  <a:cubicBezTo>
                    <a:pt x="10124" y="11010"/>
                    <a:pt x="9277" y="11013"/>
                    <a:pt x="8757" y="11525"/>
                  </a:cubicBezTo>
                  <a:cubicBezTo>
                    <a:pt x="8235" y="12037"/>
                    <a:pt x="8238" y="12862"/>
                    <a:pt x="8763" y="13370"/>
                  </a:cubicBezTo>
                  <a:cubicBezTo>
                    <a:pt x="9664" y="14242"/>
                    <a:pt x="10693" y="14674"/>
                    <a:pt x="11770" y="14674"/>
                  </a:cubicBezTo>
                  <a:cubicBezTo>
                    <a:pt x="13090" y="14674"/>
                    <a:pt x="14485" y="14026"/>
                    <a:pt x="15810" y="12743"/>
                  </a:cubicBezTo>
                  <a:lnTo>
                    <a:pt x="20103" y="8591"/>
                  </a:lnTo>
                  <a:cubicBezTo>
                    <a:pt x="21068" y="7657"/>
                    <a:pt x="21600" y="6413"/>
                    <a:pt x="21600" y="5091"/>
                  </a:cubicBezTo>
                  <a:cubicBezTo>
                    <a:pt x="21600" y="3769"/>
                    <a:pt x="21068" y="2526"/>
                    <a:pt x="20103" y="1592"/>
                  </a:cubicBezTo>
                  <a:close/>
                  <a:moveTo>
                    <a:pt x="7910" y="16710"/>
                  </a:moveTo>
                  <a:lnTo>
                    <a:pt x="6817" y="17768"/>
                  </a:lnTo>
                  <a:cubicBezTo>
                    <a:pt x="5870" y="18684"/>
                    <a:pt x="4329" y="18684"/>
                    <a:pt x="3383" y="17768"/>
                  </a:cubicBezTo>
                  <a:cubicBezTo>
                    <a:pt x="2928" y="17328"/>
                    <a:pt x="2677" y="16743"/>
                    <a:pt x="2677" y="16121"/>
                  </a:cubicBezTo>
                  <a:cubicBezTo>
                    <a:pt x="2677" y="15499"/>
                    <a:pt x="2928" y="14914"/>
                    <a:pt x="3383" y="14474"/>
                  </a:cubicBezTo>
                  <a:lnTo>
                    <a:pt x="7406" y="10581"/>
                  </a:lnTo>
                  <a:cubicBezTo>
                    <a:pt x="8240" y="9775"/>
                    <a:pt x="9807" y="8588"/>
                    <a:pt x="10951" y="9694"/>
                  </a:cubicBezTo>
                  <a:cubicBezTo>
                    <a:pt x="11475" y="10202"/>
                    <a:pt x="12323" y="10199"/>
                    <a:pt x="12843" y="9687"/>
                  </a:cubicBezTo>
                  <a:cubicBezTo>
                    <a:pt x="13363" y="9175"/>
                    <a:pt x="13360" y="8350"/>
                    <a:pt x="12837" y="7842"/>
                  </a:cubicBezTo>
                  <a:cubicBezTo>
                    <a:pt x="10893" y="5962"/>
                    <a:pt x="8022" y="6310"/>
                    <a:pt x="5520" y="8729"/>
                  </a:cubicBezTo>
                  <a:lnTo>
                    <a:pt x="1497" y="12621"/>
                  </a:lnTo>
                  <a:cubicBezTo>
                    <a:pt x="532" y="13556"/>
                    <a:pt x="0" y="14799"/>
                    <a:pt x="0" y="16121"/>
                  </a:cubicBezTo>
                  <a:cubicBezTo>
                    <a:pt x="0" y="17443"/>
                    <a:pt x="532" y="18686"/>
                    <a:pt x="1497" y="19620"/>
                  </a:cubicBezTo>
                  <a:cubicBezTo>
                    <a:pt x="2490" y="20582"/>
                    <a:pt x="3796" y="21062"/>
                    <a:pt x="5099" y="21062"/>
                  </a:cubicBezTo>
                  <a:cubicBezTo>
                    <a:pt x="6405" y="21062"/>
                    <a:pt x="7710" y="20582"/>
                    <a:pt x="8703" y="19620"/>
                  </a:cubicBezTo>
                  <a:lnTo>
                    <a:pt x="9797" y="18562"/>
                  </a:lnTo>
                  <a:cubicBezTo>
                    <a:pt x="10320" y="18054"/>
                    <a:pt x="10324" y="17228"/>
                    <a:pt x="9804" y="16716"/>
                  </a:cubicBezTo>
                  <a:cubicBezTo>
                    <a:pt x="9283" y="16205"/>
                    <a:pt x="8435" y="16202"/>
                    <a:pt x="7910" y="16710"/>
                  </a:cubicBezTo>
                  <a:close/>
                </a:path>
              </a:pathLst>
            </a:custGeom>
            <a:solidFill>
              <a:schemeClr val="accent1"/>
            </a:solidFill>
            <a:ln w="12700">
              <a:miter lim="400000"/>
            </a:ln>
          </p:spPr>
          <p:txBody>
            <a:bodyPr lIns="0" tIns="0" rIns="0" bIns="0" anchor="ctr"/>
            <a:lstStyle/>
            <a:p>
              <a:pPr lvl="0"/>
              <a:endParaRPr sz="1300"/>
            </a:p>
          </p:txBody>
        </p:sp>
        <p:sp>
          <p:nvSpPr>
            <p:cNvPr id="38" name="Shape 4011"/>
            <p:cNvSpPr/>
            <p:nvPr/>
          </p:nvSpPr>
          <p:spPr>
            <a:xfrm>
              <a:off x="2140444" y="1676686"/>
              <a:ext cx="186806" cy="186806"/>
            </a:xfrm>
            <a:custGeom>
              <a:avLst/>
              <a:gdLst/>
              <a:ahLst/>
              <a:cxnLst>
                <a:cxn ang="0">
                  <a:pos x="wd2" y="hd2"/>
                </a:cxn>
                <a:cxn ang="5400000">
                  <a:pos x="wd2" y="hd2"/>
                </a:cxn>
                <a:cxn ang="10800000">
                  <a:pos x="wd2" y="hd2"/>
                </a:cxn>
                <a:cxn ang="16200000">
                  <a:pos x="wd2" y="hd2"/>
                </a:cxn>
              </a:cxnLst>
              <a:rect l="0" t="0" r="r" b="b"/>
              <a:pathLst>
                <a:path w="20814" h="20814" extrusionOk="0">
                  <a:moveTo>
                    <a:pt x="16063" y="4751"/>
                  </a:moveTo>
                  <a:cubicBezTo>
                    <a:pt x="14562" y="3251"/>
                    <a:pt x="14186" y="1270"/>
                    <a:pt x="14318" y="1137"/>
                  </a:cubicBezTo>
                  <a:cubicBezTo>
                    <a:pt x="14452" y="1003"/>
                    <a:pt x="16354" y="1458"/>
                    <a:pt x="17856" y="2959"/>
                  </a:cubicBezTo>
                  <a:cubicBezTo>
                    <a:pt x="19356" y="4460"/>
                    <a:pt x="19807" y="6366"/>
                    <a:pt x="19677" y="6496"/>
                  </a:cubicBezTo>
                  <a:cubicBezTo>
                    <a:pt x="19548" y="6625"/>
                    <a:pt x="17564" y="6252"/>
                    <a:pt x="16063" y="4751"/>
                  </a:cubicBezTo>
                  <a:close/>
                  <a:moveTo>
                    <a:pt x="8257" y="11610"/>
                  </a:moveTo>
                  <a:cubicBezTo>
                    <a:pt x="7827" y="11179"/>
                    <a:pt x="7967" y="10342"/>
                    <a:pt x="8569" y="9739"/>
                  </a:cubicBezTo>
                  <a:cubicBezTo>
                    <a:pt x="9172" y="9137"/>
                    <a:pt x="10009" y="8997"/>
                    <a:pt x="10440" y="9428"/>
                  </a:cubicBezTo>
                  <a:cubicBezTo>
                    <a:pt x="10869" y="9858"/>
                    <a:pt x="10730" y="10696"/>
                    <a:pt x="10128" y="11298"/>
                  </a:cubicBezTo>
                  <a:cubicBezTo>
                    <a:pt x="9526" y="11900"/>
                    <a:pt x="8687" y="12040"/>
                    <a:pt x="8257" y="11610"/>
                  </a:cubicBezTo>
                  <a:close/>
                  <a:moveTo>
                    <a:pt x="18634" y="2180"/>
                  </a:moveTo>
                  <a:cubicBezTo>
                    <a:pt x="16698" y="243"/>
                    <a:pt x="14265" y="-466"/>
                    <a:pt x="13491" y="308"/>
                  </a:cubicBezTo>
                  <a:lnTo>
                    <a:pt x="10372" y="3426"/>
                  </a:lnTo>
                  <a:cubicBezTo>
                    <a:pt x="9900" y="3899"/>
                    <a:pt x="9488" y="5482"/>
                    <a:pt x="9676" y="7085"/>
                  </a:cubicBezTo>
                  <a:lnTo>
                    <a:pt x="240" y="16521"/>
                  </a:lnTo>
                  <a:cubicBezTo>
                    <a:pt x="-320" y="17081"/>
                    <a:pt x="134" y="18442"/>
                    <a:pt x="1253" y="19561"/>
                  </a:cubicBezTo>
                  <a:cubicBezTo>
                    <a:pt x="2373" y="20681"/>
                    <a:pt x="3733" y="21134"/>
                    <a:pt x="4293" y="20574"/>
                  </a:cubicBezTo>
                  <a:lnTo>
                    <a:pt x="13729" y="11138"/>
                  </a:lnTo>
                  <a:cubicBezTo>
                    <a:pt x="15332" y="11327"/>
                    <a:pt x="16915" y="10914"/>
                    <a:pt x="17388" y="10442"/>
                  </a:cubicBezTo>
                  <a:lnTo>
                    <a:pt x="20506" y="7324"/>
                  </a:lnTo>
                  <a:cubicBezTo>
                    <a:pt x="21280" y="6549"/>
                    <a:pt x="20573" y="4116"/>
                    <a:pt x="18634" y="2180"/>
                  </a:cubicBezTo>
                  <a:close/>
                </a:path>
              </a:pathLst>
            </a:custGeom>
            <a:solidFill>
              <a:schemeClr val="accent1"/>
            </a:solidFill>
            <a:ln w="12700">
              <a:miter lim="400000"/>
            </a:ln>
          </p:spPr>
          <p:txBody>
            <a:bodyPr lIns="0" tIns="0" rIns="0" bIns="0" anchor="ctr"/>
            <a:lstStyle/>
            <a:p>
              <a:pPr lvl="0"/>
              <a:endParaRPr sz="1300"/>
            </a:p>
          </p:txBody>
        </p:sp>
        <p:sp>
          <p:nvSpPr>
            <p:cNvPr id="39" name="Shape 4012"/>
            <p:cNvSpPr/>
            <p:nvPr/>
          </p:nvSpPr>
          <p:spPr>
            <a:xfrm>
              <a:off x="3168076" y="1653970"/>
              <a:ext cx="209901" cy="232237"/>
            </a:xfrm>
            <a:custGeom>
              <a:avLst/>
              <a:gdLst/>
              <a:ahLst/>
              <a:cxnLst>
                <a:cxn ang="0">
                  <a:pos x="wd2" y="hd2"/>
                </a:cxn>
                <a:cxn ang="5400000">
                  <a:pos x="wd2" y="hd2"/>
                </a:cxn>
                <a:cxn ang="10800000">
                  <a:pos x="wd2" y="hd2"/>
                </a:cxn>
                <a:cxn ang="16200000">
                  <a:pos x="wd2" y="hd2"/>
                </a:cxn>
              </a:cxnLst>
              <a:rect l="0" t="0" r="r" b="b"/>
              <a:pathLst>
                <a:path w="20177" h="20479" extrusionOk="0">
                  <a:moveTo>
                    <a:pt x="15952" y="8520"/>
                  </a:moveTo>
                  <a:cubicBezTo>
                    <a:pt x="13076" y="2843"/>
                    <a:pt x="11582" y="687"/>
                    <a:pt x="6884" y="777"/>
                  </a:cubicBezTo>
                  <a:cubicBezTo>
                    <a:pt x="5211" y="808"/>
                    <a:pt x="5613" y="-335"/>
                    <a:pt x="4336" y="99"/>
                  </a:cubicBezTo>
                  <a:cubicBezTo>
                    <a:pt x="3062" y="533"/>
                    <a:pt x="4155" y="1167"/>
                    <a:pt x="2851" y="2149"/>
                  </a:cubicBezTo>
                  <a:cubicBezTo>
                    <a:pt x="-810" y="4906"/>
                    <a:pt x="-471" y="7455"/>
                    <a:pt x="1226" y="13532"/>
                  </a:cubicBezTo>
                  <a:cubicBezTo>
                    <a:pt x="1941" y="16091"/>
                    <a:pt x="-499" y="16217"/>
                    <a:pt x="467" y="18699"/>
                  </a:cubicBezTo>
                  <a:cubicBezTo>
                    <a:pt x="1172" y="20508"/>
                    <a:pt x="6366" y="21265"/>
                    <a:pt x="11848" y="19399"/>
                  </a:cubicBezTo>
                  <a:cubicBezTo>
                    <a:pt x="17329" y="17534"/>
                    <a:pt x="20790" y="13831"/>
                    <a:pt x="20085" y="12021"/>
                  </a:cubicBezTo>
                  <a:cubicBezTo>
                    <a:pt x="19120" y="9540"/>
                    <a:pt x="17164" y="10910"/>
                    <a:pt x="15952" y="8520"/>
                  </a:cubicBezTo>
                  <a:close/>
                </a:path>
              </a:pathLst>
            </a:custGeom>
            <a:solidFill>
              <a:schemeClr val="accent1"/>
            </a:solidFill>
            <a:ln w="12700">
              <a:miter lim="400000"/>
            </a:ln>
          </p:spPr>
          <p:txBody>
            <a:bodyPr lIns="0" tIns="0" rIns="0" bIns="0" anchor="ctr"/>
            <a:lstStyle/>
            <a:p>
              <a:pPr lvl="0"/>
              <a:endParaRPr sz="1300"/>
            </a:p>
          </p:txBody>
        </p:sp>
        <p:sp>
          <p:nvSpPr>
            <p:cNvPr id="40" name="Shape 4013"/>
            <p:cNvSpPr/>
            <p:nvPr/>
          </p:nvSpPr>
          <p:spPr>
            <a:xfrm>
              <a:off x="2653462" y="1676686"/>
              <a:ext cx="199559" cy="55946"/>
            </a:xfrm>
            <a:custGeom>
              <a:avLst/>
              <a:gdLst/>
              <a:ahLst/>
              <a:cxnLst>
                <a:cxn ang="0">
                  <a:pos x="wd2" y="hd2"/>
                </a:cxn>
                <a:cxn ang="5400000">
                  <a:pos x="wd2" y="hd2"/>
                </a:cxn>
                <a:cxn ang="10800000">
                  <a:pos x="wd2" y="hd2"/>
                </a:cxn>
                <a:cxn ang="16200000">
                  <a:pos x="wd2" y="hd2"/>
                </a:cxn>
              </a:cxnLst>
              <a:rect l="0" t="0" r="r" b="b"/>
              <a:pathLst>
                <a:path w="21238" h="21600" extrusionOk="0">
                  <a:moveTo>
                    <a:pt x="499" y="21600"/>
                  </a:moveTo>
                  <a:lnTo>
                    <a:pt x="20739" y="21600"/>
                  </a:lnTo>
                  <a:cubicBezTo>
                    <a:pt x="21419" y="21600"/>
                    <a:pt x="21309" y="18973"/>
                    <a:pt x="20970" y="18547"/>
                  </a:cubicBezTo>
                  <a:cubicBezTo>
                    <a:pt x="20632" y="18117"/>
                    <a:pt x="16870" y="12960"/>
                    <a:pt x="16216" y="12960"/>
                  </a:cubicBezTo>
                  <a:lnTo>
                    <a:pt x="15143" y="12960"/>
                  </a:lnTo>
                  <a:lnTo>
                    <a:pt x="15143" y="0"/>
                  </a:lnTo>
                  <a:lnTo>
                    <a:pt x="6095" y="0"/>
                  </a:lnTo>
                  <a:lnTo>
                    <a:pt x="6095" y="12960"/>
                  </a:lnTo>
                  <a:lnTo>
                    <a:pt x="5022" y="12960"/>
                  </a:lnTo>
                  <a:cubicBezTo>
                    <a:pt x="4367" y="12960"/>
                    <a:pt x="606" y="18117"/>
                    <a:pt x="268" y="18547"/>
                  </a:cubicBezTo>
                  <a:cubicBezTo>
                    <a:pt x="-71" y="18973"/>
                    <a:pt x="-181" y="21600"/>
                    <a:pt x="499" y="21600"/>
                  </a:cubicBezTo>
                  <a:close/>
                </a:path>
              </a:pathLst>
            </a:custGeom>
            <a:solidFill>
              <a:schemeClr val="accent1"/>
            </a:solidFill>
            <a:ln w="12700">
              <a:miter lim="400000"/>
            </a:ln>
          </p:spPr>
          <p:txBody>
            <a:bodyPr lIns="0" tIns="0" rIns="0" bIns="0" anchor="ctr"/>
            <a:lstStyle/>
            <a:p>
              <a:pPr lvl="0"/>
              <a:endParaRPr sz="1300"/>
            </a:p>
          </p:txBody>
        </p:sp>
        <p:sp>
          <p:nvSpPr>
            <p:cNvPr id="41" name="Shape 4014"/>
            <p:cNvSpPr/>
            <p:nvPr/>
          </p:nvSpPr>
          <p:spPr>
            <a:xfrm>
              <a:off x="2643792" y="1741539"/>
              <a:ext cx="219292" cy="121952"/>
            </a:xfrm>
            <a:custGeom>
              <a:avLst/>
              <a:gdLst/>
              <a:ahLst/>
              <a:cxnLst>
                <a:cxn ang="0">
                  <a:pos x="wd2" y="hd2"/>
                </a:cxn>
                <a:cxn ang="5400000">
                  <a:pos x="wd2" y="hd2"/>
                </a:cxn>
                <a:cxn ang="10800000">
                  <a:pos x="wd2" y="hd2"/>
                </a:cxn>
                <a:cxn ang="16200000">
                  <a:pos x="wd2" y="hd2"/>
                </a:cxn>
              </a:cxnLst>
              <a:rect l="0" t="0" r="r" b="b"/>
              <a:pathLst>
                <a:path w="21600" h="21600" extrusionOk="0">
                  <a:moveTo>
                    <a:pt x="20388" y="0"/>
                  </a:moveTo>
                  <a:lnTo>
                    <a:pt x="1212" y="0"/>
                  </a:lnTo>
                  <a:cubicBezTo>
                    <a:pt x="606" y="0"/>
                    <a:pt x="0" y="1289"/>
                    <a:pt x="0" y="2378"/>
                  </a:cubicBezTo>
                  <a:lnTo>
                    <a:pt x="0" y="9313"/>
                  </a:lnTo>
                  <a:cubicBezTo>
                    <a:pt x="0" y="10404"/>
                    <a:pt x="606" y="11691"/>
                    <a:pt x="1212" y="11691"/>
                  </a:cubicBezTo>
                  <a:lnTo>
                    <a:pt x="3397" y="11691"/>
                  </a:lnTo>
                  <a:lnTo>
                    <a:pt x="2424" y="21600"/>
                  </a:lnTo>
                  <a:lnTo>
                    <a:pt x="19176" y="21600"/>
                  </a:lnTo>
                  <a:lnTo>
                    <a:pt x="18203" y="11691"/>
                  </a:lnTo>
                  <a:lnTo>
                    <a:pt x="20388" y="11691"/>
                  </a:lnTo>
                  <a:cubicBezTo>
                    <a:pt x="20994" y="11691"/>
                    <a:pt x="21600" y="10404"/>
                    <a:pt x="21600" y="9313"/>
                  </a:cubicBezTo>
                  <a:lnTo>
                    <a:pt x="21600" y="2378"/>
                  </a:lnTo>
                  <a:cubicBezTo>
                    <a:pt x="21600" y="1289"/>
                    <a:pt x="20994" y="0"/>
                    <a:pt x="20388" y="0"/>
                  </a:cubicBezTo>
                  <a:close/>
                </a:path>
              </a:pathLst>
            </a:custGeom>
            <a:solidFill>
              <a:schemeClr val="accent1"/>
            </a:solidFill>
            <a:ln w="12700">
              <a:miter lim="400000"/>
            </a:ln>
          </p:spPr>
          <p:txBody>
            <a:bodyPr lIns="0" tIns="0" rIns="0" bIns="0" anchor="ctr"/>
            <a:lstStyle/>
            <a:p>
              <a:pPr lvl="0"/>
              <a:endParaRPr sz="1300"/>
            </a:p>
          </p:txBody>
        </p:sp>
        <p:sp>
          <p:nvSpPr>
            <p:cNvPr id="42" name="Shape 4015"/>
            <p:cNvSpPr/>
            <p:nvPr/>
          </p:nvSpPr>
          <p:spPr>
            <a:xfrm>
              <a:off x="1620855" y="1676686"/>
              <a:ext cx="186805" cy="186806"/>
            </a:xfrm>
            <a:custGeom>
              <a:avLst/>
              <a:gdLst/>
              <a:ahLst/>
              <a:cxnLst>
                <a:cxn ang="0">
                  <a:pos x="wd2" y="hd2"/>
                </a:cxn>
                <a:cxn ang="5400000">
                  <a:pos x="wd2" y="hd2"/>
                </a:cxn>
                <a:cxn ang="10800000">
                  <a:pos x="wd2" y="hd2"/>
                </a:cxn>
                <a:cxn ang="16200000">
                  <a:pos x="wd2" y="hd2"/>
                </a:cxn>
              </a:cxnLst>
              <a:rect l="0" t="0" r="r" b="b"/>
              <a:pathLst>
                <a:path w="21395" h="21474" extrusionOk="0">
                  <a:moveTo>
                    <a:pt x="2578" y="8409"/>
                  </a:moveTo>
                  <a:cubicBezTo>
                    <a:pt x="2578" y="5193"/>
                    <a:pt x="5174" y="2587"/>
                    <a:pt x="8376" y="2587"/>
                  </a:cubicBezTo>
                  <a:cubicBezTo>
                    <a:pt x="11580" y="2587"/>
                    <a:pt x="14435" y="5451"/>
                    <a:pt x="14435" y="8666"/>
                  </a:cubicBezTo>
                  <a:cubicBezTo>
                    <a:pt x="14435" y="11882"/>
                    <a:pt x="11838" y="14488"/>
                    <a:pt x="8635" y="14488"/>
                  </a:cubicBezTo>
                  <a:cubicBezTo>
                    <a:pt x="5431" y="14488"/>
                    <a:pt x="2578" y="11624"/>
                    <a:pt x="2578" y="8409"/>
                  </a:cubicBezTo>
                  <a:close/>
                  <a:moveTo>
                    <a:pt x="20914" y="18167"/>
                  </a:moveTo>
                  <a:lnTo>
                    <a:pt x="15797" y="13032"/>
                  </a:lnTo>
                  <a:cubicBezTo>
                    <a:pt x="16568" y="11759"/>
                    <a:pt x="17013" y="10265"/>
                    <a:pt x="17013" y="8666"/>
                  </a:cubicBezTo>
                  <a:cubicBezTo>
                    <a:pt x="17013" y="4023"/>
                    <a:pt x="13004" y="0"/>
                    <a:pt x="8376" y="0"/>
                  </a:cubicBezTo>
                  <a:cubicBezTo>
                    <a:pt x="3750" y="0"/>
                    <a:pt x="0" y="3765"/>
                    <a:pt x="0" y="8409"/>
                  </a:cubicBezTo>
                  <a:cubicBezTo>
                    <a:pt x="0" y="13052"/>
                    <a:pt x="4008" y="17075"/>
                    <a:pt x="8635" y="17075"/>
                  </a:cubicBezTo>
                  <a:cubicBezTo>
                    <a:pt x="10173" y="17075"/>
                    <a:pt x="11614" y="16657"/>
                    <a:pt x="12852" y="15931"/>
                  </a:cubicBezTo>
                  <a:lnTo>
                    <a:pt x="17996" y="21094"/>
                  </a:lnTo>
                  <a:cubicBezTo>
                    <a:pt x="18500" y="21600"/>
                    <a:pt x="19317" y="21600"/>
                    <a:pt x="19819" y="21094"/>
                  </a:cubicBezTo>
                  <a:lnTo>
                    <a:pt x="21096" y="19815"/>
                  </a:lnTo>
                  <a:cubicBezTo>
                    <a:pt x="21600" y="19309"/>
                    <a:pt x="21417" y="18672"/>
                    <a:pt x="20914" y="18167"/>
                  </a:cubicBezTo>
                  <a:close/>
                </a:path>
              </a:pathLst>
            </a:custGeom>
            <a:solidFill>
              <a:schemeClr val="accent1"/>
            </a:solidFill>
            <a:ln w="12700">
              <a:miter lim="400000"/>
            </a:ln>
          </p:spPr>
          <p:txBody>
            <a:bodyPr lIns="0" tIns="0" rIns="0" bIns="0" anchor="ctr"/>
            <a:lstStyle/>
            <a:p>
              <a:pPr lvl="0"/>
              <a:endParaRPr sz="1300"/>
            </a:p>
          </p:txBody>
        </p:sp>
        <p:sp>
          <p:nvSpPr>
            <p:cNvPr id="43" name="Shape 4016"/>
            <p:cNvSpPr/>
            <p:nvPr/>
          </p:nvSpPr>
          <p:spPr>
            <a:xfrm>
              <a:off x="6292835" y="1668289"/>
              <a:ext cx="195458" cy="203600"/>
            </a:xfrm>
            <a:custGeom>
              <a:avLst/>
              <a:gdLst/>
              <a:ahLst/>
              <a:cxnLst>
                <a:cxn ang="0">
                  <a:pos x="wd2" y="hd2"/>
                </a:cxn>
                <a:cxn ang="5400000">
                  <a:pos x="wd2" y="hd2"/>
                </a:cxn>
                <a:cxn ang="10800000">
                  <a:pos x="wd2" y="hd2"/>
                </a:cxn>
                <a:cxn ang="16200000">
                  <a:pos x="wd2" y="hd2"/>
                </a:cxn>
              </a:cxnLst>
              <a:rect l="0" t="0" r="r" b="b"/>
              <a:pathLst>
                <a:path w="20630" h="21387" extrusionOk="0">
                  <a:moveTo>
                    <a:pt x="15651" y="10439"/>
                  </a:moveTo>
                  <a:cubicBezTo>
                    <a:pt x="14876" y="10985"/>
                    <a:pt x="13809" y="10794"/>
                    <a:pt x="13267" y="10015"/>
                  </a:cubicBezTo>
                  <a:cubicBezTo>
                    <a:pt x="12724" y="9235"/>
                    <a:pt x="12913" y="8160"/>
                    <a:pt x="13688" y="7614"/>
                  </a:cubicBezTo>
                  <a:cubicBezTo>
                    <a:pt x="14302" y="7180"/>
                    <a:pt x="15100" y="7212"/>
                    <a:pt x="15674" y="7633"/>
                  </a:cubicBezTo>
                  <a:cubicBezTo>
                    <a:pt x="15386" y="7808"/>
                    <a:pt x="15187" y="7909"/>
                    <a:pt x="15149" y="7927"/>
                  </a:cubicBezTo>
                  <a:cubicBezTo>
                    <a:pt x="14829" y="8080"/>
                    <a:pt x="14692" y="8465"/>
                    <a:pt x="14842" y="8787"/>
                  </a:cubicBezTo>
                  <a:cubicBezTo>
                    <a:pt x="14952" y="9021"/>
                    <a:pt x="15183" y="9159"/>
                    <a:pt x="15425" y="9159"/>
                  </a:cubicBezTo>
                  <a:cubicBezTo>
                    <a:pt x="15515" y="9159"/>
                    <a:pt x="15608" y="9138"/>
                    <a:pt x="15698" y="9096"/>
                  </a:cubicBezTo>
                  <a:cubicBezTo>
                    <a:pt x="15903" y="8999"/>
                    <a:pt x="16125" y="8881"/>
                    <a:pt x="16356" y="8743"/>
                  </a:cubicBezTo>
                  <a:cubicBezTo>
                    <a:pt x="16460" y="9377"/>
                    <a:pt x="16209" y="10045"/>
                    <a:pt x="15651" y="10439"/>
                  </a:cubicBezTo>
                  <a:close/>
                  <a:moveTo>
                    <a:pt x="20298" y="434"/>
                  </a:moveTo>
                  <a:cubicBezTo>
                    <a:pt x="20181" y="97"/>
                    <a:pt x="19814" y="-81"/>
                    <a:pt x="19481" y="36"/>
                  </a:cubicBezTo>
                  <a:cubicBezTo>
                    <a:pt x="19146" y="153"/>
                    <a:pt x="18970" y="523"/>
                    <a:pt x="19086" y="859"/>
                  </a:cubicBezTo>
                  <a:cubicBezTo>
                    <a:pt x="20075" y="3715"/>
                    <a:pt x="18112" y="5846"/>
                    <a:pt x="16617" y="6988"/>
                  </a:cubicBezTo>
                  <a:lnTo>
                    <a:pt x="16012" y="6118"/>
                  </a:lnTo>
                  <a:cubicBezTo>
                    <a:pt x="15810" y="5827"/>
                    <a:pt x="15355" y="5583"/>
                    <a:pt x="15003" y="5578"/>
                  </a:cubicBezTo>
                  <a:lnTo>
                    <a:pt x="11612" y="5594"/>
                  </a:lnTo>
                  <a:cubicBezTo>
                    <a:pt x="11260" y="5588"/>
                    <a:pt x="10735" y="5751"/>
                    <a:pt x="10445" y="5955"/>
                  </a:cubicBezTo>
                  <a:lnTo>
                    <a:pt x="457" y="13000"/>
                  </a:lnTo>
                  <a:cubicBezTo>
                    <a:pt x="-27" y="13341"/>
                    <a:pt x="-145" y="14013"/>
                    <a:pt x="194" y="14500"/>
                  </a:cubicBezTo>
                  <a:lnTo>
                    <a:pt x="4734" y="21032"/>
                  </a:lnTo>
                  <a:cubicBezTo>
                    <a:pt x="5073" y="21519"/>
                    <a:pt x="5618" y="21461"/>
                    <a:pt x="6101" y="21120"/>
                  </a:cubicBezTo>
                  <a:lnTo>
                    <a:pt x="16090" y="14075"/>
                  </a:lnTo>
                  <a:cubicBezTo>
                    <a:pt x="16378" y="13870"/>
                    <a:pt x="16709" y="13429"/>
                    <a:pt x="16826" y="13093"/>
                  </a:cubicBezTo>
                  <a:lnTo>
                    <a:pt x="17888" y="9729"/>
                  </a:lnTo>
                  <a:cubicBezTo>
                    <a:pt x="18003" y="9393"/>
                    <a:pt x="17932" y="8880"/>
                    <a:pt x="17730" y="8589"/>
                  </a:cubicBezTo>
                  <a:lnTo>
                    <a:pt x="17361" y="8058"/>
                  </a:lnTo>
                  <a:cubicBezTo>
                    <a:pt x="19371" y="6513"/>
                    <a:pt x="21455" y="3778"/>
                    <a:pt x="20298" y="434"/>
                  </a:cubicBezTo>
                  <a:close/>
                </a:path>
              </a:pathLst>
            </a:custGeom>
            <a:solidFill>
              <a:schemeClr val="accent1"/>
            </a:solidFill>
            <a:ln w="12700">
              <a:miter lim="400000"/>
            </a:ln>
          </p:spPr>
          <p:txBody>
            <a:bodyPr lIns="0" tIns="0" rIns="0" bIns="0" anchor="ctr"/>
            <a:lstStyle/>
            <a:p>
              <a:pPr lvl="0"/>
              <a:endParaRPr sz="1300"/>
            </a:p>
          </p:txBody>
        </p:sp>
        <p:sp>
          <p:nvSpPr>
            <p:cNvPr id="44" name="Shape 4017"/>
            <p:cNvSpPr/>
            <p:nvPr/>
          </p:nvSpPr>
          <p:spPr>
            <a:xfrm>
              <a:off x="5771394" y="1668289"/>
              <a:ext cx="199163" cy="203600"/>
            </a:xfrm>
            <a:custGeom>
              <a:avLst/>
              <a:gdLst/>
              <a:ahLst/>
              <a:cxnLst>
                <a:cxn ang="0">
                  <a:pos x="wd2" y="hd2"/>
                </a:cxn>
                <a:cxn ang="5400000">
                  <a:pos x="wd2" y="hd2"/>
                </a:cxn>
                <a:cxn ang="10800000">
                  <a:pos x="wd2" y="hd2"/>
                </a:cxn>
                <a:cxn ang="16200000">
                  <a:pos x="wd2" y="hd2"/>
                </a:cxn>
              </a:cxnLst>
              <a:rect l="0" t="0" r="r" b="b"/>
              <a:pathLst>
                <a:path w="21600" h="21600" extrusionOk="0">
                  <a:moveTo>
                    <a:pt x="1735" y="3821"/>
                  </a:moveTo>
                  <a:lnTo>
                    <a:pt x="4745" y="3821"/>
                  </a:lnTo>
                  <a:cubicBezTo>
                    <a:pt x="4832" y="6659"/>
                    <a:pt x="5371" y="8569"/>
                    <a:pt x="6052" y="9978"/>
                  </a:cubicBezTo>
                  <a:cubicBezTo>
                    <a:pt x="3968" y="8590"/>
                    <a:pt x="2022" y="6988"/>
                    <a:pt x="1735" y="3821"/>
                  </a:cubicBezTo>
                  <a:close/>
                  <a:moveTo>
                    <a:pt x="10800" y="1439"/>
                  </a:moveTo>
                  <a:cubicBezTo>
                    <a:pt x="14079" y="1438"/>
                    <a:pt x="15359" y="2749"/>
                    <a:pt x="15358" y="3236"/>
                  </a:cubicBezTo>
                  <a:cubicBezTo>
                    <a:pt x="15358" y="3725"/>
                    <a:pt x="14080" y="5035"/>
                    <a:pt x="10800" y="5038"/>
                  </a:cubicBezTo>
                  <a:cubicBezTo>
                    <a:pt x="7521" y="5035"/>
                    <a:pt x="6242" y="3725"/>
                    <a:pt x="6242" y="3236"/>
                  </a:cubicBezTo>
                  <a:cubicBezTo>
                    <a:pt x="6241" y="2749"/>
                    <a:pt x="7521" y="1438"/>
                    <a:pt x="10800" y="1439"/>
                  </a:cubicBezTo>
                  <a:close/>
                  <a:moveTo>
                    <a:pt x="15548" y="9978"/>
                  </a:moveTo>
                  <a:cubicBezTo>
                    <a:pt x="16230" y="8569"/>
                    <a:pt x="16768" y="6659"/>
                    <a:pt x="16855" y="3821"/>
                  </a:cubicBezTo>
                  <a:lnTo>
                    <a:pt x="19866" y="3821"/>
                  </a:lnTo>
                  <a:cubicBezTo>
                    <a:pt x="19580" y="6988"/>
                    <a:pt x="17632" y="8590"/>
                    <a:pt x="15548" y="9978"/>
                  </a:cubicBezTo>
                  <a:close/>
                  <a:moveTo>
                    <a:pt x="12216" y="15911"/>
                  </a:moveTo>
                  <a:cubicBezTo>
                    <a:pt x="12216" y="14207"/>
                    <a:pt x="13537" y="13266"/>
                    <a:pt x="15690" y="11871"/>
                  </a:cubicBezTo>
                  <a:cubicBezTo>
                    <a:pt x="18323" y="10163"/>
                    <a:pt x="21600" y="8040"/>
                    <a:pt x="21600" y="2998"/>
                  </a:cubicBezTo>
                  <a:cubicBezTo>
                    <a:pt x="21600" y="2544"/>
                    <a:pt x="21220" y="2177"/>
                    <a:pt x="20750" y="2177"/>
                  </a:cubicBezTo>
                  <a:lnTo>
                    <a:pt x="16635" y="2177"/>
                  </a:lnTo>
                  <a:cubicBezTo>
                    <a:pt x="16053" y="1125"/>
                    <a:pt x="14320" y="0"/>
                    <a:pt x="10800" y="0"/>
                  </a:cubicBezTo>
                  <a:cubicBezTo>
                    <a:pt x="7281" y="0"/>
                    <a:pt x="5547" y="1125"/>
                    <a:pt x="4966" y="2177"/>
                  </a:cubicBezTo>
                  <a:lnTo>
                    <a:pt x="850" y="2177"/>
                  </a:lnTo>
                  <a:cubicBezTo>
                    <a:pt x="380" y="2177"/>
                    <a:pt x="0" y="2544"/>
                    <a:pt x="0" y="2998"/>
                  </a:cubicBezTo>
                  <a:cubicBezTo>
                    <a:pt x="0" y="8040"/>
                    <a:pt x="3277" y="10163"/>
                    <a:pt x="5912" y="11871"/>
                  </a:cubicBezTo>
                  <a:cubicBezTo>
                    <a:pt x="8065" y="13266"/>
                    <a:pt x="9384" y="14207"/>
                    <a:pt x="9384" y="15911"/>
                  </a:cubicBezTo>
                  <a:lnTo>
                    <a:pt x="9384" y="17450"/>
                  </a:lnTo>
                  <a:cubicBezTo>
                    <a:pt x="7122" y="17696"/>
                    <a:pt x="5461" y="18514"/>
                    <a:pt x="5461" y="19487"/>
                  </a:cubicBezTo>
                  <a:cubicBezTo>
                    <a:pt x="5461" y="20654"/>
                    <a:pt x="7851" y="21600"/>
                    <a:pt x="10800" y="21600"/>
                  </a:cubicBezTo>
                  <a:cubicBezTo>
                    <a:pt x="13749" y="21600"/>
                    <a:pt x="16139" y="20654"/>
                    <a:pt x="16139" y="19487"/>
                  </a:cubicBezTo>
                  <a:cubicBezTo>
                    <a:pt x="16139" y="18514"/>
                    <a:pt x="14478" y="17696"/>
                    <a:pt x="12216" y="17450"/>
                  </a:cubicBezTo>
                  <a:cubicBezTo>
                    <a:pt x="12216" y="17450"/>
                    <a:pt x="12216" y="15911"/>
                    <a:pt x="12216" y="15911"/>
                  </a:cubicBezTo>
                  <a:close/>
                </a:path>
              </a:pathLst>
            </a:custGeom>
            <a:solidFill>
              <a:schemeClr val="accent1"/>
            </a:solidFill>
            <a:ln w="12700">
              <a:miter lim="400000"/>
            </a:ln>
          </p:spPr>
          <p:txBody>
            <a:bodyPr lIns="0" tIns="0" rIns="0" bIns="0" anchor="ctr"/>
            <a:lstStyle/>
            <a:p>
              <a:pPr lvl="0"/>
              <a:endParaRPr sz="1300"/>
            </a:p>
          </p:txBody>
        </p:sp>
        <p:sp>
          <p:nvSpPr>
            <p:cNvPr id="45" name="Shape 4018"/>
            <p:cNvSpPr/>
            <p:nvPr/>
          </p:nvSpPr>
          <p:spPr>
            <a:xfrm>
              <a:off x="4729988" y="1668289"/>
              <a:ext cx="203615" cy="203600"/>
            </a:xfrm>
            <a:custGeom>
              <a:avLst/>
              <a:gdLst/>
              <a:ahLst/>
              <a:cxnLst>
                <a:cxn ang="0">
                  <a:pos x="wd2" y="hd2"/>
                </a:cxn>
                <a:cxn ang="5400000">
                  <a:pos x="wd2" y="hd2"/>
                </a:cxn>
                <a:cxn ang="10800000">
                  <a:pos x="wd2" y="hd2"/>
                </a:cxn>
                <a:cxn ang="16200000">
                  <a:pos x="wd2" y="hd2"/>
                </a:cxn>
              </a:cxnLst>
              <a:rect l="0" t="0" r="r" b="b"/>
              <a:pathLst>
                <a:path w="21600" h="21600" extrusionOk="0">
                  <a:moveTo>
                    <a:pt x="10800" y="15497"/>
                  </a:moveTo>
                  <a:cubicBezTo>
                    <a:pt x="8207" y="15497"/>
                    <a:pt x="6104" y="13394"/>
                    <a:pt x="6104" y="10801"/>
                  </a:cubicBezTo>
                  <a:cubicBezTo>
                    <a:pt x="6104" y="8206"/>
                    <a:pt x="8207" y="6103"/>
                    <a:pt x="10800" y="6103"/>
                  </a:cubicBezTo>
                  <a:cubicBezTo>
                    <a:pt x="13395" y="6103"/>
                    <a:pt x="15497" y="8206"/>
                    <a:pt x="15497" y="10801"/>
                  </a:cubicBezTo>
                  <a:cubicBezTo>
                    <a:pt x="15497" y="13394"/>
                    <a:pt x="13395" y="15497"/>
                    <a:pt x="10800" y="15497"/>
                  </a:cubicBezTo>
                  <a:close/>
                  <a:moveTo>
                    <a:pt x="19522" y="10801"/>
                  </a:moveTo>
                  <a:cubicBezTo>
                    <a:pt x="19522" y="9454"/>
                    <a:pt x="20352" y="8390"/>
                    <a:pt x="21600" y="7659"/>
                  </a:cubicBezTo>
                  <a:cubicBezTo>
                    <a:pt x="21376" y="6908"/>
                    <a:pt x="21077" y="6187"/>
                    <a:pt x="20711" y="5509"/>
                  </a:cubicBezTo>
                  <a:cubicBezTo>
                    <a:pt x="19310" y="5876"/>
                    <a:pt x="18177" y="5328"/>
                    <a:pt x="17225" y="4375"/>
                  </a:cubicBezTo>
                  <a:cubicBezTo>
                    <a:pt x="16273" y="3423"/>
                    <a:pt x="15982" y="2288"/>
                    <a:pt x="16347" y="889"/>
                  </a:cubicBezTo>
                  <a:cubicBezTo>
                    <a:pt x="15671" y="522"/>
                    <a:pt x="14951" y="224"/>
                    <a:pt x="14198" y="0"/>
                  </a:cubicBezTo>
                  <a:cubicBezTo>
                    <a:pt x="13467" y="1248"/>
                    <a:pt x="12147" y="2078"/>
                    <a:pt x="10800" y="2078"/>
                  </a:cubicBezTo>
                  <a:cubicBezTo>
                    <a:pt x="9453" y="2078"/>
                    <a:pt x="8134" y="1248"/>
                    <a:pt x="7403" y="0"/>
                  </a:cubicBezTo>
                  <a:cubicBezTo>
                    <a:pt x="6651" y="224"/>
                    <a:pt x="5931" y="522"/>
                    <a:pt x="5253" y="889"/>
                  </a:cubicBezTo>
                  <a:cubicBezTo>
                    <a:pt x="5620" y="2288"/>
                    <a:pt x="5329" y="3422"/>
                    <a:pt x="4375" y="4375"/>
                  </a:cubicBezTo>
                  <a:cubicBezTo>
                    <a:pt x="3423" y="5328"/>
                    <a:pt x="2290" y="5876"/>
                    <a:pt x="890" y="5510"/>
                  </a:cubicBezTo>
                  <a:cubicBezTo>
                    <a:pt x="523" y="6187"/>
                    <a:pt x="224" y="6908"/>
                    <a:pt x="0" y="7659"/>
                  </a:cubicBezTo>
                  <a:cubicBezTo>
                    <a:pt x="1249" y="8390"/>
                    <a:pt x="2078" y="9454"/>
                    <a:pt x="2078" y="10801"/>
                  </a:cubicBezTo>
                  <a:cubicBezTo>
                    <a:pt x="2078" y="12146"/>
                    <a:pt x="1249" y="13467"/>
                    <a:pt x="0" y="14198"/>
                  </a:cubicBezTo>
                  <a:cubicBezTo>
                    <a:pt x="224" y="14950"/>
                    <a:pt x="523" y="15670"/>
                    <a:pt x="890" y="16348"/>
                  </a:cubicBezTo>
                  <a:cubicBezTo>
                    <a:pt x="2290" y="15981"/>
                    <a:pt x="3423" y="16272"/>
                    <a:pt x="4375" y="17226"/>
                  </a:cubicBezTo>
                  <a:cubicBezTo>
                    <a:pt x="5327" y="18178"/>
                    <a:pt x="5620" y="19312"/>
                    <a:pt x="5253" y="20711"/>
                  </a:cubicBezTo>
                  <a:cubicBezTo>
                    <a:pt x="5931" y="21078"/>
                    <a:pt x="6651" y="21377"/>
                    <a:pt x="7403" y="21600"/>
                  </a:cubicBezTo>
                  <a:cubicBezTo>
                    <a:pt x="8134" y="20352"/>
                    <a:pt x="9453" y="19524"/>
                    <a:pt x="10800" y="19524"/>
                  </a:cubicBezTo>
                  <a:cubicBezTo>
                    <a:pt x="12147" y="19524"/>
                    <a:pt x="13467" y="20352"/>
                    <a:pt x="14198" y="21600"/>
                  </a:cubicBezTo>
                  <a:cubicBezTo>
                    <a:pt x="14951" y="21376"/>
                    <a:pt x="15671" y="21078"/>
                    <a:pt x="16349" y="20711"/>
                  </a:cubicBezTo>
                  <a:cubicBezTo>
                    <a:pt x="15982" y="19312"/>
                    <a:pt x="16273" y="18178"/>
                    <a:pt x="17225" y="17226"/>
                  </a:cubicBezTo>
                  <a:cubicBezTo>
                    <a:pt x="18177" y="16272"/>
                    <a:pt x="19310" y="15724"/>
                    <a:pt x="20711" y="16091"/>
                  </a:cubicBezTo>
                  <a:cubicBezTo>
                    <a:pt x="21077" y="15413"/>
                    <a:pt x="21376" y="14693"/>
                    <a:pt x="21600" y="13941"/>
                  </a:cubicBezTo>
                  <a:cubicBezTo>
                    <a:pt x="20352" y="13210"/>
                    <a:pt x="19522" y="12146"/>
                    <a:pt x="19522" y="10801"/>
                  </a:cubicBezTo>
                  <a:close/>
                </a:path>
              </a:pathLst>
            </a:custGeom>
            <a:solidFill>
              <a:schemeClr val="accent1"/>
            </a:solidFill>
            <a:ln w="12700">
              <a:miter lim="400000"/>
            </a:ln>
          </p:spPr>
          <p:txBody>
            <a:bodyPr lIns="0" tIns="0" rIns="0" bIns="0" anchor="ctr"/>
            <a:lstStyle/>
            <a:p>
              <a:pPr lvl="0"/>
              <a:endParaRPr sz="1300"/>
            </a:p>
          </p:txBody>
        </p:sp>
        <p:sp>
          <p:nvSpPr>
            <p:cNvPr id="46" name="Shape 4019"/>
            <p:cNvSpPr/>
            <p:nvPr/>
          </p:nvSpPr>
          <p:spPr>
            <a:xfrm>
              <a:off x="4204417" y="1668289"/>
              <a:ext cx="215578" cy="203600"/>
            </a:xfrm>
            <a:custGeom>
              <a:avLst/>
              <a:gdLst/>
              <a:ahLst/>
              <a:cxnLst>
                <a:cxn ang="0">
                  <a:pos x="wd2" y="hd2"/>
                </a:cxn>
                <a:cxn ang="5400000">
                  <a:pos x="wd2" y="hd2"/>
                </a:cxn>
                <a:cxn ang="10800000">
                  <a:pos x="wd2" y="hd2"/>
                </a:cxn>
                <a:cxn ang="16200000">
                  <a:pos x="wd2" y="hd2"/>
                </a:cxn>
              </a:cxnLst>
              <a:rect l="0" t="0" r="r" b="b"/>
              <a:pathLst>
                <a:path w="21431" h="16922" extrusionOk="0">
                  <a:moveTo>
                    <a:pt x="20819" y="3166"/>
                  </a:moveTo>
                  <a:cubicBezTo>
                    <a:pt x="7236" y="7712"/>
                    <a:pt x="12737" y="-4524"/>
                    <a:pt x="2202" y="1917"/>
                  </a:cubicBezTo>
                  <a:lnTo>
                    <a:pt x="0" y="2579"/>
                  </a:lnTo>
                  <a:lnTo>
                    <a:pt x="4363" y="16923"/>
                  </a:lnTo>
                  <a:lnTo>
                    <a:pt x="6767" y="16923"/>
                  </a:lnTo>
                  <a:lnTo>
                    <a:pt x="4629" y="9897"/>
                  </a:lnTo>
                  <a:cubicBezTo>
                    <a:pt x="14029" y="3309"/>
                    <a:pt x="10224" y="17076"/>
                    <a:pt x="21342" y="3569"/>
                  </a:cubicBezTo>
                  <a:cubicBezTo>
                    <a:pt x="21600" y="3255"/>
                    <a:pt x="21254" y="3020"/>
                    <a:pt x="20819" y="3166"/>
                  </a:cubicBezTo>
                  <a:close/>
                </a:path>
              </a:pathLst>
            </a:custGeom>
            <a:solidFill>
              <a:schemeClr val="accent1"/>
            </a:solidFill>
            <a:ln w="12700">
              <a:miter lim="400000"/>
            </a:ln>
          </p:spPr>
          <p:txBody>
            <a:bodyPr lIns="0" tIns="0" rIns="0" bIns="0" anchor="ctr"/>
            <a:lstStyle/>
            <a:p>
              <a:pPr lvl="0"/>
              <a:endParaRPr sz="1300"/>
            </a:p>
          </p:txBody>
        </p:sp>
        <p:sp>
          <p:nvSpPr>
            <p:cNvPr id="47" name="Shape 4020"/>
            <p:cNvSpPr/>
            <p:nvPr/>
          </p:nvSpPr>
          <p:spPr>
            <a:xfrm>
              <a:off x="5256463" y="1682355"/>
              <a:ext cx="197252" cy="175467"/>
            </a:xfrm>
            <a:custGeom>
              <a:avLst/>
              <a:gdLst/>
              <a:ahLst/>
              <a:cxnLst>
                <a:cxn ang="0">
                  <a:pos x="wd2" y="hd2"/>
                </a:cxn>
                <a:cxn ang="5400000">
                  <a:pos x="wd2" y="hd2"/>
                </a:cxn>
                <a:cxn ang="10800000">
                  <a:pos x="wd2" y="hd2"/>
                </a:cxn>
                <a:cxn ang="16200000">
                  <a:pos x="wd2" y="hd2"/>
                </a:cxn>
              </a:cxnLst>
              <a:rect l="0" t="0" r="r" b="b"/>
              <a:pathLst>
                <a:path w="21446" h="21471" extrusionOk="0">
                  <a:moveTo>
                    <a:pt x="2906" y="19280"/>
                  </a:moveTo>
                  <a:cubicBezTo>
                    <a:pt x="2683" y="19534"/>
                    <a:pt x="2683" y="19946"/>
                    <a:pt x="2906" y="20200"/>
                  </a:cubicBezTo>
                  <a:lnTo>
                    <a:pt x="3930" y="21326"/>
                  </a:lnTo>
                  <a:cubicBezTo>
                    <a:pt x="4154" y="21580"/>
                    <a:pt x="4510" y="21473"/>
                    <a:pt x="4734" y="21220"/>
                  </a:cubicBezTo>
                  <a:lnTo>
                    <a:pt x="10017" y="15372"/>
                  </a:lnTo>
                  <a:lnTo>
                    <a:pt x="8398" y="13299"/>
                  </a:lnTo>
                  <a:cubicBezTo>
                    <a:pt x="8398" y="13299"/>
                    <a:pt x="2906" y="19280"/>
                    <a:pt x="2906" y="19280"/>
                  </a:cubicBezTo>
                  <a:close/>
                  <a:moveTo>
                    <a:pt x="21387" y="2723"/>
                  </a:moveTo>
                  <a:cubicBezTo>
                    <a:pt x="21307" y="2125"/>
                    <a:pt x="21031" y="2252"/>
                    <a:pt x="20888" y="2505"/>
                  </a:cubicBezTo>
                  <a:cubicBezTo>
                    <a:pt x="20746" y="2758"/>
                    <a:pt x="20111" y="3840"/>
                    <a:pt x="19852" y="4329"/>
                  </a:cubicBezTo>
                  <a:cubicBezTo>
                    <a:pt x="19593" y="4815"/>
                    <a:pt x="18956" y="5772"/>
                    <a:pt x="17770" y="4826"/>
                  </a:cubicBezTo>
                  <a:cubicBezTo>
                    <a:pt x="16533" y="3843"/>
                    <a:pt x="16963" y="3157"/>
                    <a:pt x="17179" y="2694"/>
                  </a:cubicBezTo>
                  <a:cubicBezTo>
                    <a:pt x="17395" y="2232"/>
                    <a:pt x="18059" y="931"/>
                    <a:pt x="18155" y="768"/>
                  </a:cubicBezTo>
                  <a:cubicBezTo>
                    <a:pt x="18251" y="605"/>
                    <a:pt x="18139" y="129"/>
                    <a:pt x="17756" y="329"/>
                  </a:cubicBezTo>
                  <a:cubicBezTo>
                    <a:pt x="17372" y="527"/>
                    <a:pt x="15039" y="1572"/>
                    <a:pt x="14715" y="3066"/>
                  </a:cubicBezTo>
                  <a:cubicBezTo>
                    <a:pt x="14386" y="4590"/>
                    <a:pt x="14993" y="5950"/>
                    <a:pt x="13800" y="7301"/>
                  </a:cubicBezTo>
                  <a:lnTo>
                    <a:pt x="12355" y="8998"/>
                  </a:lnTo>
                  <a:lnTo>
                    <a:pt x="13806" y="10898"/>
                  </a:lnTo>
                  <a:lnTo>
                    <a:pt x="15589" y="8995"/>
                  </a:lnTo>
                  <a:cubicBezTo>
                    <a:pt x="16013" y="8514"/>
                    <a:pt x="16919" y="8048"/>
                    <a:pt x="17740" y="8257"/>
                  </a:cubicBezTo>
                  <a:cubicBezTo>
                    <a:pt x="19498" y="8705"/>
                    <a:pt x="20456" y="7962"/>
                    <a:pt x="21035" y="6733"/>
                  </a:cubicBezTo>
                  <a:cubicBezTo>
                    <a:pt x="21552" y="5635"/>
                    <a:pt x="21466" y="3322"/>
                    <a:pt x="21387" y="2723"/>
                  </a:cubicBezTo>
                  <a:close/>
                  <a:moveTo>
                    <a:pt x="9478" y="7592"/>
                  </a:moveTo>
                  <a:cubicBezTo>
                    <a:pt x="9350" y="7424"/>
                    <a:pt x="9189" y="7421"/>
                    <a:pt x="9050" y="7558"/>
                  </a:cubicBezTo>
                  <a:lnTo>
                    <a:pt x="7506" y="9074"/>
                  </a:lnTo>
                  <a:cubicBezTo>
                    <a:pt x="7384" y="9194"/>
                    <a:pt x="7369" y="9419"/>
                    <a:pt x="7477" y="9559"/>
                  </a:cubicBezTo>
                  <a:lnTo>
                    <a:pt x="16408" y="20996"/>
                  </a:lnTo>
                  <a:cubicBezTo>
                    <a:pt x="16616" y="21268"/>
                    <a:pt x="16979" y="21295"/>
                    <a:pt x="17217" y="21061"/>
                  </a:cubicBezTo>
                  <a:lnTo>
                    <a:pt x="18263" y="20076"/>
                  </a:lnTo>
                  <a:cubicBezTo>
                    <a:pt x="18500" y="19839"/>
                    <a:pt x="18526" y="19429"/>
                    <a:pt x="18317" y="19158"/>
                  </a:cubicBezTo>
                  <a:cubicBezTo>
                    <a:pt x="18317" y="19158"/>
                    <a:pt x="9478" y="7592"/>
                    <a:pt x="9478" y="7592"/>
                  </a:cubicBezTo>
                  <a:close/>
                  <a:moveTo>
                    <a:pt x="3331" y="6965"/>
                  </a:moveTo>
                  <a:cubicBezTo>
                    <a:pt x="4336" y="6088"/>
                    <a:pt x="5170" y="6693"/>
                    <a:pt x="6282" y="8142"/>
                  </a:cubicBezTo>
                  <a:cubicBezTo>
                    <a:pt x="6408" y="8304"/>
                    <a:pt x="6575" y="8114"/>
                    <a:pt x="6671" y="8021"/>
                  </a:cubicBezTo>
                  <a:cubicBezTo>
                    <a:pt x="6766" y="7926"/>
                    <a:pt x="8233" y="6440"/>
                    <a:pt x="8306" y="6370"/>
                  </a:cubicBezTo>
                  <a:cubicBezTo>
                    <a:pt x="8377" y="6300"/>
                    <a:pt x="8464" y="6167"/>
                    <a:pt x="8349" y="6018"/>
                  </a:cubicBezTo>
                  <a:cubicBezTo>
                    <a:pt x="8235" y="5868"/>
                    <a:pt x="7817" y="5261"/>
                    <a:pt x="7550" y="4867"/>
                  </a:cubicBezTo>
                  <a:cubicBezTo>
                    <a:pt x="5603" y="2001"/>
                    <a:pt x="12876" y="57"/>
                    <a:pt x="11758" y="25"/>
                  </a:cubicBezTo>
                  <a:cubicBezTo>
                    <a:pt x="11190" y="9"/>
                    <a:pt x="8909" y="-20"/>
                    <a:pt x="8569" y="21"/>
                  </a:cubicBezTo>
                  <a:cubicBezTo>
                    <a:pt x="7186" y="186"/>
                    <a:pt x="5452" y="1638"/>
                    <a:pt x="4578" y="2313"/>
                  </a:cubicBezTo>
                  <a:cubicBezTo>
                    <a:pt x="3437" y="3196"/>
                    <a:pt x="3011" y="3711"/>
                    <a:pt x="2939" y="3781"/>
                  </a:cubicBezTo>
                  <a:cubicBezTo>
                    <a:pt x="2617" y="4099"/>
                    <a:pt x="2887" y="4832"/>
                    <a:pt x="2303" y="5410"/>
                  </a:cubicBezTo>
                  <a:cubicBezTo>
                    <a:pt x="1683" y="6021"/>
                    <a:pt x="1297" y="5560"/>
                    <a:pt x="939" y="5913"/>
                  </a:cubicBezTo>
                  <a:cubicBezTo>
                    <a:pt x="761" y="6090"/>
                    <a:pt x="264" y="6509"/>
                    <a:pt x="122" y="6650"/>
                  </a:cubicBezTo>
                  <a:cubicBezTo>
                    <a:pt x="-22" y="6790"/>
                    <a:pt x="-48" y="7030"/>
                    <a:pt x="99" y="7219"/>
                  </a:cubicBezTo>
                  <a:cubicBezTo>
                    <a:pt x="99" y="7219"/>
                    <a:pt x="1459" y="8912"/>
                    <a:pt x="1574" y="9061"/>
                  </a:cubicBezTo>
                  <a:cubicBezTo>
                    <a:pt x="1688" y="9210"/>
                    <a:pt x="1994" y="9337"/>
                    <a:pt x="2185" y="9149"/>
                  </a:cubicBezTo>
                  <a:cubicBezTo>
                    <a:pt x="2375" y="8960"/>
                    <a:pt x="2864" y="8477"/>
                    <a:pt x="2947" y="8394"/>
                  </a:cubicBezTo>
                  <a:cubicBezTo>
                    <a:pt x="3031" y="8312"/>
                    <a:pt x="2893" y="7349"/>
                    <a:pt x="3331" y="6965"/>
                  </a:cubicBezTo>
                  <a:close/>
                </a:path>
              </a:pathLst>
            </a:custGeom>
            <a:solidFill>
              <a:schemeClr val="accent1"/>
            </a:solidFill>
            <a:ln w="12700">
              <a:miter lim="400000"/>
            </a:ln>
          </p:spPr>
          <p:txBody>
            <a:bodyPr lIns="0" tIns="0" rIns="0" bIns="0" anchor="ctr"/>
            <a:lstStyle/>
            <a:p>
              <a:pPr lvl="0"/>
              <a:endParaRPr sz="1300"/>
            </a:p>
          </p:txBody>
        </p:sp>
        <p:sp>
          <p:nvSpPr>
            <p:cNvPr id="48" name="Shape 4021"/>
            <p:cNvSpPr/>
            <p:nvPr/>
          </p:nvSpPr>
          <p:spPr>
            <a:xfrm>
              <a:off x="8412896" y="1668289"/>
              <a:ext cx="125626" cy="203600"/>
            </a:xfrm>
            <a:custGeom>
              <a:avLst/>
              <a:gdLst/>
              <a:ahLst/>
              <a:cxnLst>
                <a:cxn ang="0">
                  <a:pos x="wd2" y="hd2"/>
                </a:cxn>
                <a:cxn ang="5400000">
                  <a:pos x="wd2" y="hd2"/>
                </a:cxn>
                <a:cxn ang="10800000">
                  <a:pos x="wd2" y="hd2"/>
                </a:cxn>
                <a:cxn ang="16200000">
                  <a:pos x="wd2" y="hd2"/>
                </a:cxn>
              </a:cxnLst>
              <a:rect l="0" t="0" r="r" b="b"/>
              <a:pathLst>
                <a:path w="17648" h="21126" extrusionOk="0">
                  <a:moveTo>
                    <a:pt x="11560" y="0"/>
                  </a:moveTo>
                  <a:lnTo>
                    <a:pt x="9120" y="0"/>
                  </a:lnTo>
                  <a:lnTo>
                    <a:pt x="9120" y="14690"/>
                  </a:lnTo>
                  <a:cubicBezTo>
                    <a:pt x="7770" y="14305"/>
                    <a:pt x="6024" y="14300"/>
                    <a:pt x="4302" y="14763"/>
                  </a:cubicBezTo>
                  <a:cubicBezTo>
                    <a:pt x="1215" y="15592"/>
                    <a:pt x="-624" y="17611"/>
                    <a:pt x="195" y="19269"/>
                  </a:cubicBezTo>
                  <a:cubicBezTo>
                    <a:pt x="1012" y="20929"/>
                    <a:pt x="4176" y="21600"/>
                    <a:pt x="7262" y="20771"/>
                  </a:cubicBezTo>
                  <a:cubicBezTo>
                    <a:pt x="9884" y="20067"/>
                    <a:pt x="11598" y="18505"/>
                    <a:pt x="11556" y="17035"/>
                  </a:cubicBezTo>
                  <a:lnTo>
                    <a:pt x="11560" y="5021"/>
                  </a:lnTo>
                  <a:cubicBezTo>
                    <a:pt x="15816" y="5517"/>
                    <a:pt x="16107" y="9491"/>
                    <a:pt x="15598" y="10604"/>
                  </a:cubicBezTo>
                  <a:cubicBezTo>
                    <a:pt x="15403" y="11027"/>
                    <a:pt x="15744" y="11343"/>
                    <a:pt x="16387" y="10604"/>
                  </a:cubicBezTo>
                  <a:cubicBezTo>
                    <a:pt x="20976" y="5333"/>
                    <a:pt x="11560" y="3007"/>
                    <a:pt x="11560" y="0"/>
                  </a:cubicBezTo>
                  <a:close/>
                </a:path>
              </a:pathLst>
            </a:custGeom>
            <a:solidFill>
              <a:schemeClr val="accent1"/>
            </a:solidFill>
            <a:ln w="12700">
              <a:miter lim="400000"/>
            </a:ln>
          </p:spPr>
          <p:txBody>
            <a:bodyPr lIns="0" tIns="0" rIns="0" bIns="0" anchor="ctr"/>
            <a:lstStyle/>
            <a:p>
              <a:pPr lvl="0"/>
              <a:endParaRPr sz="1300"/>
            </a:p>
          </p:txBody>
        </p:sp>
        <p:sp>
          <p:nvSpPr>
            <p:cNvPr id="49" name="Shape 4022"/>
            <p:cNvSpPr/>
            <p:nvPr/>
          </p:nvSpPr>
          <p:spPr>
            <a:xfrm>
              <a:off x="7339434" y="1679781"/>
              <a:ext cx="180619" cy="180615"/>
            </a:xfrm>
            <a:custGeom>
              <a:avLst/>
              <a:gdLst/>
              <a:ahLst/>
              <a:cxnLst>
                <a:cxn ang="0">
                  <a:pos x="wd2" y="hd2"/>
                </a:cxn>
                <a:cxn ang="5400000">
                  <a:pos x="wd2" y="hd2"/>
                </a:cxn>
                <a:cxn ang="10800000">
                  <a:pos x="wd2" y="hd2"/>
                </a:cxn>
                <a:cxn ang="16200000">
                  <a:pos x="wd2" y="hd2"/>
                </a:cxn>
              </a:cxnLst>
              <a:rect l="0" t="0" r="r" b="b"/>
              <a:pathLst>
                <a:path w="20530" h="20529" extrusionOk="0">
                  <a:moveTo>
                    <a:pt x="13105" y="13105"/>
                  </a:moveTo>
                  <a:cubicBezTo>
                    <a:pt x="9555" y="16656"/>
                    <a:pt x="4175" y="17259"/>
                    <a:pt x="0" y="14920"/>
                  </a:cubicBezTo>
                  <a:cubicBezTo>
                    <a:pt x="481" y="15779"/>
                    <a:pt x="1084" y="16587"/>
                    <a:pt x="1815" y="17318"/>
                  </a:cubicBezTo>
                  <a:cubicBezTo>
                    <a:pt x="6096" y="21600"/>
                    <a:pt x="13037" y="21600"/>
                    <a:pt x="17319" y="17318"/>
                  </a:cubicBezTo>
                  <a:cubicBezTo>
                    <a:pt x="21600" y="13037"/>
                    <a:pt x="21600" y="6096"/>
                    <a:pt x="17319" y="1813"/>
                  </a:cubicBezTo>
                  <a:cubicBezTo>
                    <a:pt x="16588" y="1084"/>
                    <a:pt x="15779" y="481"/>
                    <a:pt x="14920" y="0"/>
                  </a:cubicBezTo>
                  <a:cubicBezTo>
                    <a:pt x="17259" y="4175"/>
                    <a:pt x="16656" y="9555"/>
                    <a:pt x="13105" y="13105"/>
                  </a:cubicBezTo>
                  <a:close/>
                </a:path>
              </a:pathLst>
            </a:custGeom>
            <a:solidFill>
              <a:schemeClr val="accent1"/>
            </a:solidFill>
            <a:ln w="12700">
              <a:miter lim="400000"/>
            </a:ln>
          </p:spPr>
          <p:txBody>
            <a:bodyPr lIns="0" tIns="0" rIns="0" bIns="0" anchor="ctr"/>
            <a:lstStyle/>
            <a:p>
              <a:pPr lvl="0"/>
              <a:endParaRPr sz="1300"/>
            </a:p>
          </p:txBody>
        </p:sp>
        <p:sp>
          <p:nvSpPr>
            <p:cNvPr id="50" name="Shape 4023"/>
            <p:cNvSpPr/>
            <p:nvPr/>
          </p:nvSpPr>
          <p:spPr>
            <a:xfrm>
              <a:off x="7830433" y="1674289"/>
              <a:ext cx="247072" cy="191600"/>
            </a:xfrm>
            <a:custGeom>
              <a:avLst/>
              <a:gdLst/>
              <a:ahLst/>
              <a:cxnLst>
                <a:cxn ang="0">
                  <a:pos x="wd2" y="hd2"/>
                </a:cxn>
                <a:cxn ang="5400000">
                  <a:pos x="wd2" y="hd2"/>
                </a:cxn>
                <a:cxn ang="10800000">
                  <a:pos x="wd2" y="hd2"/>
                </a:cxn>
                <a:cxn ang="16200000">
                  <a:pos x="wd2" y="hd2"/>
                </a:cxn>
              </a:cxnLst>
              <a:rect l="0" t="0" r="r" b="b"/>
              <a:pathLst>
                <a:path w="20580" h="20758" extrusionOk="0">
                  <a:moveTo>
                    <a:pt x="11316" y="15681"/>
                  </a:moveTo>
                  <a:cubicBezTo>
                    <a:pt x="10444" y="15681"/>
                    <a:pt x="9737" y="14763"/>
                    <a:pt x="9737" y="13632"/>
                  </a:cubicBezTo>
                  <a:cubicBezTo>
                    <a:pt x="9737" y="12501"/>
                    <a:pt x="10444" y="11585"/>
                    <a:pt x="11316" y="11585"/>
                  </a:cubicBezTo>
                  <a:cubicBezTo>
                    <a:pt x="12189" y="11585"/>
                    <a:pt x="12896" y="12501"/>
                    <a:pt x="12896" y="13632"/>
                  </a:cubicBezTo>
                  <a:cubicBezTo>
                    <a:pt x="12896" y="14763"/>
                    <a:pt x="12189" y="15681"/>
                    <a:pt x="11316" y="15681"/>
                  </a:cubicBezTo>
                  <a:close/>
                  <a:moveTo>
                    <a:pt x="18009" y="2956"/>
                  </a:moveTo>
                  <a:cubicBezTo>
                    <a:pt x="14750" y="138"/>
                    <a:pt x="11090" y="-836"/>
                    <a:pt x="6751" y="781"/>
                  </a:cubicBezTo>
                  <a:cubicBezTo>
                    <a:pt x="3364" y="2045"/>
                    <a:pt x="258" y="7054"/>
                    <a:pt x="18" y="11348"/>
                  </a:cubicBezTo>
                  <a:cubicBezTo>
                    <a:pt x="-265" y="16419"/>
                    <a:pt x="2772" y="20764"/>
                    <a:pt x="8123" y="20757"/>
                  </a:cubicBezTo>
                  <a:cubicBezTo>
                    <a:pt x="13892" y="20749"/>
                    <a:pt x="16051" y="17148"/>
                    <a:pt x="16098" y="16053"/>
                  </a:cubicBezTo>
                  <a:cubicBezTo>
                    <a:pt x="16146" y="14957"/>
                    <a:pt x="13849" y="12933"/>
                    <a:pt x="15327" y="10853"/>
                  </a:cubicBezTo>
                  <a:cubicBezTo>
                    <a:pt x="17179" y="8245"/>
                    <a:pt x="18829" y="10466"/>
                    <a:pt x="19829" y="10154"/>
                  </a:cubicBezTo>
                  <a:cubicBezTo>
                    <a:pt x="20829" y="9841"/>
                    <a:pt x="21335" y="5836"/>
                    <a:pt x="18009" y="2956"/>
                  </a:cubicBezTo>
                  <a:close/>
                </a:path>
              </a:pathLst>
            </a:custGeom>
            <a:solidFill>
              <a:schemeClr val="accent1"/>
            </a:solidFill>
            <a:ln w="12700">
              <a:miter lim="400000"/>
            </a:ln>
          </p:spPr>
          <p:txBody>
            <a:bodyPr lIns="0" tIns="0" rIns="0" bIns="0" anchor="ctr"/>
            <a:lstStyle/>
            <a:p>
              <a:pPr lvl="0"/>
              <a:endParaRPr sz="1300"/>
            </a:p>
          </p:txBody>
        </p:sp>
        <p:sp>
          <p:nvSpPr>
            <p:cNvPr id="51" name="Shape 4024"/>
            <p:cNvSpPr/>
            <p:nvPr/>
          </p:nvSpPr>
          <p:spPr>
            <a:xfrm>
              <a:off x="7837885" y="2209101"/>
              <a:ext cx="222896" cy="175467"/>
            </a:xfrm>
            <a:custGeom>
              <a:avLst/>
              <a:gdLst/>
              <a:ahLst/>
              <a:cxnLst>
                <a:cxn ang="0">
                  <a:pos x="wd2" y="hd2"/>
                </a:cxn>
                <a:cxn ang="5400000">
                  <a:pos x="wd2" y="hd2"/>
                </a:cxn>
                <a:cxn ang="10800000">
                  <a:pos x="wd2" y="hd2"/>
                </a:cxn>
                <a:cxn ang="16200000">
                  <a:pos x="wd2" y="hd2"/>
                </a:cxn>
              </a:cxnLst>
              <a:rect l="0" t="0" r="r" b="b"/>
              <a:pathLst>
                <a:path w="20317" h="19134" extrusionOk="0">
                  <a:moveTo>
                    <a:pt x="5102" y="1944"/>
                  </a:moveTo>
                  <a:cubicBezTo>
                    <a:pt x="971" y="4812"/>
                    <a:pt x="1208" y="9482"/>
                    <a:pt x="1350" y="11210"/>
                  </a:cubicBezTo>
                  <a:cubicBezTo>
                    <a:pt x="6685" y="3649"/>
                    <a:pt x="14666" y="4016"/>
                    <a:pt x="14666" y="4016"/>
                  </a:cubicBezTo>
                  <a:cubicBezTo>
                    <a:pt x="14666" y="4016"/>
                    <a:pt x="3354" y="8659"/>
                    <a:pt x="31" y="17966"/>
                  </a:cubicBezTo>
                  <a:cubicBezTo>
                    <a:pt x="-231" y="18701"/>
                    <a:pt x="1262" y="19657"/>
                    <a:pt x="1603" y="18788"/>
                  </a:cubicBezTo>
                  <a:cubicBezTo>
                    <a:pt x="2620" y="16199"/>
                    <a:pt x="4039" y="14258"/>
                    <a:pt x="4039" y="14258"/>
                  </a:cubicBezTo>
                  <a:cubicBezTo>
                    <a:pt x="6130" y="15189"/>
                    <a:pt x="9747" y="16280"/>
                    <a:pt x="12312" y="14121"/>
                  </a:cubicBezTo>
                  <a:cubicBezTo>
                    <a:pt x="15719" y="11254"/>
                    <a:pt x="15370" y="4897"/>
                    <a:pt x="20233" y="1801"/>
                  </a:cubicBezTo>
                  <a:cubicBezTo>
                    <a:pt x="21369" y="1079"/>
                    <a:pt x="10701" y="-1943"/>
                    <a:pt x="5102" y="1944"/>
                  </a:cubicBezTo>
                  <a:close/>
                </a:path>
              </a:pathLst>
            </a:custGeom>
            <a:solidFill>
              <a:schemeClr val="accent1"/>
            </a:solidFill>
            <a:ln w="12700">
              <a:miter lim="400000"/>
            </a:ln>
          </p:spPr>
          <p:txBody>
            <a:bodyPr lIns="0" tIns="0" rIns="0" bIns="0" anchor="ctr"/>
            <a:lstStyle/>
            <a:p>
              <a:pPr lvl="0"/>
              <a:endParaRPr sz="1300"/>
            </a:p>
          </p:txBody>
        </p:sp>
        <p:sp>
          <p:nvSpPr>
            <p:cNvPr id="52" name="Shape 4025"/>
            <p:cNvSpPr/>
            <p:nvPr/>
          </p:nvSpPr>
          <p:spPr>
            <a:xfrm>
              <a:off x="6812879" y="1668289"/>
              <a:ext cx="194550" cy="203600"/>
            </a:xfrm>
            <a:custGeom>
              <a:avLst/>
              <a:gdLst/>
              <a:ahLst/>
              <a:cxnLst>
                <a:cxn ang="0">
                  <a:pos x="wd2" y="hd2"/>
                </a:cxn>
                <a:cxn ang="5400000">
                  <a:pos x="wd2" y="hd2"/>
                </a:cxn>
                <a:cxn ang="10800000">
                  <a:pos x="wd2" y="hd2"/>
                </a:cxn>
                <a:cxn ang="16200000">
                  <a:pos x="wd2" y="hd2"/>
                </a:cxn>
              </a:cxnLst>
              <a:rect l="0" t="0" r="r" b="b"/>
              <a:pathLst>
                <a:path w="20781" h="20933" extrusionOk="0">
                  <a:moveTo>
                    <a:pt x="18450" y="13962"/>
                  </a:moveTo>
                  <a:cubicBezTo>
                    <a:pt x="18104" y="14098"/>
                    <a:pt x="15778" y="12331"/>
                    <a:pt x="14291" y="9001"/>
                  </a:cubicBezTo>
                  <a:cubicBezTo>
                    <a:pt x="12804" y="5669"/>
                    <a:pt x="12992" y="2625"/>
                    <a:pt x="13337" y="2491"/>
                  </a:cubicBezTo>
                  <a:cubicBezTo>
                    <a:pt x="13683" y="2355"/>
                    <a:pt x="15952" y="4486"/>
                    <a:pt x="17438" y="7816"/>
                  </a:cubicBezTo>
                  <a:cubicBezTo>
                    <a:pt x="18925" y="11146"/>
                    <a:pt x="18797" y="13826"/>
                    <a:pt x="18450" y="13962"/>
                  </a:cubicBezTo>
                  <a:close/>
                  <a:moveTo>
                    <a:pt x="19117" y="7012"/>
                  </a:moveTo>
                  <a:cubicBezTo>
                    <a:pt x="17204" y="2727"/>
                    <a:pt x="14125" y="-537"/>
                    <a:pt x="12567" y="74"/>
                  </a:cubicBezTo>
                  <a:cubicBezTo>
                    <a:pt x="9922" y="1108"/>
                    <a:pt x="14143" y="6078"/>
                    <a:pt x="1154" y="11160"/>
                  </a:cubicBezTo>
                  <a:cubicBezTo>
                    <a:pt x="32" y="11600"/>
                    <a:pt x="-253" y="13356"/>
                    <a:pt x="217" y="14406"/>
                  </a:cubicBezTo>
                  <a:cubicBezTo>
                    <a:pt x="685" y="15456"/>
                    <a:pt x="2220" y="16502"/>
                    <a:pt x="3342" y="16062"/>
                  </a:cubicBezTo>
                  <a:cubicBezTo>
                    <a:pt x="3537" y="15987"/>
                    <a:pt x="4250" y="15766"/>
                    <a:pt x="4250" y="15766"/>
                  </a:cubicBezTo>
                  <a:cubicBezTo>
                    <a:pt x="5051" y="16802"/>
                    <a:pt x="5889" y="16187"/>
                    <a:pt x="6186" y="16845"/>
                  </a:cubicBezTo>
                  <a:cubicBezTo>
                    <a:pt x="6544" y="17635"/>
                    <a:pt x="7322" y="19353"/>
                    <a:pt x="7586" y="19939"/>
                  </a:cubicBezTo>
                  <a:cubicBezTo>
                    <a:pt x="7850" y="20522"/>
                    <a:pt x="8450" y="21063"/>
                    <a:pt x="8885" y="20905"/>
                  </a:cubicBezTo>
                  <a:cubicBezTo>
                    <a:pt x="9318" y="20745"/>
                    <a:pt x="10797" y="20203"/>
                    <a:pt x="11362" y="19997"/>
                  </a:cubicBezTo>
                  <a:cubicBezTo>
                    <a:pt x="11927" y="19790"/>
                    <a:pt x="12062" y="19306"/>
                    <a:pt x="11889" y="18922"/>
                  </a:cubicBezTo>
                  <a:cubicBezTo>
                    <a:pt x="11703" y="18510"/>
                    <a:pt x="10939" y="18390"/>
                    <a:pt x="10721" y="17908"/>
                  </a:cubicBezTo>
                  <a:cubicBezTo>
                    <a:pt x="10503" y="17428"/>
                    <a:pt x="9791" y="15886"/>
                    <a:pt x="9586" y="15400"/>
                  </a:cubicBezTo>
                  <a:cubicBezTo>
                    <a:pt x="9308" y="14739"/>
                    <a:pt x="9899" y="14201"/>
                    <a:pt x="10759" y="14116"/>
                  </a:cubicBezTo>
                  <a:cubicBezTo>
                    <a:pt x="16671" y="13522"/>
                    <a:pt x="17775" y="17037"/>
                    <a:pt x="19789" y="16249"/>
                  </a:cubicBezTo>
                  <a:cubicBezTo>
                    <a:pt x="21347" y="15640"/>
                    <a:pt x="21030" y="11296"/>
                    <a:pt x="19117" y="7012"/>
                  </a:cubicBezTo>
                  <a:close/>
                </a:path>
              </a:pathLst>
            </a:custGeom>
            <a:solidFill>
              <a:schemeClr val="accent1"/>
            </a:solidFill>
            <a:ln w="12700">
              <a:miter lim="400000"/>
            </a:ln>
          </p:spPr>
          <p:txBody>
            <a:bodyPr lIns="0" tIns="0" rIns="0" bIns="0" anchor="ctr"/>
            <a:lstStyle/>
            <a:p>
              <a:pPr lvl="0"/>
              <a:endParaRPr sz="1300"/>
            </a:p>
          </p:txBody>
        </p:sp>
        <p:sp>
          <p:nvSpPr>
            <p:cNvPr id="53" name="Shape 4026"/>
            <p:cNvSpPr/>
            <p:nvPr/>
          </p:nvSpPr>
          <p:spPr>
            <a:xfrm>
              <a:off x="1604612" y="2213504"/>
              <a:ext cx="219291" cy="166661"/>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chemeClr val="accent1"/>
            </a:solidFill>
            <a:ln w="12700">
              <a:miter lim="400000"/>
            </a:ln>
          </p:spPr>
          <p:txBody>
            <a:bodyPr lIns="0" tIns="0" rIns="0" bIns="0" anchor="ctr"/>
            <a:lstStyle/>
            <a:p>
              <a:pPr lvl="0"/>
              <a:endParaRPr sz="1300"/>
            </a:p>
          </p:txBody>
        </p:sp>
        <p:sp>
          <p:nvSpPr>
            <p:cNvPr id="54" name="Shape 4027"/>
            <p:cNvSpPr/>
            <p:nvPr/>
          </p:nvSpPr>
          <p:spPr>
            <a:xfrm>
              <a:off x="602797" y="2203432"/>
              <a:ext cx="144563" cy="186805"/>
            </a:xfrm>
            <a:custGeom>
              <a:avLst/>
              <a:gdLst/>
              <a:ahLst/>
              <a:cxnLst>
                <a:cxn ang="0">
                  <a:pos x="wd2" y="hd2"/>
                </a:cxn>
                <a:cxn ang="5400000">
                  <a:pos x="wd2" y="hd2"/>
                </a:cxn>
                <a:cxn ang="10800000">
                  <a:pos x="wd2" y="hd2"/>
                </a:cxn>
                <a:cxn ang="16200000">
                  <a:pos x="wd2" y="hd2"/>
                </a:cxn>
              </a:cxnLst>
              <a:rect l="0" t="0" r="r" b="b"/>
              <a:pathLst>
                <a:path w="21137" h="21205" extrusionOk="0">
                  <a:moveTo>
                    <a:pt x="5865" y="2548"/>
                  </a:moveTo>
                  <a:lnTo>
                    <a:pt x="5867" y="15695"/>
                  </a:lnTo>
                  <a:cubicBezTo>
                    <a:pt x="4944" y="15546"/>
                    <a:pt x="3872" y="15602"/>
                    <a:pt x="2808" y="15909"/>
                  </a:cubicBezTo>
                  <a:cubicBezTo>
                    <a:pt x="413" y="16599"/>
                    <a:pt x="-431" y="18279"/>
                    <a:pt x="203" y="19659"/>
                  </a:cubicBezTo>
                  <a:cubicBezTo>
                    <a:pt x="839" y="21041"/>
                    <a:pt x="2710" y="21600"/>
                    <a:pt x="5104" y="20909"/>
                  </a:cubicBezTo>
                  <a:cubicBezTo>
                    <a:pt x="7137" y="20323"/>
                    <a:pt x="8468" y="19024"/>
                    <a:pt x="8434" y="17799"/>
                  </a:cubicBezTo>
                  <a:cubicBezTo>
                    <a:pt x="8434" y="17799"/>
                    <a:pt x="8434" y="10827"/>
                    <a:pt x="8434" y="6940"/>
                  </a:cubicBezTo>
                  <a:lnTo>
                    <a:pt x="18567" y="5136"/>
                  </a:lnTo>
                  <a:lnTo>
                    <a:pt x="18567" y="13479"/>
                  </a:lnTo>
                  <a:cubicBezTo>
                    <a:pt x="17645" y="13330"/>
                    <a:pt x="16572" y="13386"/>
                    <a:pt x="15509" y="13693"/>
                  </a:cubicBezTo>
                  <a:cubicBezTo>
                    <a:pt x="13115" y="14384"/>
                    <a:pt x="12270" y="16064"/>
                    <a:pt x="12905" y="17443"/>
                  </a:cubicBezTo>
                  <a:cubicBezTo>
                    <a:pt x="13539" y="18825"/>
                    <a:pt x="15411" y="19384"/>
                    <a:pt x="17806" y="18694"/>
                  </a:cubicBezTo>
                  <a:cubicBezTo>
                    <a:pt x="19839" y="18107"/>
                    <a:pt x="21169" y="16808"/>
                    <a:pt x="21136" y="15583"/>
                  </a:cubicBezTo>
                  <a:lnTo>
                    <a:pt x="21136" y="0"/>
                  </a:lnTo>
                  <a:cubicBezTo>
                    <a:pt x="21136" y="0"/>
                    <a:pt x="5865" y="2548"/>
                    <a:pt x="5865" y="2548"/>
                  </a:cubicBezTo>
                  <a:close/>
                </a:path>
              </a:pathLst>
            </a:custGeom>
            <a:solidFill>
              <a:schemeClr val="accent1"/>
            </a:solidFill>
            <a:ln w="12700">
              <a:miter lim="400000"/>
            </a:ln>
          </p:spPr>
          <p:txBody>
            <a:bodyPr lIns="0" tIns="0" rIns="0" bIns="0" anchor="ctr"/>
            <a:lstStyle/>
            <a:p>
              <a:pPr lvl="0"/>
              <a:endParaRPr sz="1300"/>
            </a:p>
          </p:txBody>
        </p:sp>
        <p:sp>
          <p:nvSpPr>
            <p:cNvPr id="55" name="Shape 4028"/>
            <p:cNvSpPr/>
            <p:nvPr/>
          </p:nvSpPr>
          <p:spPr>
            <a:xfrm>
              <a:off x="1102324" y="2198332"/>
              <a:ext cx="184689" cy="197006"/>
            </a:xfrm>
            <a:custGeom>
              <a:avLst/>
              <a:gdLst/>
              <a:ahLst/>
              <a:cxnLst>
                <a:cxn ang="0">
                  <a:pos x="wd2" y="hd2"/>
                </a:cxn>
                <a:cxn ang="5400000">
                  <a:pos x="wd2" y="hd2"/>
                </a:cxn>
                <a:cxn ang="10800000">
                  <a:pos x="wd2" y="hd2"/>
                </a:cxn>
                <a:cxn ang="16200000">
                  <a:pos x="wd2" y="hd2"/>
                </a:cxn>
              </a:cxnLst>
              <a:rect l="0" t="0" r="r" b="b"/>
              <a:pathLst>
                <a:path w="21153" h="21260" extrusionOk="0">
                  <a:moveTo>
                    <a:pt x="11752" y="11733"/>
                  </a:moveTo>
                  <a:lnTo>
                    <a:pt x="9401" y="11733"/>
                  </a:lnTo>
                  <a:lnTo>
                    <a:pt x="9401" y="5975"/>
                  </a:lnTo>
                  <a:lnTo>
                    <a:pt x="11752" y="5975"/>
                  </a:lnTo>
                  <a:cubicBezTo>
                    <a:pt x="11752" y="5975"/>
                    <a:pt x="11752" y="11733"/>
                    <a:pt x="11752" y="11733"/>
                  </a:cubicBezTo>
                  <a:close/>
                  <a:moveTo>
                    <a:pt x="11752" y="15276"/>
                  </a:moveTo>
                  <a:lnTo>
                    <a:pt x="9401" y="15276"/>
                  </a:lnTo>
                  <a:lnTo>
                    <a:pt x="9401" y="12951"/>
                  </a:lnTo>
                  <a:lnTo>
                    <a:pt x="11752" y="12951"/>
                  </a:lnTo>
                  <a:cubicBezTo>
                    <a:pt x="11752" y="12951"/>
                    <a:pt x="11752" y="15276"/>
                    <a:pt x="11752" y="15276"/>
                  </a:cubicBezTo>
                  <a:close/>
                  <a:moveTo>
                    <a:pt x="20789" y="13227"/>
                  </a:moveTo>
                  <a:lnTo>
                    <a:pt x="18761" y="11523"/>
                  </a:lnTo>
                  <a:cubicBezTo>
                    <a:pt x="18172" y="11029"/>
                    <a:pt x="18172" y="10223"/>
                    <a:pt x="18761" y="9729"/>
                  </a:cubicBezTo>
                  <a:lnTo>
                    <a:pt x="20789" y="8025"/>
                  </a:lnTo>
                  <a:cubicBezTo>
                    <a:pt x="21376" y="7532"/>
                    <a:pt x="21220" y="7072"/>
                    <a:pt x="20441" y="7001"/>
                  </a:cubicBezTo>
                  <a:lnTo>
                    <a:pt x="17751" y="6761"/>
                  </a:lnTo>
                  <a:cubicBezTo>
                    <a:pt x="16971" y="6692"/>
                    <a:pt x="16552" y="6061"/>
                    <a:pt x="16819" y="5360"/>
                  </a:cubicBezTo>
                  <a:lnTo>
                    <a:pt x="18247" y="1615"/>
                  </a:lnTo>
                  <a:cubicBezTo>
                    <a:pt x="18515" y="912"/>
                    <a:pt x="18188" y="656"/>
                    <a:pt x="17520" y="1047"/>
                  </a:cubicBezTo>
                  <a:lnTo>
                    <a:pt x="14346" y="2896"/>
                  </a:lnTo>
                  <a:cubicBezTo>
                    <a:pt x="13678" y="3285"/>
                    <a:pt x="12815" y="3072"/>
                    <a:pt x="12430" y="2423"/>
                  </a:cubicBezTo>
                  <a:lnTo>
                    <a:pt x="11279" y="489"/>
                  </a:lnTo>
                  <a:cubicBezTo>
                    <a:pt x="10893" y="-160"/>
                    <a:pt x="10255" y="-164"/>
                    <a:pt x="9860" y="481"/>
                  </a:cubicBezTo>
                  <a:lnTo>
                    <a:pt x="8793" y="2232"/>
                  </a:lnTo>
                  <a:cubicBezTo>
                    <a:pt x="8398" y="2877"/>
                    <a:pt x="7493" y="3153"/>
                    <a:pt x="6781" y="2844"/>
                  </a:cubicBezTo>
                  <a:lnTo>
                    <a:pt x="4900" y="2031"/>
                  </a:lnTo>
                  <a:cubicBezTo>
                    <a:pt x="4188" y="1723"/>
                    <a:pt x="3639" y="2080"/>
                    <a:pt x="3682" y="2825"/>
                  </a:cubicBezTo>
                  <a:lnTo>
                    <a:pt x="3784" y="4615"/>
                  </a:lnTo>
                  <a:cubicBezTo>
                    <a:pt x="3826" y="5360"/>
                    <a:pt x="3242" y="6128"/>
                    <a:pt x="2486" y="6320"/>
                  </a:cubicBezTo>
                  <a:lnTo>
                    <a:pt x="670" y="6780"/>
                  </a:lnTo>
                  <a:cubicBezTo>
                    <a:pt x="-85" y="6972"/>
                    <a:pt x="-224" y="7532"/>
                    <a:pt x="365" y="8025"/>
                  </a:cubicBezTo>
                  <a:lnTo>
                    <a:pt x="2394" y="9729"/>
                  </a:lnTo>
                  <a:cubicBezTo>
                    <a:pt x="2981" y="10223"/>
                    <a:pt x="2981" y="11029"/>
                    <a:pt x="2394" y="11523"/>
                  </a:cubicBezTo>
                  <a:lnTo>
                    <a:pt x="365" y="13225"/>
                  </a:lnTo>
                  <a:cubicBezTo>
                    <a:pt x="-224" y="13720"/>
                    <a:pt x="-68" y="14196"/>
                    <a:pt x="709" y="14285"/>
                  </a:cubicBezTo>
                  <a:lnTo>
                    <a:pt x="3171" y="14567"/>
                  </a:lnTo>
                  <a:cubicBezTo>
                    <a:pt x="3948" y="14656"/>
                    <a:pt x="4381" y="15309"/>
                    <a:pt x="4133" y="16017"/>
                  </a:cubicBezTo>
                  <a:lnTo>
                    <a:pt x="2869" y="19625"/>
                  </a:lnTo>
                  <a:cubicBezTo>
                    <a:pt x="2622" y="20333"/>
                    <a:pt x="2976" y="20609"/>
                    <a:pt x="3655" y="20240"/>
                  </a:cubicBezTo>
                  <a:lnTo>
                    <a:pt x="6549" y="18661"/>
                  </a:lnTo>
                  <a:cubicBezTo>
                    <a:pt x="7229" y="18291"/>
                    <a:pt x="8143" y="18495"/>
                    <a:pt x="8581" y="19113"/>
                  </a:cubicBezTo>
                  <a:lnTo>
                    <a:pt x="9782" y="20816"/>
                  </a:lnTo>
                  <a:cubicBezTo>
                    <a:pt x="10219" y="21436"/>
                    <a:pt x="10875" y="21403"/>
                    <a:pt x="11240" y="20741"/>
                  </a:cubicBezTo>
                  <a:lnTo>
                    <a:pt x="12297" y="18823"/>
                  </a:lnTo>
                  <a:cubicBezTo>
                    <a:pt x="12660" y="18160"/>
                    <a:pt x="13532" y="17891"/>
                    <a:pt x="14234" y="18221"/>
                  </a:cubicBezTo>
                  <a:lnTo>
                    <a:pt x="16272" y="19181"/>
                  </a:lnTo>
                  <a:cubicBezTo>
                    <a:pt x="16974" y="19511"/>
                    <a:pt x="17514" y="19172"/>
                    <a:pt x="17472" y="18427"/>
                  </a:cubicBezTo>
                  <a:lnTo>
                    <a:pt x="17370" y="16637"/>
                  </a:lnTo>
                  <a:cubicBezTo>
                    <a:pt x="17327" y="15891"/>
                    <a:pt x="17912" y="15124"/>
                    <a:pt x="18668" y="14932"/>
                  </a:cubicBezTo>
                  <a:lnTo>
                    <a:pt x="20482" y="14472"/>
                  </a:lnTo>
                  <a:cubicBezTo>
                    <a:pt x="21239" y="14280"/>
                    <a:pt x="21376" y="13720"/>
                    <a:pt x="20789" y="13227"/>
                  </a:cubicBezTo>
                  <a:close/>
                </a:path>
              </a:pathLst>
            </a:custGeom>
            <a:solidFill>
              <a:schemeClr val="accent1"/>
            </a:solidFill>
            <a:ln w="12700">
              <a:miter lim="400000"/>
            </a:ln>
          </p:spPr>
          <p:txBody>
            <a:bodyPr lIns="0" tIns="0" rIns="0" bIns="0" anchor="ctr"/>
            <a:lstStyle/>
            <a:p>
              <a:pPr lvl="0"/>
              <a:endParaRPr sz="1300"/>
            </a:p>
          </p:txBody>
        </p:sp>
        <p:sp>
          <p:nvSpPr>
            <p:cNvPr id="56" name="Shape 4029"/>
            <p:cNvSpPr/>
            <p:nvPr/>
          </p:nvSpPr>
          <p:spPr>
            <a:xfrm>
              <a:off x="2162564" y="2198332"/>
              <a:ext cx="142567" cy="197006"/>
            </a:xfrm>
            <a:custGeom>
              <a:avLst/>
              <a:gdLst/>
              <a:ahLst/>
              <a:cxnLst>
                <a:cxn ang="0">
                  <a:pos x="wd2" y="hd2"/>
                </a:cxn>
                <a:cxn ang="5400000">
                  <a:pos x="wd2" y="hd2"/>
                </a:cxn>
                <a:cxn ang="10800000">
                  <a:pos x="wd2" y="hd2"/>
                </a:cxn>
                <a:cxn ang="16200000">
                  <a:pos x="wd2" y="hd2"/>
                </a:cxn>
              </a:cxnLst>
              <a:rect l="0" t="0" r="r" b="b"/>
              <a:pathLst>
                <a:path w="21565" h="21086" extrusionOk="0">
                  <a:moveTo>
                    <a:pt x="21023" y="5250"/>
                  </a:moveTo>
                  <a:lnTo>
                    <a:pt x="7163" y="195"/>
                  </a:lnTo>
                  <a:cubicBezTo>
                    <a:pt x="5264" y="-514"/>
                    <a:pt x="1521" y="853"/>
                    <a:pt x="445" y="2057"/>
                  </a:cubicBezTo>
                  <a:cubicBezTo>
                    <a:pt x="-35" y="2595"/>
                    <a:pt x="0" y="2983"/>
                    <a:pt x="0" y="3203"/>
                  </a:cubicBezTo>
                  <a:lnTo>
                    <a:pt x="173" y="14619"/>
                  </a:lnTo>
                  <a:cubicBezTo>
                    <a:pt x="184" y="14862"/>
                    <a:pt x="614" y="15188"/>
                    <a:pt x="983" y="15348"/>
                  </a:cubicBezTo>
                  <a:cubicBezTo>
                    <a:pt x="1753" y="15682"/>
                    <a:pt x="13399" y="20826"/>
                    <a:pt x="13729" y="20972"/>
                  </a:cubicBezTo>
                  <a:cubicBezTo>
                    <a:pt x="13905" y="21051"/>
                    <a:pt x="14115" y="21086"/>
                    <a:pt x="14322" y="21086"/>
                  </a:cubicBezTo>
                  <a:cubicBezTo>
                    <a:pt x="14499" y="21086"/>
                    <a:pt x="14675" y="21058"/>
                    <a:pt x="14834" y="21002"/>
                  </a:cubicBezTo>
                  <a:cubicBezTo>
                    <a:pt x="15185" y="20881"/>
                    <a:pt x="15404" y="20645"/>
                    <a:pt x="15404" y="20388"/>
                  </a:cubicBezTo>
                  <a:lnTo>
                    <a:pt x="15404" y="8397"/>
                  </a:lnTo>
                  <a:cubicBezTo>
                    <a:pt x="15404" y="8148"/>
                    <a:pt x="15198" y="7917"/>
                    <a:pt x="14862" y="7792"/>
                  </a:cubicBezTo>
                  <a:lnTo>
                    <a:pt x="2263" y="2817"/>
                  </a:lnTo>
                  <a:cubicBezTo>
                    <a:pt x="2408" y="2620"/>
                    <a:pt x="2968" y="2205"/>
                    <a:pt x="3997" y="1825"/>
                  </a:cubicBezTo>
                  <a:cubicBezTo>
                    <a:pt x="5082" y="1422"/>
                    <a:pt x="5896" y="1574"/>
                    <a:pt x="6082" y="1625"/>
                  </a:cubicBezTo>
                  <a:cubicBezTo>
                    <a:pt x="6082" y="1625"/>
                    <a:pt x="18173" y="6203"/>
                    <a:pt x="18544" y="6339"/>
                  </a:cubicBezTo>
                  <a:cubicBezTo>
                    <a:pt x="18911" y="6476"/>
                    <a:pt x="18918" y="6495"/>
                    <a:pt x="18918" y="6729"/>
                  </a:cubicBezTo>
                  <a:cubicBezTo>
                    <a:pt x="18918" y="6961"/>
                    <a:pt x="18918" y="18107"/>
                    <a:pt x="18918" y="18107"/>
                  </a:cubicBezTo>
                  <a:cubicBezTo>
                    <a:pt x="18918" y="18674"/>
                    <a:pt x="19733" y="18906"/>
                    <a:pt x="20330" y="18906"/>
                  </a:cubicBezTo>
                  <a:cubicBezTo>
                    <a:pt x="20927" y="18906"/>
                    <a:pt x="21565" y="18493"/>
                    <a:pt x="21565" y="18107"/>
                  </a:cubicBezTo>
                  <a:lnTo>
                    <a:pt x="21565" y="5855"/>
                  </a:lnTo>
                  <a:cubicBezTo>
                    <a:pt x="21565" y="5605"/>
                    <a:pt x="21357" y="5375"/>
                    <a:pt x="21023" y="5250"/>
                  </a:cubicBezTo>
                  <a:close/>
                </a:path>
              </a:pathLst>
            </a:custGeom>
            <a:solidFill>
              <a:schemeClr val="accent1"/>
            </a:solidFill>
            <a:ln w="12700">
              <a:miter lim="400000"/>
            </a:ln>
          </p:spPr>
          <p:txBody>
            <a:bodyPr lIns="0" tIns="0" rIns="0" bIns="0" anchor="ctr"/>
            <a:lstStyle/>
            <a:p>
              <a:pPr lvl="0"/>
              <a:endParaRPr sz="1300"/>
            </a:p>
          </p:txBody>
        </p:sp>
        <p:sp>
          <p:nvSpPr>
            <p:cNvPr id="57" name="Shape 4030"/>
            <p:cNvSpPr/>
            <p:nvPr/>
          </p:nvSpPr>
          <p:spPr>
            <a:xfrm>
              <a:off x="3688105" y="2192324"/>
              <a:ext cx="209022" cy="209022"/>
            </a:xfrm>
            <a:custGeom>
              <a:avLst/>
              <a:gdLst/>
              <a:ahLst/>
              <a:cxnLst>
                <a:cxn ang="0">
                  <a:pos x="wd2" y="hd2"/>
                </a:cxn>
                <a:cxn ang="5400000">
                  <a:pos x="wd2" y="hd2"/>
                </a:cxn>
                <a:cxn ang="10800000">
                  <a:pos x="wd2" y="hd2"/>
                </a:cxn>
                <a:cxn ang="16200000">
                  <a:pos x="wd2" y="hd2"/>
                </a:cxn>
              </a:cxnLst>
              <a:rect l="0" t="0" r="r" b="b"/>
              <a:pathLst>
                <a:path w="21443" h="21443" extrusionOk="0">
                  <a:moveTo>
                    <a:pt x="16588" y="13582"/>
                  </a:moveTo>
                  <a:cubicBezTo>
                    <a:pt x="17009" y="12718"/>
                    <a:pt x="17248" y="11747"/>
                    <a:pt x="17248" y="10721"/>
                  </a:cubicBezTo>
                  <a:cubicBezTo>
                    <a:pt x="17248" y="9695"/>
                    <a:pt x="17009" y="8724"/>
                    <a:pt x="16588" y="7861"/>
                  </a:cubicBezTo>
                  <a:lnTo>
                    <a:pt x="18992" y="6418"/>
                  </a:lnTo>
                  <a:cubicBezTo>
                    <a:pt x="19643" y="7670"/>
                    <a:pt x="20024" y="9089"/>
                    <a:pt x="20043" y="10596"/>
                  </a:cubicBezTo>
                  <a:cubicBezTo>
                    <a:pt x="20064" y="12193"/>
                    <a:pt x="19683" y="13702"/>
                    <a:pt x="18992" y="15025"/>
                  </a:cubicBezTo>
                  <a:cubicBezTo>
                    <a:pt x="18992" y="15025"/>
                    <a:pt x="16588" y="13582"/>
                    <a:pt x="16588" y="13582"/>
                  </a:cubicBezTo>
                  <a:close/>
                  <a:moveTo>
                    <a:pt x="10721" y="15849"/>
                  </a:moveTo>
                  <a:cubicBezTo>
                    <a:pt x="7889" y="15849"/>
                    <a:pt x="5593" y="13553"/>
                    <a:pt x="5593" y="10721"/>
                  </a:cubicBezTo>
                  <a:cubicBezTo>
                    <a:pt x="5593" y="7889"/>
                    <a:pt x="7889" y="5593"/>
                    <a:pt x="10721" y="5593"/>
                  </a:cubicBezTo>
                  <a:cubicBezTo>
                    <a:pt x="13553" y="5593"/>
                    <a:pt x="15849" y="7889"/>
                    <a:pt x="15849" y="10721"/>
                  </a:cubicBezTo>
                  <a:cubicBezTo>
                    <a:pt x="15849" y="13553"/>
                    <a:pt x="13553" y="15849"/>
                    <a:pt x="10721" y="15849"/>
                  </a:cubicBezTo>
                  <a:close/>
                  <a:moveTo>
                    <a:pt x="10846" y="20043"/>
                  </a:moveTo>
                  <a:cubicBezTo>
                    <a:pt x="9249" y="20064"/>
                    <a:pt x="7740" y="19683"/>
                    <a:pt x="6417" y="18992"/>
                  </a:cubicBezTo>
                  <a:lnTo>
                    <a:pt x="7861" y="16587"/>
                  </a:lnTo>
                  <a:cubicBezTo>
                    <a:pt x="8724" y="17009"/>
                    <a:pt x="9695" y="17248"/>
                    <a:pt x="10721" y="17248"/>
                  </a:cubicBezTo>
                  <a:cubicBezTo>
                    <a:pt x="11747" y="17248"/>
                    <a:pt x="12718" y="17009"/>
                    <a:pt x="13581" y="16588"/>
                  </a:cubicBezTo>
                  <a:lnTo>
                    <a:pt x="15024" y="18991"/>
                  </a:lnTo>
                  <a:cubicBezTo>
                    <a:pt x="13772" y="19643"/>
                    <a:pt x="12354" y="20024"/>
                    <a:pt x="10846" y="20043"/>
                  </a:cubicBezTo>
                  <a:close/>
                  <a:moveTo>
                    <a:pt x="4855" y="13582"/>
                  </a:moveTo>
                  <a:lnTo>
                    <a:pt x="2451" y="15024"/>
                  </a:lnTo>
                  <a:cubicBezTo>
                    <a:pt x="1799" y="13772"/>
                    <a:pt x="1418" y="12353"/>
                    <a:pt x="1399" y="10846"/>
                  </a:cubicBezTo>
                  <a:cubicBezTo>
                    <a:pt x="1378" y="9249"/>
                    <a:pt x="1759" y="7740"/>
                    <a:pt x="2450" y="6417"/>
                  </a:cubicBezTo>
                  <a:lnTo>
                    <a:pt x="4855" y="7861"/>
                  </a:lnTo>
                  <a:cubicBezTo>
                    <a:pt x="4433" y="8724"/>
                    <a:pt x="4196" y="9695"/>
                    <a:pt x="4196" y="10721"/>
                  </a:cubicBezTo>
                  <a:cubicBezTo>
                    <a:pt x="4196" y="11747"/>
                    <a:pt x="4433" y="12718"/>
                    <a:pt x="4855" y="13582"/>
                  </a:cubicBezTo>
                  <a:close/>
                  <a:moveTo>
                    <a:pt x="10596" y="1399"/>
                  </a:moveTo>
                  <a:cubicBezTo>
                    <a:pt x="12193" y="1378"/>
                    <a:pt x="13702" y="1759"/>
                    <a:pt x="15025" y="2450"/>
                  </a:cubicBezTo>
                  <a:lnTo>
                    <a:pt x="13582" y="4855"/>
                  </a:lnTo>
                  <a:cubicBezTo>
                    <a:pt x="12718" y="4433"/>
                    <a:pt x="11747" y="4194"/>
                    <a:pt x="10721" y="4194"/>
                  </a:cubicBezTo>
                  <a:cubicBezTo>
                    <a:pt x="9695" y="4194"/>
                    <a:pt x="8724" y="4433"/>
                    <a:pt x="7860" y="4855"/>
                  </a:cubicBezTo>
                  <a:lnTo>
                    <a:pt x="6418" y="2451"/>
                  </a:lnTo>
                  <a:cubicBezTo>
                    <a:pt x="7670" y="1799"/>
                    <a:pt x="9088" y="1418"/>
                    <a:pt x="10596" y="1399"/>
                  </a:cubicBezTo>
                  <a:close/>
                  <a:moveTo>
                    <a:pt x="10578" y="1"/>
                  </a:moveTo>
                  <a:cubicBezTo>
                    <a:pt x="4657" y="80"/>
                    <a:pt x="-79" y="4944"/>
                    <a:pt x="1" y="10864"/>
                  </a:cubicBezTo>
                  <a:cubicBezTo>
                    <a:pt x="80" y="16786"/>
                    <a:pt x="4944" y="21521"/>
                    <a:pt x="10864" y="21442"/>
                  </a:cubicBezTo>
                  <a:cubicBezTo>
                    <a:pt x="16786" y="21362"/>
                    <a:pt x="21521" y="16498"/>
                    <a:pt x="21442" y="10578"/>
                  </a:cubicBezTo>
                  <a:cubicBezTo>
                    <a:pt x="21362" y="4656"/>
                    <a:pt x="16498" y="-79"/>
                    <a:pt x="10578" y="1"/>
                  </a:cubicBezTo>
                  <a:close/>
                </a:path>
              </a:pathLst>
            </a:custGeom>
            <a:solidFill>
              <a:schemeClr val="accent1"/>
            </a:solidFill>
            <a:ln w="12700">
              <a:miter lim="400000"/>
            </a:ln>
          </p:spPr>
          <p:txBody>
            <a:bodyPr lIns="0" tIns="0" rIns="0" bIns="0" anchor="ctr"/>
            <a:lstStyle/>
            <a:p>
              <a:pPr lvl="0"/>
              <a:endParaRPr sz="1300"/>
            </a:p>
          </p:txBody>
        </p:sp>
        <p:sp>
          <p:nvSpPr>
            <p:cNvPr id="58" name="Shape 4031"/>
            <p:cNvSpPr/>
            <p:nvPr/>
          </p:nvSpPr>
          <p:spPr>
            <a:xfrm>
              <a:off x="2668123" y="2213504"/>
              <a:ext cx="170627" cy="166661"/>
            </a:xfrm>
            <a:custGeom>
              <a:avLst/>
              <a:gdLst/>
              <a:ahLst/>
              <a:cxnLst>
                <a:cxn ang="0">
                  <a:pos x="wd2" y="hd2"/>
                </a:cxn>
                <a:cxn ang="5400000">
                  <a:pos x="wd2" y="hd2"/>
                </a:cxn>
                <a:cxn ang="10800000">
                  <a:pos x="wd2" y="hd2"/>
                </a:cxn>
                <a:cxn ang="16200000">
                  <a:pos x="wd2" y="hd2"/>
                </a:cxn>
              </a:cxnLst>
              <a:rect l="0" t="0" r="r" b="b"/>
              <a:pathLst>
                <a:path w="21439" h="21600" extrusionOk="0">
                  <a:moveTo>
                    <a:pt x="1949" y="4372"/>
                  </a:moveTo>
                  <a:lnTo>
                    <a:pt x="4697" y="1415"/>
                  </a:lnTo>
                  <a:lnTo>
                    <a:pt x="16741" y="1415"/>
                  </a:lnTo>
                  <a:lnTo>
                    <a:pt x="19491" y="4372"/>
                  </a:lnTo>
                  <a:cubicBezTo>
                    <a:pt x="19491" y="4372"/>
                    <a:pt x="1949" y="4372"/>
                    <a:pt x="1949" y="4372"/>
                  </a:cubicBezTo>
                  <a:close/>
                  <a:moveTo>
                    <a:pt x="10719" y="13845"/>
                  </a:moveTo>
                  <a:cubicBezTo>
                    <a:pt x="6671" y="13845"/>
                    <a:pt x="5805" y="7934"/>
                    <a:pt x="5625" y="6717"/>
                  </a:cubicBezTo>
                  <a:lnTo>
                    <a:pt x="7914" y="6717"/>
                  </a:lnTo>
                  <a:cubicBezTo>
                    <a:pt x="8259" y="8493"/>
                    <a:pt x="9043" y="11531"/>
                    <a:pt x="10719" y="11531"/>
                  </a:cubicBezTo>
                  <a:cubicBezTo>
                    <a:pt x="12396" y="11531"/>
                    <a:pt x="13179" y="8493"/>
                    <a:pt x="13526" y="6717"/>
                  </a:cubicBezTo>
                  <a:lnTo>
                    <a:pt x="15815" y="6717"/>
                  </a:lnTo>
                  <a:cubicBezTo>
                    <a:pt x="15635" y="7934"/>
                    <a:pt x="14767" y="13845"/>
                    <a:pt x="10719" y="13845"/>
                  </a:cubicBezTo>
                  <a:close/>
                  <a:moveTo>
                    <a:pt x="20843" y="2658"/>
                  </a:moveTo>
                  <a:cubicBezTo>
                    <a:pt x="20474" y="2330"/>
                    <a:pt x="18467" y="762"/>
                    <a:pt x="18092" y="429"/>
                  </a:cubicBezTo>
                  <a:cubicBezTo>
                    <a:pt x="17718" y="94"/>
                    <a:pt x="17131" y="0"/>
                    <a:pt x="16718" y="0"/>
                  </a:cubicBezTo>
                  <a:lnTo>
                    <a:pt x="4722" y="0"/>
                  </a:lnTo>
                  <a:cubicBezTo>
                    <a:pt x="4309" y="0"/>
                    <a:pt x="3722" y="94"/>
                    <a:pt x="3347" y="429"/>
                  </a:cubicBezTo>
                  <a:cubicBezTo>
                    <a:pt x="2973" y="762"/>
                    <a:pt x="965" y="2330"/>
                    <a:pt x="597" y="2658"/>
                  </a:cubicBezTo>
                  <a:cubicBezTo>
                    <a:pt x="228" y="2986"/>
                    <a:pt x="-80" y="3482"/>
                    <a:pt x="19" y="4189"/>
                  </a:cubicBezTo>
                  <a:cubicBezTo>
                    <a:pt x="118" y="4897"/>
                    <a:pt x="2433" y="20868"/>
                    <a:pt x="2433" y="20868"/>
                  </a:cubicBezTo>
                  <a:cubicBezTo>
                    <a:pt x="2563" y="21270"/>
                    <a:pt x="3007" y="21600"/>
                    <a:pt x="3420" y="21600"/>
                  </a:cubicBezTo>
                  <a:lnTo>
                    <a:pt x="18020" y="21600"/>
                  </a:lnTo>
                  <a:cubicBezTo>
                    <a:pt x="18433" y="21600"/>
                    <a:pt x="18877" y="21270"/>
                    <a:pt x="19007" y="20868"/>
                  </a:cubicBezTo>
                  <a:cubicBezTo>
                    <a:pt x="19007" y="20868"/>
                    <a:pt x="21322" y="4897"/>
                    <a:pt x="21421" y="4189"/>
                  </a:cubicBezTo>
                  <a:cubicBezTo>
                    <a:pt x="21520" y="3482"/>
                    <a:pt x="21212" y="2986"/>
                    <a:pt x="20843" y="2658"/>
                  </a:cubicBezTo>
                  <a:close/>
                </a:path>
              </a:pathLst>
            </a:custGeom>
            <a:solidFill>
              <a:schemeClr val="accent1"/>
            </a:solidFill>
            <a:ln w="12700">
              <a:miter lim="400000"/>
            </a:ln>
          </p:spPr>
          <p:txBody>
            <a:bodyPr lIns="0" tIns="0" rIns="0" bIns="0" anchor="ctr"/>
            <a:lstStyle/>
            <a:p>
              <a:pPr lvl="0"/>
              <a:endParaRPr sz="1300"/>
            </a:p>
          </p:txBody>
        </p:sp>
        <p:sp>
          <p:nvSpPr>
            <p:cNvPr id="59" name="Shape 4032"/>
            <p:cNvSpPr/>
            <p:nvPr/>
          </p:nvSpPr>
          <p:spPr>
            <a:xfrm>
              <a:off x="3161841" y="2192324"/>
              <a:ext cx="222371" cy="209022"/>
            </a:xfrm>
            <a:custGeom>
              <a:avLst/>
              <a:gdLst/>
              <a:ahLst/>
              <a:cxnLst>
                <a:cxn ang="0">
                  <a:pos x="wd2" y="hd2"/>
                </a:cxn>
                <a:cxn ang="5400000">
                  <a:pos x="wd2" y="hd2"/>
                </a:cxn>
                <a:cxn ang="10800000">
                  <a:pos x="wd2" y="hd2"/>
                </a:cxn>
                <a:cxn ang="16200000">
                  <a:pos x="wd2" y="hd2"/>
                </a:cxn>
              </a:cxnLst>
              <a:rect l="0" t="0" r="r" b="b"/>
              <a:pathLst>
                <a:path w="21600" h="21600" extrusionOk="0">
                  <a:moveTo>
                    <a:pt x="5778" y="21600"/>
                  </a:moveTo>
                  <a:lnTo>
                    <a:pt x="7938" y="21600"/>
                  </a:lnTo>
                  <a:lnTo>
                    <a:pt x="12785" y="12409"/>
                  </a:lnTo>
                  <a:lnTo>
                    <a:pt x="18360" y="12409"/>
                  </a:lnTo>
                  <a:cubicBezTo>
                    <a:pt x="18360" y="12409"/>
                    <a:pt x="21600" y="12409"/>
                    <a:pt x="21600" y="10800"/>
                  </a:cubicBezTo>
                  <a:cubicBezTo>
                    <a:pt x="21600" y="9191"/>
                    <a:pt x="18360" y="9191"/>
                    <a:pt x="18360" y="9191"/>
                  </a:cubicBezTo>
                  <a:lnTo>
                    <a:pt x="12785" y="9191"/>
                  </a:lnTo>
                  <a:lnTo>
                    <a:pt x="7938" y="0"/>
                  </a:lnTo>
                  <a:lnTo>
                    <a:pt x="5778" y="0"/>
                  </a:lnTo>
                  <a:lnTo>
                    <a:pt x="8465" y="9191"/>
                  </a:lnTo>
                  <a:lnTo>
                    <a:pt x="4591" y="9191"/>
                  </a:lnTo>
                  <a:lnTo>
                    <a:pt x="2160" y="6893"/>
                  </a:lnTo>
                  <a:lnTo>
                    <a:pt x="0" y="6893"/>
                  </a:lnTo>
                  <a:lnTo>
                    <a:pt x="1728" y="10800"/>
                  </a:lnTo>
                  <a:lnTo>
                    <a:pt x="0" y="14707"/>
                  </a:lnTo>
                  <a:lnTo>
                    <a:pt x="2160" y="14707"/>
                  </a:lnTo>
                  <a:lnTo>
                    <a:pt x="4591" y="12409"/>
                  </a:lnTo>
                  <a:lnTo>
                    <a:pt x="8465" y="12409"/>
                  </a:lnTo>
                  <a:cubicBezTo>
                    <a:pt x="8465" y="12409"/>
                    <a:pt x="5778" y="21600"/>
                    <a:pt x="5778" y="21600"/>
                  </a:cubicBezTo>
                  <a:close/>
                </a:path>
              </a:pathLst>
            </a:custGeom>
            <a:solidFill>
              <a:schemeClr val="accent1"/>
            </a:solidFill>
            <a:ln w="12700">
              <a:miter lim="400000"/>
            </a:ln>
          </p:spPr>
          <p:txBody>
            <a:bodyPr lIns="0" tIns="0" rIns="0" bIns="0" anchor="ctr"/>
            <a:lstStyle/>
            <a:p>
              <a:pPr lvl="0"/>
              <a:endParaRPr sz="1300"/>
            </a:p>
          </p:txBody>
        </p:sp>
        <p:sp>
          <p:nvSpPr>
            <p:cNvPr id="60" name="Shape 4033"/>
            <p:cNvSpPr/>
            <p:nvPr/>
          </p:nvSpPr>
          <p:spPr>
            <a:xfrm>
              <a:off x="4213579" y="2198209"/>
              <a:ext cx="197252" cy="197252"/>
            </a:xfrm>
            <a:custGeom>
              <a:avLst/>
              <a:gdLst/>
              <a:ahLst/>
              <a:cxnLst>
                <a:cxn ang="0">
                  <a:pos x="wd2" y="hd2"/>
                </a:cxn>
                <a:cxn ang="5400000">
                  <a:pos x="wd2" y="hd2"/>
                </a:cxn>
                <a:cxn ang="10800000">
                  <a:pos x="wd2" y="hd2"/>
                </a:cxn>
                <a:cxn ang="16200000">
                  <a:pos x="wd2" y="hd2"/>
                </a:cxn>
              </a:cxnLst>
              <a:rect l="0" t="0" r="r" b="b"/>
              <a:pathLst>
                <a:path w="21600" h="21600" extrusionOk="0">
                  <a:moveTo>
                    <a:pt x="10800" y="19252"/>
                  </a:moveTo>
                  <a:cubicBezTo>
                    <a:pt x="6132" y="19252"/>
                    <a:pt x="2348" y="15468"/>
                    <a:pt x="2348" y="10800"/>
                  </a:cubicBezTo>
                  <a:cubicBezTo>
                    <a:pt x="2348" y="6132"/>
                    <a:pt x="6132" y="2348"/>
                    <a:pt x="10800" y="2348"/>
                  </a:cubicBezTo>
                  <a:cubicBezTo>
                    <a:pt x="15469" y="2348"/>
                    <a:pt x="19252" y="6132"/>
                    <a:pt x="19252" y="10800"/>
                  </a:cubicBezTo>
                  <a:cubicBezTo>
                    <a:pt x="19252" y="15468"/>
                    <a:pt x="15469" y="19252"/>
                    <a:pt x="10800" y="19252"/>
                  </a:cubicBezTo>
                  <a:close/>
                  <a:moveTo>
                    <a:pt x="10800" y="0"/>
                  </a:moveTo>
                  <a:cubicBezTo>
                    <a:pt x="4836" y="0"/>
                    <a:pt x="0" y="4836"/>
                    <a:pt x="0" y="10800"/>
                  </a:cubicBezTo>
                  <a:cubicBezTo>
                    <a:pt x="0" y="16765"/>
                    <a:pt x="4836" y="21600"/>
                    <a:pt x="10800" y="21600"/>
                  </a:cubicBezTo>
                  <a:cubicBezTo>
                    <a:pt x="16765" y="21600"/>
                    <a:pt x="21600" y="16765"/>
                    <a:pt x="21600" y="10800"/>
                  </a:cubicBezTo>
                  <a:cubicBezTo>
                    <a:pt x="21600" y="4836"/>
                    <a:pt x="16765" y="0"/>
                    <a:pt x="10800" y="0"/>
                  </a:cubicBezTo>
                  <a:close/>
                </a:path>
              </a:pathLst>
            </a:custGeom>
            <a:solidFill>
              <a:schemeClr val="accent1"/>
            </a:solidFill>
            <a:ln w="12700">
              <a:miter lim="400000"/>
            </a:ln>
          </p:spPr>
          <p:txBody>
            <a:bodyPr lIns="0" tIns="0" rIns="0" bIns="0" anchor="ctr"/>
            <a:lstStyle/>
            <a:p>
              <a:pPr lvl="0"/>
              <a:endParaRPr sz="1300"/>
            </a:p>
          </p:txBody>
        </p:sp>
        <p:sp>
          <p:nvSpPr>
            <p:cNvPr id="61" name="Shape 4034"/>
            <p:cNvSpPr/>
            <p:nvPr/>
          </p:nvSpPr>
          <p:spPr>
            <a:xfrm>
              <a:off x="4306111" y="2237866"/>
              <a:ext cx="47120" cy="95360"/>
            </a:xfrm>
            <a:custGeom>
              <a:avLst/>
              <a:gdLst/>
              <a:ahLst/>
              <a:cxnLst>
                <a:cxn ang="0">
                  <a:pos x="wd2" y="hd2"/>
                </a:cxn>
                <a:cxn ang="5400000">
                  <a:pos x="wd2" y="hd2"/>
                </a:cxn>
                <a:cxn ang="10800000">
                  <a:pos x="wd2" y="hd2"/>
                </a:cxn>
                <a:cxn ang="16200000">
                  <a:pos x="wd2" y="hd2"/>
                </a:cxn>
              </a:cxnLst>
              <a:rect l="0" t="0" r="r" b="b"/>
              <a:pathLst>
                <a:path w="21600" h="21600" extrusionOk="0">
                  <a:moveTo>
                    <a:pt x="6876" y="0"/>
                  </a:moveTo>
                  <a:lnTo>
                    <a:pt x="0" y="0"/>
                  </a:lnTo>
                  <a:lnTo>
                    <a:pt x="0" y="13331"/>
                  </a:lnTo>
                  <a:lnTo>
                    <a:pt x="16736" y="21600"/>
                  </a:lnTo>
                  <a:lnTo>
                    <a:pt x="21600" y="19196"/>
                  </a:lnTo>
                  <a:lnTo>
                    <a:pt x="6876" y="11921"/>
                  </a:lnTo>
                  <a:cubicBezTo>
                    <a:pt x="6876" y="11921"/>
                    <a:pt x="6876" y="0"/>
                    <a:pt x="6876" y="0"/>
                  </a:cubicBezTo>
                  <a:close/>
                </a:path>
              </a:pathLst>
            </a:custGeom>
            <a:solidFill>
              <a:schemeClr val="accent1"/>
            </a:solidFill>
            <a:ln w="12700">
              <a:miter lim="400000"/>
            </a:ln>
          </p:spPr>
          <p:txBody>
            <a:bodyPr lIns="0" tIns="0" rIns="0" bIns="0" anchor="ctr"/>
            <a:lstStyle/>
            <a:p>
              <a:pPr lvl="0"/>
              <a:endParaRPr sz="1300"/>
            </a:p>
          </p:txBody>
        </p:sp>
        <p:sp>
          <p:nvSpPr>
            <p:cNvPr id="62" name="Shape 4035"/>
            <p:cNvSpPr/>
            <p:nvPr/>
          </p:nvSpPr>
          <p:spPr>
            <a:xfrm>
              <a:off x="4758757" y="2262953"/>
              <a:ext cx="146078" cy="145610"/>
            </a:xfrm>
            <a:custGeom>
              <a:avLst/>
              <a:gdLst/>
              <a:ahLst/>
              <a:cxnLst>
                <a:cxn ang="0">
                  <a:pos x="wd2" y="hd2"/>
                </a:cxn>
                <a:cxn ang="5400000">
                  <a:pos x="wd2" y="hd2"/>
                </a:cxn>
                <a:cxn ang="10800000">
                  <a:pos x="wd2" y="hd2"/>
                </a:cxn>
                <a:cxn ang="16200000">
                  <a:pos x="wd2" y="hd2"/>
                </a:cxn>
              </a:cxnLst>
              <a:rect l="0" t="0" r="r" b="b"/>
              <a:pathLst>
                <a:path w="21600" h="21600" extrusionOk="0">
                  <a:moveTo>
                    <a:pt x="20925" y="0"/>
                  </a:moveTo>
                  <a:lnTo>
                    <a:pt x="19913" y="0"/>
                  </a:lnTo>
                  <a:cubicBezTo>
                    <a:pt x="19541" y="0"/>
                    <a:pt x="19239" y="306"/>
                    <a:pt x="19239" y="679"/>
                  </a:cubicBezTo>
                  <a:lnTo>
                    <a:pt x="19239" y="5345"/>
                  </a:lnTo>
                  <a:cubicBezTo>
                    <a:pt x="19239" y="7610"/>
                    <a:pt x="17460" y="11441"/>
                    <a:pt x="10801" y="11441"/>
                  </a:cubicBezTo>
                  <a:cubicBezTo>
                    <a:pt x="4140" y="11441"/>
                    <a:pt x="2361" y="7610"/>
                    <a:pt x="2361" y="5345"/>
                  </a:cubicBezTo>
                  <a:lnTo>
                    <a:pt x="2361" y="679"/>
                  </a:lnTo>
                  <a:cubicBezTo>
                    <a:pt x="2361" y="306"/>
                    <a:pt x="2059" y="0"/>
                    <a:pt x="1687" y="0"/>
                  </a:cubicBezTo>
                  <a:lnTo>
                    <a:pt x="675" y="0"/>
                  </a:lnTo>
                  <a:cubicBezTo>
                    <a:pt x="303" y="0"/>
                    <a:pt x="0" y="306"/>
                    <a:pt x="0" y="679"/>
                  </a:cubicBezTo>
                  <a:lnTo>
                    <a:pt x="0" y="5345"/>
                  </a:lnTo>
                  <a:cubicBezTo>
                    <a:pt x="0" y="9133"/>
                    <a:pt x="2772" y="13186"/>
                    <a:pt x="9112" y="13743"/>
                  </a:cubicBezTo>
                  <a:lnTo>
                    <a:pt x="9112" y="18214"/>
                  </a:lnTo>
                  <a:lnTo>
                    <a:pt x="4725" y="18214"/>
                  </a:lnTo>
                  <a:cubicBezTo>
                    <a:pt x="4353" y="18214"/>
                    <a:pt x="4050" y="18517"/>
                    <a:pt x="4050" y="18891"/>
                  </a:cubicBezTo>
                  <a:lnTo>
                    <a:pt x="4050" y="20921"/>
                  </a:lnTo>
                  <a:cubicBezTo>
                    <a:pt x="4050" y="21294"/>
                    <a:pt x="4353" y="21600"/>
                    <a:pt x="4725" y="21600"/>
                  </a:cubicBezTo>
                  <a:lnTo>
                    <a:pt x="16875" y="21600"/>
                  </a:lnTo>
                  <a:cubicBezTo>
                    <a:pt x="17247" y="21600"/>
                    <a:pt x="17550" y="21294"/>
                    <a:pt x="17550" y="20921"/>
                  </a:cubicBezTo>
                  <a:lnTo>
                    <a:pt x="17550" y="18891"/>
                  </a:lnTo>
                  <a:cubicBezTo>
                    <a:pt x="17550" y="18517"/>
                    <a:pt x="17247" y="18214"/>
                    <a:pt x="16875" y="18214"/>
                  </a:cubicBezTo>
                  <a:lnTo>
                    <a:pt x="12488" y="18214"/>
                  </a:lnTo>
                  <a:lnTo>
                    <a:pt x="12488" y="13743"/>
                  </a:lnTo>
                  <a:cubicBezTo>
                    <a:pt x="18828" y="13186"/>
                    <a:pt x="21600" y="9133"/>
                    <a:pt x="21600" y="5345"/>
                  </a:cubicBezTo>
                  <a:lnTo>
                    <a:pt x="21600" y="679"/>
                  </a:lnTo>
                  <a:cubicBezTo>
                    <a:pt x="21600" y="306"/>
                    <a:pt x="21297" y="0"/>
                    <a:pt x="20925" y="0"/>
                  </a:cubicBezTo>
                  <a:close/>
                </a:path>
              </a:pathLst>
            </a:custGeom>
            <a:solidFill>
              <a:schemeClr val="accent1"/>
            </a:solidFill>
            <a:ln w="12700">
              <a:miter lim="400000"/>
            </a:ln>
          </p:spPr>
          <p:txBody>
            <a:bodyPr lIns="0" tIns="0" rIns="0" bIns="0" anchor="ctr"/>
            <a:lstStyle/>
            <a:p>
              <a:pPr lvl="0"/>
              <a:endParaRPr sz="1300"/>
            </a:p>
          </p:txBody>
        </p:sp>
        <p:sp>
          <p:nvSpPr>
            <p:cNvPr id="63" name="Shape 4036"/>
            <p:cNvSpPr/>
            <p:nvPr/>
          </p:nvSpPr>
          <p:spPr>
            <a:xfrm>
              <a:off x="4798054" y="2262953"/>
              <a:ext cx="68483" cy="54300"/>
            </a:xfrm>
            <a:custGeom>
              <a:avLst/>
              <a:gdLst/>
              <a:ahLst/>
              <a:cxnLst>
                <a:cxn ang="0">
                  <a:pos x="wd2" y="hd2"/>
                </a:cxn>
                <a:cxn ang="5400000">
                  <a:pos x="wd2" y="hd2"/>
                </a:cxn>
                <a:cxn ang="10800000">
                  <a:pos x="wd2" y="hd2"/>
                </a:cxn>
                <a:cxn ang="16200000">
                  <a:pos x="wd2" y="hd2"/>
                </a:cxn>
              </a:cxnLst>
              <a:rect l="0" t="0" r="r" b="b"/>
              <a:pathLst>
                <a:path w="21600" h="21600" extrusionOk="0">
                  <a:moveTo>
                    <a:pt x="10802" y="21600"/>
                  </a:moveTo>
                  <a:cubicBezTo>
                    <a:pt x="19246" y="21600"/>
                    <a:pt x="21600" y="17226"/>
                    <a:pt x="21600" y="14334"/>
                  </a:cubicBezTo>
                  <a:lnTo>
                    <a:pt x="21600" y="0"/>
                  </a:lnTo>
                  <a:lnTo>
                    <a:pt x="0" y="0"/>
                  </a:lnTo>
                  <a:lnTo>
                    <a:pt x="0" y="14334"/>
                  </a:lnTo>
                  <a:cubicBezTo>
                    <a:pt x="0" y="17226"/>
                    <a:pt x="2354" y="21600"/>
                    <a:pt x="10802" y="21600"/>
                  </a:cubicBezTo>
                  <a:close/>
                </a:path>
              </a:pathLst>
            </a:custGeom>
            <a:solidFill>
              <a:schemeClr val="accent1"/>
            </a:solidFill>
            <a:ln w="12700">
              <a:miter lim="400000"/>
            </a:ln>
          </p:spPr>
          <p:txBody>
            <a:bodyPr lIns="0" tIns="0" rIns="0" bIns="0" anchor="ctr"/>
            <a:lstStyle/>
            <a:p>
              <a:pPr lvl="0"/>
              <a:endParaRPr sz="1300"/>
            </a:p>
          </p:txBody>
        </p:sp>
        <p:sp>
          <p:nvSpPr>
            <p:cNvPr id="64" name="Shape 4037"/>
            <p:cNvSpPr/>
            <p:nvPr/>
          </p:nvSpPr>
          <p:spPr>
            <a:xfrm>
              <a:off x="4798054" y="2178516"/>
              <a:ext cx="68483" cy="66697"/>
            </a:xfrm>
            <a:custGeom>
              <a:avLst/>
              <a:gdLst/>
              <a:ahLst/>
              <a:cxnLst>
                <a:cxn ang="0">
                  <a:pos x="wd2" y="hd2"/>
                </a:cxn>
                <a:cxn ang="5400000">
                  <a:pos x="wd2" y="hd2"/>
                </a:cxn>
                <a:cxn ang="10800000">
                  <a:pos x="wd2" y="hd2"/>
                </a:cxn>
                <a:cxn ang="16200000">
                  <a:pos x="wd2" y="hd2"/>
                </a:cxn>
              </a:cxnLst>
              <a:rect l="0" t="0" r="r" b="b"/>
              <a:pathLst>
                <a:path w="21600" h="21600" extrusionOk="0">
                  <a:moveTo>
                    <a:pt x="21600" y="5915"/>
                  </a:moveTo>
                  <a:cubicBezTo>
                    <a:pt x="21600" y="3561"/>
                    <a:pt x="19246" y="0"/>
                    <a:pt x="10802" y="0"/>
                  </a:cubicBezTo>
                  <a:cubicBezTo>
                    <a:pt x="2354" y="0"/>
                    <a:pt x="0" y="3561"/>
                    <a:pt x="0" y="5915"/>
                  </a:cubicBezTo>
                  <a:lnTo>
                    <a:pt x="0" y="21600"/>
                  </a:lnTo>
                  <a:lnTo>
                    <a:pt x="21600" y="21600"/>
                  </a:lnTo>
                  <a:cubicBezTo>
                    <a:pt x="21600" y="21600"/>
                    <a:pt x="21600" y="5915"/>
                    <a:pt x="21600" y="5915"/>
                  </a:cubicBezTo>
                  <a:close/>
                </a:path>
              </a:pathLst>
            </a:custGeom>
            <a:solidFill>
              <a:schemeClr val="accent1"/>
            </a:solidFill>
            <a:ln w="12700">
              <a:miter lim="400000"/>
            </a:ln>
          </p:spPr>
          <p:txBody>
            <a:bodyPr lIns="0" tIns="0" rIns="0" bIns="0" anchor="ctr"/>
            <a:lstStyle/>
            <a:p>
              <a:pPr lvl="0"/>
              <a:endParaRPr sz="1300"/>
            </a:p>
          </p:txBody>
        </p:sp>
        <p:sp>
          <p:nvSpPr>
            <p:cNvPr id="65" name="Shape 4038"/>
            <p:cNvSpPr/>
            <p:nvPr/>
          </p:nvSpPr>
          <p:spPr>
            <a:xfrm>
              <a:off x="5818144" y="2177968"/>
              <a:ext cx="105661" cy="237733"/>
            </a:xfrm>
            <a:custGeom>
              <a:avLst/>
              <a:gdLst/>
              <a:ahLst/>
              <a:cxnLst>
                <a:cxn ang="0">
                  <a:pos x="wd2" y="hd2"/>
                </a:cxn>
                <a:cxn ang="5400000">
                  <a:pos x="wd2" y="hd2"/>
                </a:cxn>
                <a:cxn ang="10800000">
                  <a:pos x="wd2" y="hd2"/>
                </a:cxn>
                <a:cxn ang="16200000">
                  <a:pos x="wd2" y="hd2"/>
                </a:cxn>
              </a:cxnLst>
              <a:rect l="0" t="0" r="r" b="b"/>
              <a:pathLst>
                <a:path w="20870" h="21269" extrusionOk="0">
                  <a:moveTo>
                    <a:pt x="2094" y="21267"/>
                  </a:moveTo>
                  <a:cubicBezTo>
                    <a:pt x="1588" y="21117"/>
                    <a:pt x="10321" y="12806"/>
                    <a:pt x="10020" y="12442"/>
                  </a:cubicBezTo>
                  <a:cubicBezTo>
                    <a:pt x="9721" y="12078"/>
                    <a:pt x="461" y="10745"/>
                    <a:pt x="8" y="10103"/>
                  </a:cubicBezTo>
                  <a:cubicBezTo>
                    <a:pt x="-444" y="9461"/>
                    <a:pt x="18291" y="-184"/>
                    <a:pt x="18781" y="2"/>
                  </a:cubicBezTo>
                  <a:cubicBezTo>
                    <a:pt x="19274" y="187"/>
                    <a:pt x="10620" y="8555"/>
                    <a:pt x="10855" y="8827"/>
                  </a:cubicBezTo>
                  <a:cubicBezTo>
                    <a:pt x="11091" y="9099"/>
                    <a:pt x="20581" y="10487"/>
                    <a:pt x="20867" y="11166"/>
                  </a:cubicBezTo>
                  <a:cubicBezTo>
                    <a:pt x="21156" y="11845"/>
                    <a:pt x="2600" y="21416"/>
                    <a:pt x="2094" y="21267"/>
                  </a:cubicBezTo>
                  <a:close/>
                </a:path>
              </a:pathLst>
            </a:custGeom>
            <a:solidFill>
              <a:schemeClr val="accent1"/>
            </a:solidFill>
            <a:ln w="12700">
              <a:miter lim="400000"/>
            </a:ln>
          </p:spPr>
          <p:txBody>
            <a:bodyPr lIns="0" tIns="0" rIns="0" bIns="0" anchor="ctr"/>
            <a:lstStyle/>
            <a:p>
              <a:pPr lvl="0"/>
              <a:endParaRPr sz="1300"/>
            </a:p>
          </p:txBody>
        </p:sp>
        <p:sp>
          <p:nvSpPr>
            <p:cNvPr id="66" name="Shape 4039"/>
            <p:cNvSpPr/>
            <p:nvPr/>
          </p:nvSpPr>
          <p:spPr>
            <a:xfrm>
              <a:off x="5260339" y="2228380"/>
              <a:ext cx="182091" cy="162172"/>
            </a:xfrm>
            <a:custGeom>
              <a:avLst/>
              <a:gdLst/>
              <a:ahLst/>
              <a:cxnLst>
                <a:cxn ang="0">
                  <a:pos x="wd2" y="hd2"/>
                </a:cxn>
                <a:cxn ang="5400000">
                  <a:pos x="wd2" y="hd2"/>
                </a:cxn>
                <a:cxn ang="10800000">
                  <a:pos x="wd2" y="hd2"/>
                </a:cxn>
                <a:cxn ang="16200000">
                  <a:pos x="wd2" y="hd2"/>
                </a:cxn>
              </a:cxnLst>
              <a:rect l="0" t="0" r="r" b="b"/>
              <a:pathLst>
                <a:path w="21600" h="21600" extrusionOk="0">
                  <a:moveTo>
                    <a:pt x="19200" y="0"/>
                  </a:moveTo>
                  <a:lnTo>
                    <a:pt x="18120" y="0"/>
                  </a:lnTo>
                  <a:lnTo>
                    <a:pt x="18120" y="2700"/>
                  </a:lnTo>
                  <a:lnTo>
                    <a:pt x="14280" y="2700"/>
                  </a:lnTo>
                  <a:lnTo>
                    <a:pt x="14280" y="0"/>
                  </a:lnTo>
                  <a:lnTo>
                    <a:pt x="7320" y="0"/>
                  </a:lnTo>
                  <a:lnTo>
                    <a:pt x="7320" y="2700"/>
                  </a:lnTo>
                  <a:lnTo>
                    <a:pt x="3480" y="2700"/>
                  </a:lnTo>
                  <a:lnTo>
                    <a:pt x="3480" y="0"/>
                  </a:lnTo>
                  <a:lnTo>
                    <a:pt x="2400" y="0"/>
                  </a:lnTo>
                  <a:cubicBezTo>
                    <a:pt x="1079" y="0"/>
                    <a:pt x="0" y="1214"/>
                    <a:pt x="0" y="2700"/>
                  </a:cubicBezTo>
                  <a:lnTo>
                    <a:pt x="0" y="18900"/>
                  </a:lnTo>
                  <a:cubicBezTo>
                    <a:pt x="0" y="20386"/>
                    <a:pt x="1079" y="21600"/>
                    <a:pt x="2400" y="21600"/>
                  </a:cubicBezTo>
                  <a:lnTo>
                    <a:pt x="19200" y="21600"/>
                  </a:lnTo>
                  <a:cubicBezTo>
                    <a:pt x="20521" y="21600"/>
                    <a:pt x="21600" y="20386"/>
                    <a:pt x="21600" y="18900"/>
                  </a:cubicBezTo>
                  <a:lnTo>
                    <a:pt x="21600" y="2700"/>
                  </a:lnTo>
                  <a:cubicBezTo>
                    <a:pt x="21600" y="1214"/>
                    <a:pt x="20521" y="0"/>
                    <a:pt x="19200" y="0"/>
                  </a:cubicBezTo>
                  <a:close/>
                </a:path>
              </a:pathLst>
            </a:custGeom>
            <a:solidFill>
              <a:schemeClr val="accent1"/>
            </a:solidFill>
            <a:ln w="12700">
              <a:miter lim="400000"/>
            </a:ln>
          </p:spPr>
          <p:txBody>
            <a:bodyPr lIns="0" tIns="0" rIns="0" bIns="0" anchor="ctr"/>
            <a:lstStyle/>
            <a:p>
              <a:pPr lvl="0"/>
              <a:endParaRPr sz="1300"/>
            </a:p>
          </p:txBody>
        </p:sp>
        <p:sp>
          <p:nvSpPr>
            <p:cNvPr id="67" name="Shape 4040"/>
            <p:cNvSpPr/>
            <p:nvPr/>
          </p:nvSpPr>
          <p:spPr>
            <a:xfrm>
              <a:off x="5297760" y="2203432"/>
              <a:ext cx="105201" cy="3438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8694" y="0"/>
                  </a:lnTo>
                  <a:lnTo>
                    <a:pt x="18694" y="21600"/>
                  </a:lnTo>
                  <a:lnTo>
                    <a:pt x="21600" y="21600"/>
                  </a:lnTo>
                  <a:cubicBezTo>
                    <a:pt x="21600" y="21600"/>
                    <a:pt x="21600" y="0"/>
                    <a:pt x="21600" y="0"/>
                  </a:cubicBezTo>
                  <a:close/>
                  <a:moveTo>
                    <a:pt x="2906" y="0"/>
                  </a:moveTo>
                  <a:lnTo>
                    <a:pt x="0" y="0"/>
                  </a:lnTo>
                  <a:lnTo>
                    <a:pt x="0" y="21600"/>
                  </a:lnTo>
                  <a:lnTo>
                    <a:pt x="2906" y="21600"/>
                  </a:lnTo>
                  <a:cubicBezTo>
                    <a:pt x="2906" y="21600"/>
                    <a:pt x="2906" y="0"/>
                    <a:pt x="2906" y="0"/>
                  </a:cubicBezTo>
                  <a:close/>
                </a:path>
              </a:pathLst>
            </a:custGeom>
            <a:solidFill>
              <a:schemeClr val="accent1"/>
            </a:solidFill>
            <a:ln w="12700">
              <a:miter lim="400000"/>
            </a:ln>
          </p:spPr>
          <p:txBody>
            <a:bodyPr lIns="0" tIns="0" rIns="0" bIns="0" anchor="ctr"/>
            <a:lstStyle/>
            <a:p>
              <a:pPr lvl="0"/>
              <a:endParaRPr sz="1300"/>
            </a:p>
          </p:txBody>
        </p:sp>
        <p:sp>
          <p:nvSpPr>
            <p:cNvPr id="68" name="Shape 4041"/>
            <p:cNvSpPr/>
            <p:nvPr/>
          </p:nvSpPr>
          <p:spPr>
            <a:xfrm>
              <a:off x="7359318" y="2203432"/>
              <a:ext cx="186805" cy="186805"/>
            </a:xfrm>
            <a:custGeom>
              <a:avLst/>
              <a:gdLst/>
              <a:ahLst/>
              <a:cxnLst>
                <a:cxn ang="0">
                  <a:pos x="wd2" y="hd2"/>
                </a:cxn>
                <a:cxn ang="5400000">
                  <a:pos x="wd2" y="hd2"/>
                </a:cxn>
                <a:cxn ang="10800000">
                  <a:pos x="wd2" y="hd2"/>
                </a:cxn>
                <a:cxn ang="16200000">
                  <a:pos x="wd2" y="hd2"/>
                </a:cxn>
              </a:cxnLst>
              <a:rect l="0" t="0" r="r" b="b"/>
              <a:pathLst>
                <a:path w="21600" h="21600" extrusionOk="0">
                  <a:moveTo>
                    <a:pt x="10800" y="14321"/>
                  </a:moveTo>
                  <a:cubicBezTo>
                    <a:pt x="8855" y="14321"/>
                    <a:pt x="7279" y="12745"/>
                    <a:pt x="7279" y="10800"/>
                  </a:cubicBezTo>
                  <a:cubicBezTo>
                    <a:pt x="7279" y="8855"/>
                    <a:pt x="8855" y="7279"/>
                    <a:pt x="10800" y="7279"/>
                  </a:cubicBezTo>
                  <a:cubicBezTo>
                    <a:pt x="12745" y="7279"/>
                    <a:pt x="14321" y="8855"/>
                    <a:pt x="14321" y="10800"/>
                  </a:cubicBezTo>
                  <a:cubicBezTo>
                    <a:pt x="14321" y="12745"/>
                    <a:pt x="12745" y="14321"/>
                    <a:pt x="10800" y="14321"/>
                  </a:cubicBezTo>
                  <a:close/>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close/>
                </a:path>
              </a:pathLst>
            </a:custGeom>
            <a:solidFill>
              <a:schemeClr val="accent1"/>
            </a:solidFill>
            <a:ln w="12700">
              <a:miter lim="400000"/>
            </a:ln>
          </p:spPr>
          <p:txBody>
            <a:bodyPr lIns="0" tIns="0" rIns="0" bIns="0" anchor="ctr"/>
            <a:lstStyle/>
            <a:p>
              <a:pPr lvl="0"/>
              <a:endParaRPr sz="1300"/>
            </a:p>
          </p:txBody>
        </p:sp>
        <p:sp>
          <p:nvSpPr>
            <p:cNvPr id="69" name="Shape 4042"/>
            <p:cNvSpPr/>
            <p:nvPr/>
          </p:nvSpPr>
          <p:spPr>
            <a:xfrm>
              <a:off x="6265811" y="2215749"/>
              <a:ext cx="249506" cy="162172"/>
            </a:xfrm>
            <a:custGeom>
              <a:avLst/>
              <a:gdLst/>
              <a:ahLst/>
              <a:cxnLst>
                <a:cxn ang="0">
                  <a:pos x="wd2" y="hd2"/>
                </a:cxn>
                <a:cxn ang="5400000">
                  <a:pos x="wd2" y="hd2"/>
                </a:cxn>
                <a:cxn ang="10800000">
                  <a:pos x="wd2" y="hd2"/>
                </a:cxn>
                <a:cxn ang="16200000">
                  <a:pos x="wd2" y="hd2"/>
                </a:cxn>
              </a:cxnLst>
              <a:rect l="0" t="0" r="r" b="b"/>
              <a:pathLst>
                <a:path w="21600" h="21600" extrusionOk="0">
                  <a:moveTo>
                    <a:pt x="12281" y="13211"/>
                  </a:moveTo>
                  <a:cubicBezTo>
                    <a:pt x="11747" y="14381"/>
                    <a:pt x="9458" y="18011"/>
                    <a:pt x="9360" y="18165"/>
                  </a:cubicBezTo>
                  <a:cubicBezTo>
                    <a:pt x="9249" y="18377"/>
                    <a:pt x="8939" y="18735"/>
                    <a:pt x="8644" y="18441"/>
                  </a:cubicBezTo>
                  <a:cubicBezTo>
                    <a:pt x="8559" y="18357"/>
                    <a:pt x="8459" y="18187"/>
                    <a:pt x="8459" y="17853"/>
                  </a:cubicBezTo>
                  <a:cubicBezTo>
                    <a:pt x="8459" y="17530"/>
                    <a:pt x="8554" y="17204"/>
                    <a:pt x="8565" y="17168"/>
                  </a:cubicBezTo>
                  <a:lnTo>
                    <a:pt x="9680" y="13369"/>
                  </a:lnTo>
                  <a:cubicBezTo>
                    <a:pt x="9471" y="13239"/>
                    <a:pt x="9111" y="13015"/>
                    <a:pt x="8832" y="12829"/>
                  </a:cubicBezTo>
                  <a:lnTo>
                    <a:pt x="8758" y="12781"/>
                  </a:lnTo>
                  <a:cubicBezTo>
                    <a:pt x="8476" y="12597"/>
                    <a:pt x="8124" y="12367"/>
                    <a:pt x="8124" y="11770"/>
                  </a:cubicBezTo>
                  <a:cubicBezTo>
                    <a:pt x="8124" y="11484"/>
                    <a:pt x="8211" y="11152"/>
                    <a:pt x="8393" y="10758"/>
                  </a:cubicBezTo>
                  <a:cubicBezTo>
                    <a:pt x="8927" y="9588"/>
                    <a:pt x="11216" y="5958"/>
                    <a:pt x="11314" y="5804"/>
                  </a:cubicBezTo>
                  <a:cubicBezTo>
                    <a:pt x="11426" y="5592"/>
                    <a:pt x="11735" y="5234"/>
                    <a:pt x="12030" y="5528"/>
                  </a:cubicBezTo>
                  <a:cubicBezTo>
                    <a:pt x="12115" y="5612"/>
                    <a:pt x="12215" y="5782"/>
                    <a:pt x="12215" y="6116"/>
                  </a:cubicBezTo>
                  <a:cubicBezTo>
                    <a:pt x="12215" y="6438"/>
                    <a:pt x="12120" y="6765"/>
                    <a:pt x="12110" y="6801"/>
                  </a:cubicBezTo>
                  <a:lnTo>
                    <a:pt x="10992" y="10600"/>
                  </a:lnTo>
                  <a:cubicBezTo>
                    <a:pt x="11203" y="10730"/>
                    <a:pt x="11563" y="10954"/>
                    <a:pt x="11842" y="11140"/>
                  </a:cubicBezTo>
                  <a:lnTo>
                    <a:pt x="11916" y="11188"/>
                  </a:lnTo>
                  <a:cubicBezTo>
                    <a:pt x="12198" y="11372"/>
                    <a:pt x="12550" y="11602"/>
                    <a:pt x="12550" y="12201"/>
                  </a:cubicBezTo>
                  <a:cubicBezTo>
                    <a:pt x="12550" y="12485"/>
                    <a:pt x="12462" y="12817"/>
                    <a:pt x="12281" y="13211"/>
                  </a:cubicBezTo>
                  <a:close/>
                  <a:moveTo>
                    <a:pt x="16430" y="6048"/>
                  </a:moveTo>
                  <a:cubicBezTo>
                    <a:pt x="16132" y="6048"/>
                    <a:pt x="15840" y="6088"/>
                    <a:pt x="15557" y="6162"/>
                  </a:cubicBezTo>
                  <a:cubicBezTo>
                    <a:pt x="14848" y="2597"/>
                    <a:pt x="12653" y="0"/>
                    <a:pt x="10054" y="0"/>
                  </a:cubicBezTo>
                  <a:cubicBezTo>
                    <a:pt x="6881" y="0"/>
                    <a:pt x="4310" y="3869"/>
                    <a:pt x="4310" y="8641"/>
                  </a:cubicBezTo>
                  <a:cubicBezTo>
                    <a:pt x="4310" y="9067"/>
                    <a:pt x="4330" y="9486"/>
                    <a:pt x="4369" y="9896"/>
                  </a:cubicBezTo>
                  <a:cubicBezTo>
                    <a:pt x="4217" y="9868"/>
                    <a:pt x="4064" y="9850"/>
                    <a:pt x="3906" y="9850"/>
                  </a:cubicBezTo>
                  <a:cubicBezTo>
                    <a:pt x="1749" y="9850"/>
                    <a:pt x="0" y="12481"/>
                    <a:pt x="0" y="15726"/>
                  </a:cubicBezTo>
                  <a:cubicBezTo>
                    <a:pt x="0" y="18969"/>
                    <a:pt x="1749" y="21600"/>
                    <a:pt x="3906" y="21600"/>
                  </a:cubicBezTo>
                  <a:lnTo>
                    <a:pt x="16430" y="21600"/>
                  </a:lnTo>
                  <a:cubicBezTo>
                    <a:pt x="19285" y="21600"/>
                    <a:pt x="21600" y="18119"/>
                    <a:pt x="21600" y="13823"/>
                  </a:cubicBezTo>
                  <a:cubicBezTo>
                    <a:pt x="21600" y="9530"/>
                    <a:pt x="19285" y="6048"/>
                    <a:pt x="16430" y="6048"/>
                  </a:cubicBezTo>
                  <a:close/>
                </a:path>
              </a:pathLst>
            </a:custGeom>
            <a:solidFill>
              <a:schemeClr val="accent1"/>
            </a:solidFill>
            <a:ln w="12700">
              <a:miter lim="400000"/>
            </a:ln>
          </p:spPr>
          <p:txBody>
            <a:bodyPr lIns="0" tIns="0" rIns="0" bIns="0" anchor="ctr"/>
            <a:lstStyle/>
            <a:p>
              <a:pPr lvl="0"/>
              <a:endParaRPr sz="1300"/>
            </a:p>
          </p:txBody>
        </p:sp>
        <p:sp>
          <p:nvSpPr>
            <p:cNvPr id="70" name="Shape 4043"/>
            <p:cNvSpPr/>
            <p:nvPr/>
          </p:nvSpPr>
          <p:spPr>
            <a:xfrm>
              <a:off x="6849190" y="2192326"/>
              <a:ext cx="121928" cy="209017"/>
            </a:xfrm>
            <a:custGeom>
              <a:avLst/>
              <a:gdLst/>
              <a:ahLst/>
              <a:cxnLst>
                <a:cxn ang="0">
                  <a:pos x="wd2" y="hd2"/>
                </a:cxn>
                <a:cxn ang="5400000">
                  <a:pos x="wd2" y="hd2"/>
                </a:cxn>
                <a:cxn ang="10800000">
                  <a:pos x="wd2" y="hd2"/>
                </a:cxn>
                <a:cxn ang="16200000">
                  <a:pos x="wd2" y="hd2"/>
                </a:cxn>
              </a:cxnLst>
              <a:rect l="0" t="0" r="r" b="b"/>
              <a:pathLst>
                <a:path w="21600" h="21540" extrusionOk="0">
                  <a:moveTo>
                    <a:pt x="9547" y="8995"/>
                  </a:moveTo>
                  <a:cubicBezTo>
                    <a:pt x="9431" y="9241"/>
                    <a:pt x="9310" y="9495"/>
                    <a:pt x="9182" y="9756"/>
                  </a:cubicBezTo>
                  <a:cubicBezTo>
                    <a:pt x="8409" y="11354"/>
                    <a:pt x="7531" y="13164"/>
                    <a:pt x="7531" y="15261"/>
                  </a:cubicBezTo>
                  <a:cubicBezTo>
                    <a:pt x="7531" y="16396"/>
                    <a:pt x="6379" y="16800"/>
                    <a:pt x="5302" y="16800"/>
                  </a:cubicBezTo>
                  <a:cubicBezTo>
                    <a:pt x="4071" y="16800"/>
                    <a:pt x="3070" y="16212"/>
                    <a:pt x="3070" y="15491"/>
                  </a:cubicBezTo>
                  <a:cubicBezTo>
                    <a:pt x="3070" y="13016"/>
                    <a:pt x="5121" y="11397"/>
                    <a:pt x="6930" y="9971"/>
                  </a:cubicBezTo>
                  <a:cubicBezTo>
                    <a:pt x="7496" y="9523"/>
                    <a:pt x="8031" y="9101"/>
                    <a:pt x="8465" y="8681"/>
                  </a:cubicBezTo>
                  <a:cubicBezTo>
                    <a:pt x="8665" y="8489"/>
                    <a:pt x="9201" y="8497"/>
                    <a:pt x="9443" y="8687"/>
                  </a:cubicBezTo>
                  <a:cubicBezTo>
                    <a:pt x="9559" y="8776"/>
                    <a:pt x="9596" y="8890"/>
                    <a:pt x="9547" y="8995"/>
                  </a:cubicBezTo>
                  <a:close/>
                  <a:moveTo>
                    <a:pt x="11191" y="180"/>
                  </a:moveTo>
                  <a:cubicBezTo>
                    <a:pt x="11140" y="-60"/>
                    <a:pt x="10460" y="-60"/>
                    <a:pt x="10409" y="180"/>
                  </a:cubicBezTo>
                  <a:cubicBezTo>
                    <a:pt x="8706" y="8155"/>
                    <a:pt x="0" y="9798"/>
                    <a:pt x="0" y="15341"/>
                  </a:cubicBezTo>
                  <a:cubicBezTo>
                    <a:pt x="0" y="18765"/>
                    <a:pt x="4944" y="21540"/>
                    <a:pt x="10801" y="21540"/>
                  </a:cubicBezTo>
                  <a:cubicBezTo>
                    <a:pt x="16656" y="21540"/>
                    <a:pt x="21600" y="18765"/>
                    <a:pt x="21600" y="15341"/>
                  </a:cubicBezTo>
                  <a:cubicBezTo>
                    <a:pt x="21600" y="9798"/>
                    <a:pt x="12894" y="8155"/>
                    <a:pt x="11191" y="180"/>
                  </a:cubicBezTo>
                  <a:close/>
                </a:path>
              </a:pathLst>
            </a:custGeom>
            <a:solidFill>
              <a:schemeClr val="accent1"/>
            </a:solidFill>
            <a:ln w="12700">
              <a:miter lim="400000"/>
            </a:ln>
          </p:spPr>
          <p:txBody>
            <a:bodyPr lIns="0" tIns="0" rIns="0" bIns="0" anchor="ctr"/>
            <a:lstStyle/>
            <a:p>
              <a:pPr lvl="0"/>
              <a:endParaRPr sz="1300"/>
            </a:p>
          </p:txBody>
        </p:sp>
        <p:sp>
          <p:nvSpPr>
            <p:cNvPr id="71" name="Shape 4044"/>
            <p:cNvSpPr/>
            <p:nvPr/>
          </p:nvSpPr>
          <p:spPr>
            <a:xfrm>
              <a:off x="2135344" y="2725077"/>
              <a:ext cx="197006" cy="197006"/>
            </a:xfrm>
            <a:custGeom>
              <a:avLst/>
              <a:gdLst/>
              <a:ahLst/>
              <a:cxnLst>
                <a:cxn ang="0">
                  <a:pos x="wd2" y="hd2"/>
                </a:cxn>
                <a:cxn ang="5400000">
                  <a:pos x="wd2" y="hd2"/>
                </a:cxn>
                <a:cxn ang="10800000">
                  <a:pos x="wd2" y="hd2"/>
                </a:cxn>
                <a:cxn ang="16200000">
                  <a:pos x="wd2" y="hd2"/>
                </a:cxn>
              </a:cxnLst>
              <a:rect l="0" t="0" r="r" b="b"/>
              <a:pathLst>
                <a:path w="21600" h="21600" extrusionOk="0">
                  <a:moveTo>
                    <a:pt x="14896" y="15577"/>
                  </a:moveTo>
                  <a:cubicBezTo>
                    <a:pt x="12144" y="16865"/>
                    <a:pt x="9844" y="18851"/>
                    <a:pt x="8177" y="21278"/>
                  </a:cubicBezTo>
                  <a:cubicBezTo>
                    <a:pt x="9017" y="21487"/>
                    <a:pt x="9895" y="21600"/>
                    <a:pt x="10801" y="21600"/>
                  </a:cubicBezTo>
                  <a:cubicBezTo>
                    <a:pt x="12429" y="21600"/>
                    <a:pt x="13973" y="21237"/>
                    <a:pt x="15358" y="20591"/>
                  </a:cubicBezTo>
                  <a:cubicBezTo>
                    <a:pt x="15580" y="19502"/>
                    <a:pt x="15699" y="18376"/>
                    <a:pt x="15699" y="17222"/>
                  </a:cubicBezTo>
                  <a:cubicBezTo>
                    <a:pt x="15699" y="16807"/>
                    <a:pt x="15679" y="16394"/>
                    <a:pt x="15648" y="15985"/>
                  </a:cubicBezTo>
                  <a:cubicBezTo>
                    <a:pt x="15371" y="15896"/>
                    <a:pt x="15116" y="15757"/>
                    <a:pt x="14896" y="15577"/>
                  </a:cubicBezTo>
                  <a:close/>
                  <a:moveTo>
                    <a:pt x="18049" y="2796"/>
                  </a:moveTo>
                  <a:cubicBezTo>
                    <a:pt x="16319" y="2963"/>
                    <a:pt x="14667" y="3397"/>
                    <a:pt x="13127" y="4050"/>
                  </a:cubicBezTo>
                  <a:cubicBezTo>
                    <a:pt x="13136" y="4125"/>
                    <a:pt x="13139" y="4202"/>
                    <a:pt x="13139" y="4280"/>
                  </a:cubicBezTo>
                  <a:cubicBezTo>
                    <a:pt x="13139" y="4642"/>
                    <a:pt x="13052" y="4984"/>
                    <a:pt x="12904" y="5289"/>
                  </a:cubicBezTo>
                  <a:cubicBezTo>
                    <a:pt x="14441" y="7094"/>
                    <a:pt x="15635" y="9198"/>
                    <a:pt x="16388" y="11500"/>
                  </a:cubicBezTo>
                  <a:cubicBezTo>
                    <a:pt x="17323" y="11517"/>
                    <a:pt x="18121" y="12090"/>
                    <a:pt x="18465" y="12903"/>
                  </a:cubicBezTo>
                  <a:cubicBezTo>
                    <a:pt x="19505" y="12797"/>
                    <a:pt x="20517" y="12599"/>
                    <a:pt x="21493" y="12312"/>
                  </a:cubicBezTo>
                  <a:cubicBezTo>
                    <a:pt x="21562" y="11817"/>
                    <a:pt x="21600" y="11314"/>
                    <a:pt x="21600" y="10799"/>
                  </a:cubicBezTo>
                  <a:cubicBezTo>
                    <a:pt x="21600" y="7626"/>
                    <a:pt x="20230" y="4772"/>
                    <a:pt x="18049" y="2796"/>
                  </a:cubicBezTo>
                  <a:close/>
                  <a:moveTo>
                    <a:pt x="13739" y="14349"/>
                  </a:moveTo>
                  <a:cubicBezTo>
                    <a:pt x="11074" y="13908"/>
                    <a:pt x="8601" y="12890"/>
                    <a:pt x="6450" y="11433"/>
                  </a:cubicBezTo>
                  <a:cubicBezTo>
                    <a:pt x="6101" y="11646"/>
                    <a:pt x="5691" y="11773"/>
                    <a:pt x="5251" y="11773"/>
                  </a:cubicBezTo>
                  <a:cubicBezTo>
                    <a:pt x="5090" y="11773"/>
                    <a:pt x="4933" y="11755"/>
                    <a:pt x="4781" y="11724"/>
                  </a:cubicBezTo>
                  <a:cubicBezTo>
                    <a:pt x="3750" y="13677"/>
                    <a:pt x="3093" y="15854"/>
                    <a:pt x="2903" y="18164"/>
                  </a:cubicBezTo>
                  <a:cubicBezTo>
                    <a:pt x="3931" y="19266"/>
                    <a:pt x="5186" y="20174"/>
                    <a:pt x="6595" y="20750"/>
                  </a:cubicBezTo>
                  <a:cubicBezTo>
                    <a:pt x="8345" y="18059"/>
                    <a:pt x="10792" y="15833"/>
                    <a:pt x="13739" y="14349"/>
                  </a:cubicBezTo>
                  <a:close/>
                  <a:moveTo>
                    <a:pt x="17258" y="15906"/>
                  </a:moveTo>
                  <a:cubicBezTo>
                    <a:pt x="17290" y="16340"/>
                    <a:pt x="17306" y="16780"/>
                    <a:pt x="17306" y="17222"/>
                  </a:cubicBezTo>
                  <a:cubicBezTo>
                    <a:pt x="17306" y="18003"/>
                    <a:pt x="17256" y="18770"/>
                    <a:pt x="17163" y="19525"/>
                  </a:cubicBezTo>
                  <a:cubicBezTo>
                    <a:pt x="18993" y="18186"/>
                    <a:pt x="20389" y="16288"/>
                    <a:pt x="21091" y="14080"/>
                  </a:cubicBezTo>
                  <a:cubicBezTo>
                    <a:pt x="20259" y="14281"/>
                    <a:pt x="19403" y="14425"/>
                    <a:pt x="18531" y="14508"/>
                  </a:cubicBezTo>
                  <a:cubicBezTo>
                    <a:pt x="18326" y="15137"/>
                    <a:pt x="17860" y="15646"/>
                    <a:pt x="17258" y="15906"/>
                  </a:cubicBezTo>
                  <a:close/>
                  <a:moveTo>
                    <a:pt x="14278" y="12804"/>
                  </a:moveTo>
                  <a:cubicBezTo>
                    <a:pt x="14421" y="12507"/>
                    <a:pt x="14624" y="12244"/>
                    <a:pt x="14874" y="12035"/>
                  </a:cubicBezTo>
                  <a:cubicBezTo>
                    <a:pt x="14196" y="9947"/>
                    <a:pt x="13122" y="8037"/>
                    <a:pt x="11738" y="6396"/>
                  </a:cubicBezTo>
                  <a:cubicBezTo>
                    <a:pt x="11462" y="6512"/>
                    <a:pt x="11160" y="6577"/>
                    <a:pt x="10842" y="6577"/>
                  </a:cubicBezTo>
                  <a:cubicBezTo>
                    <a:pt x="10343" y="6577"/>
                    <a:pt x="9883" y="6417"/>
                    <a:pt x="9507" y="6147"/>
                  </a:cubicBezTo>
                  <a:cubicBezTo>
                    <a:pt x="8673" y="6781"/>
                    <a:pt x="7903" y="7490"/>
                    <a:pt x="7202" y="8265"/>
                  </a:cubicBezTo>
                  <a:cubicBezTo>
                    <a:pt x="7421" y="8615"/>
                    <a:pt x="7550" y="9030"/>
                    <a:pt x="7550" y="9475"/>
                  </a:cubicBezTo>
                  <a:cubicBezTo>
                    <a:pt x="7550" y="9715"/>
                    <a:pt x="7513" y="9946"/>
                    <a:pt x="7444" y="10163"/>
                  </a:cubicBezTo>
                  <a:cubicBezTo>
                    <a:pt x="9459" y="11510"/>
                    <a:pt x="11779" y="12433"/>
                    <a:pt x="14278" y="12804"/>
                  </a:cubicBezTo>
                  <a:close/>
                  <a:moveTo>
                    <a:pt x="10842" y="1982"/>
                  </a:moveTo>
                  <a:cubicBezTo>
                    <a:pt x="11448" y="1982"/>
                    <a:pt x="11999" y="2219"/>
                    <a:pt x="12409" y="2604"/>
                  </a:cubicBezTo>
                  <a:cubicBezTo>
                    <a:pt x="13608" y="2088"/>
                    <a:pt x="14870" y="1692"/>
                    <a:pt x="16183" y="1439"/>
                  </a:cubicBezTo>
                  <a:cubicBezTo>
                    <a:pt x="14599" y="526"/>
                    <a:pt x="12761" y="0"/>
                    <a:pt x="10801" y="0"/>
                  </a:cubicBezTo>
                  <a:cubicBezTo>
                    <a:pt x="9464" y="0"/>
                    <a:pt x="8183" y="245"/>
                    <a:pt x="7001" y="690"/>
                  </a:cubicBezTo>
                  <a:cubicBezTo>
                    <a:pt x="7940" y="1152"/>
                    <a:pt x="8833" y="1693"/>
                    <a:pt x="9674" y="2303"/>
                  </a:cubicBezTo>
                  <a:cubicBezTo>
                    <a:pt x="10018" y="2100"/>
                    <a:pt x="10415" y="1982"/>
                    <a:pt x="10842" y="1982"/>
                  </a:cubicBezTo>
                  <a:close/>
                  <a:moveTo>
                    <a:pt x="2954" y="9475"/>
                  </a:moveTo>
                  <a:cubicBezTo>
                    <a:pt x="2954" y="9153"/>
                    <a:pt x="3021" y="8844"/>
                    <a:pt x="3141" y="8566"/>
                  </a:cubicBezTo>
                  <a:cubicBezTo>
                    <a:pt x="2404" y="7757"/>
                    <a:pt x="1736" y="6884"/>
                    <a:pt x="1151" y="5952"/>
                  </a:cubicBezTo>
                  <a:cubicBezTo>
                    <a:pt x="417" y="7410"/>
                    <a:pt x="0" y="9056"/>
                    <a:pt x="0" y="10799"/>
                  </a:cubicBezTo>
                  <a:cubicBezTo>
                    <a:pt x="0" y="12819"/>
                    <a:pt x="556" y="14708"/>
                    <a:pt x="1521" y="16325"/>
                  </a:cubicBezTo>
                  <a:cubicBezTo>
                    <a:pt x="1866" y="14381"/>
                    <a:pt x="2520" y="12545"/>
                    <a:pt x="3424" y="10861"/>
                  </a:cubicBezTo>
                  <a:cubicBezTo>
                    <a:pt x="3130" y="10477"/>
                    <a:pt x="2954" y="9996"/>
                    <a:pt x="2954" y="9475"/>
                  </a:cubicBezTo>
                  <a:close/>
                  <a:moveTo>
                    <a:pt x="5251" y="7176"/>
                  </a:moveTo>
                  <a:cubicBezTo>
                    <a:pt x="5487" y="7176"/>
                    <a:pt x="5715" y="7213"/>
                    <a:pt x="5930" y="7278"/>
                  </a:cubicBezTo>
                  <a:cubicBezTo>
                    <a:pt x="6738" y="6372"/>
                    <a:pt x="7636" y="5547"/>
                    <a:pt x="8608" y="4813"/>
                  </a:cubicBezTo>
                  <a:cubicBezTo>
                    <a:pt x="8567" y="4642"/>
                    <a:pt x="8543" y="4464"/>
                    <a:pt x="8543" y="4280"/>
                  </a:cubicBezTo>
                  <a:cubicBezTo>
                    <a:pt x="8543" y="4026"/>
                    <a:pt x="8587" y="3781"/>
                    <a:pt x="8663" y="3552"/>
                  </a:cubicBezTo>
                  <a:cubicBezTo>
                    <a:pt x="7575" y="2771"/>
                    <a:pt x="6391" y="2115"/>
                    <a:pt x="5131" y="1609"/>
                  </a:cubicBezTo>
                  <a:cubicBezTo>
                    <a:pt x="3949" y="2338"/>
                    <a:pt x="2920" y="3289"/>
                    <a:pt x="2099" y="4405"/>
                  </a:cubicBezTo>
                  <a:cubicBezTo>
                    <a:pt x="2708" y="5484"/>
                    <a:pt x="3433" y="6491"/>
                    <a:pt x="4256" y="7407"/>
                  </a:cubicBezTo>
                  <a:cubicBezTo>
                    <a:pt x="4557" y="7261"/>
                    <a:pt x="4895" y="7176"/>
                    <a:pt x="5251" y="7176"/>
                  </a:cubicBezTo>
                  <a:close/>
                </a:path>
              </a:pathLst>
            </a:custGeom>
            <a:solidFill>
              <a:schemeClr val="accent1"/>
            </a:solidFill>
            <a:ln w="12700">
              <a:miter lim="400000"/>
            </a:ln>
          </p:spPr>
          <p:txBody>
            <a:bodyPr lIns="0" tIns="0" rIns="0" bIns="0" anchor="ctr"/>
            <a:lstStyle/>
            <a:p>
              <a:pPr lvl="0"/>
              <a:endParaRPr sz="1300"/>
            </a:p>
          </p:txBody>
        </p:sp>
        <p:sp>
          <p:nvSpPr>
            <p:cNvPr id="72" name="Shape 4045"/>
            <p:cNvSpPr/>
            <p:nvPr/>
          </p:nvSpPr>
          <p:spPr>
            <a:xfrm>
              <a:off x="8362353" y="2234771"/>
              <a:ext cx="186806" cy="124127"/>
            </a:xfrm>
            <a:custGeom>
              <a:avLst/>
              <a:gdLst/>
              <a:ahLst/>
              <a:cxnLst>
                <a:cxn ang="0">
                  <a:pos x="wd2" y="hd2"/>
                </a:cxn>
                <a:cxn ang="5400000">
                  <a:pos x="wd2" y="hd2"/>
                </a:cxn>
                <a:cxn ang="10800000">
                  <a:pos x="wd2" y="hd2"/>
                </a:cxn>
                <a:cxn ang="16200000">
                  <a:pos x="wd2" y="hd2"/>
                </a:cxn>
              </a:cxnLst>
              <a:rect l="0" t="0" r="r" b="b"/>
              <a:pathLst>
                <a:path w="21600" h="21124" extrusionOk="0">
                  <a:moveTo>
                    <a:pt x="18596" y="5942"/>
                  </a:moveTo>
                  <a:cubicBezTo>
                    <a:pt x="18295" y="7132"/>
                    <a:pt x="17976" y="8348"/>
                    <a:pt x="17696" y="9399"/>
                  </a:cubicBezTo>
                  <a:cubicBezTo>
                    <a:pt x="18794" y="11734"/>
                    <a:pt x="19440" y="14666"/>
                    <a:pt x="19440" y="17887"/>
                  </a:cubicBezTo>
                  <a:cubicBezTo>
                    <a:pt x="19440" y="18391"/>
                    <a:pt x="19426" y="18896"/>
                    <a:pt x="19394" y="19390"/>
                  </a:cubicBezTo>
                  <a:cubicBezTo>
                    <a:pt x="19341" y="20265"/>
                    <a:pt x="19778" y="21038"/>
                    <a:pt x="20372" y="21116"/>
                  </a:cubicBezTo>
                  <a:cubicBezTo>
                    <a:pt x="20405" y="21122"/>
                    <a:pt x="20439" y="21124"/>
                    <a:pt x="20471" y="21124"/>
                  </a:cubicBezTo>
                  <a:cubicBezTo>
                    <a:pt x="21024" y="21124"/>
                    <a:pt x="21495" y="20502"/>
                    <a:pt x="21545" y="19677"/>
                  </a:cubicBezTo>
                  <a:cubicBezTo>
                    <a:pt x="21582" y="19089"/>
                    <a:pt x="21600" y="18486"/>
                    <a:pt x="21600" y="17887"/>
                  </a:cubicBezTo>
                  <a:cubicBezTo>
                    <a:pt x="21600" y="13196"/>
                    <a:pt x="20463" y="9004"/>
                    <a:pt x="18596" y="5942"/>
                  </a:cubicBezTo>
                  <a:close/>
                  <a:moveTo>
                    <a:pt x="10801" y="3957"/>
                  </a:moveTo>
                  <a:cubicBezTo>
                    <a:pt x="11273" y="3957"/>
                    <a:pt x="11734" y="4016"/>
                    <a:pt x="12183" y="4127"/>
                  </a:cubicBezTo>
                  <a:cubicBezTo>
                    <a:pt x="12656" y="3256"/>
                    <a:pt x="13186" y="2296"/>
                    <a:pt x="13702" y="1383"/>
                  </a:cubicBezTo>
                  <a:cubicBezTo>
                    <a:pt x="12781" y="990"/>
                    <a:pt x="11810" y="778"/>
                    <a:pt x="10801" y="778"/>
                  </a:cubicBezTo>
                  <a:cubicBezTo>
                    <a:pt x="4744" y="778"/>
                    <a:pt x="0" y="8292"/>
                    <a:pt x="0" y="17887"/>
                  </a:cubicBezTo>
                  <a:cubicBezTo>
                    <a:pt x="0" y="18477"/>
                    <a:pt x="18" y="19068"/>
                    <a:pt x="53" y="19643"/>
                  </a:cubicBezTo>
                  <a:cubicBezTo>
                    <a:pt x="105" y="20519"/>
                    <a:pt x="636" y="21162"/>
                    <a:pt x="1225" y="21086"/>
                  </a:cubicBezTo>
                  <a:cubicBezTo>
                    <a:pt x="1818" y="21007"/>
                    <a:pt x="2258" y="20236"/>
                    <a:pt x="2204" y="19361"/>
                  </a:cubicBezTo>
                  <a:cubicBezTo>
                    <a:pt x="2174" y="18879"/>
                    <a:pt x="2160" y="18383"/>
                    <a:pt x="2160" y="17887"/>
                  </a:cubicBezTo>
                  <a:cubicBezTo>
                    <a:pt x="2160" y="10076"/>
                    <a:pt x="5955" y="3957"/>
                    <a:pt x="10801" y="3957"/>
                  </a:cubicBezTo>
                  <a:close/>
                  <a:moveTo>
                    <a:pt x="8778" y="16036"/>
                  </a:moveTo>
                  <a:cubicBezTo>
                    <a:pt x="8032" y="17937"/>
                    <a:pt x="8535" y="19501"/>
                    <a:pt x="9569" y="20379"/>
                  </a:cubicBezTo>
                  <a:cubicBezTo>
                    <a:pt x="10602" y="21258"/>
                    <a:pt x="11773" y="21116"/>
                    <a:pt x="12519" y="19216"/>
                  </a:cubicBezTo>
                  <a:cubicBezTo>
                    <a:pt x="13265" y="17315"/>
                    <a:pt x="17970" y="355"/>
                    <a:pt x="17561" y="6"/>
                  </a:cubicBezTo>
                  <a:cubicBezTo>
                    <a:pt x="17151" y="-342"/>
                    <a:pt x="9524" y="14136"/>
                    <a:pt x="8778" y="16036"/>
                  </a:cubicBezTo>
                  <a:close/>
                </a:path>
              </a:pathLst>
            </a:custGeom>
            <a:solidFill>
              <a:schemeClr val="accent1"/>
            </a:solidFill>
            <a:ln w="12700">
              <a:miter lim="400000"/>
            </a:ln>
          </p:spPr>
          <p:txBody>
            <a:bodyPr lIns="0" tIns="0" rIns="0" bIns="0" anchor="ctr"/>
            <a:lstStyle/>
            <a:p>
              <a:pPr lvl="0"/>
              <a:endParaRPr sz="1300"/>
            </a:p>
          </p:txBody>
        </p:sp>
        <p:sp>
          <p:nvSpPr>
            <p:cNvPr id="73" name="Shape 4046"/>
            <p:cNvSpPr/>
            <p:nvPr/>
          </p:nvSpPr>
          <p:spPr>
            <a:xfrm>
              <a:off x="1647274" y="2703752"/>
              <a:ext cx="134200" cy="239657"/>
            </a:xfrm>
            <a:custGeom>
              <a:avLst/>
              <a:gdLst/>
              <a:ahLst/>
              <a:cxnLst>
                <a:cxn ang="0">
                  <a:pos x="wd2" y="hd2"/>
                </a:cxn>
                <a:cxn ang="5400000">
                  <a:pos x="wd2" y="hd2"/>
                </a:cxn>
                <a:cxn ang="10800000">
                  <a:pos x="wd2" y="hd2"/>
                </a:cxn>
                <a:cxn ang="16200000">
                  <a:pos x="wd2" y="hd2"/>
                </a:cxn>
              </a:cxnLst>
              <a:rect l="0" t="0" r="r" b="b"/>
              <a:pathLst>
                <a:path w="21600" h="21600" extrusionOk="0">
                  <a:moveTo>
                    <a:pt x="11767" y="10800"/>
                  </a:moveTo>
                  <a:cubicBezTo>
                    <a:pt x="11767" y="12089"/>
                    <a:pt x="13688" y="12918"/>
                    <a:pt x="15722" y="14025"/>
                  </a:cubicBezTo>
                  <a:cubicBezTo>
                    <a:pt x="17208" y="14834"/>
                    <a:pt x="19243" y="15942"/>
                    <a:pt x="19243" y="16656"/>
                  </a:cubicBezTo>
                  <a:lnTo>
                    <a:pt x="19243" y="18090"/>
                  </a:lnTo>
                  <a:cubicBezTo>
                    <a:pt x="17373" y="17569"/>
                    <a:pt x="11777" y="17058"/>
                    <a:pt x="11777" y="15387"/>
                  </a:cubicBezTo>
                  <a:cubicBezTo>
                    <a:pt x="11777" y="14540"/>
                    <a:pt x="9823" y="14540"/>
                    <a:pt x="9823" y="15387"/>
                  </a:cubicBezTo>
                  <a:cubicBezTo>
                    <a:pt x="9823" y="17058"/>
                    <a:pt x="4224" y="17569"/>
                    <a:pt x="2357" y="18090"/>
                  </a:cubicBezTo>
                  <a:lnTo>
                    <a:pt x="2357" y="16656"/>
                  </a:lnTo>
                  <a:cubicBezTo>
                    <a:pt x="2357" y="15942"/>
                    <a:pt x="4392" y="14834"/>
                    <a:pt x="5878" y="14025"/>
                  </a:cubicBezTo>
                  <a:cubicBezTo>
                    <a:pt x="7912" y="12918"/>
                    <a:pt x="9833" y="12089"/>
                    <a:pt x="9833" y="10800"/>
                  </a:cubicBezTo>
                  <a:cubicBezTo>
                    <a:pt x="9833" y="9511"/>
                    <a:pt x="7912" y="8682"/>
                    <a:pt x="5878" y="7575"/>
                  </a:cubicBezTo>
                  <a:cubicBezTo>
                    <a:pt x="4392" y="6766"/>
                    <a:pt x="2357" y="5658"/>
                    <a:pt x="2357" y="4944"/>
                  </a:cubicBezTo>
                  <a:lnTo>
                    <a:pt x="2264" y="3865"/>
                  </a:lnTo>
                  <a:cubicBezTo>
                    <a:pt x="4243" y="4462"/>
                    <a:pt x="7380" y="5030"/>
                    <a:pt x="10799" y="5030"/>
                  </a:cubicBezTo>
                  <a:cubicBezTo>
                    <a:pt x="14220" y="5030"/>
                    <a:pt x="17371" y="4462"/>
                    <a:pt x="19350" y="3865"/>
                  </a:cubicBezTo>
                  <a:lnTo>
                    <a:pt x="19243" y="4944"/>
                  </a:lnTo>
                  <a:cubicBezTo>
                    <a:pt x="19243" y="5658"/>
                    <a:pt x="17208" y="6766"/>
                    <a:pt x="15722" y="7575"/>
                  </a:cubicBezTo>
                  <a:cubicBezTo>
                    <a:pt x="13688" y="8682"/>
                    <a:pt x="11767" y="9511"/>
                    <a:pt x="11767" y="10800"/>
                  </a:cubicBezTo>
                  <a:close/>
                  <a:moveTo>
                    <a:pt x="2970" y="2515"/>
                  </a:moveTo>
                  <a:cubicBezTo>
                    <a:pt x="4313" y="2042"/>
                    <a:pt x="6830" y="1346"/>
                    <a:pt x="10906" y="1346"/>
                  </a:cubicBezTo>
                  <a:cubicBezTo>
                    <a:pt x="14981" y="1346"/>
                    <a:pt x="18632" y="2515"/>
                    <a:pt x="18632" y="2515"/>
                  </a:cubicBezTo>
                  <a:cubicBezTo>
                    <a:pt x="18904" y="2609"/>
                    <a:pt x="19979" y="2930"/>
                    <a:pt x="19243" y="3173"/>
                  </a:cubicBezTo>
                  <a:cubicBezTo>
                    <a:pt x="17626" y="3709"/>
                    <a:pt x="14463" y="4274"/>
                    <a:pt x="10799" y="4274"/>
                  </a:cubicBezTo>
                  <a:cubicBezTo>
                    <a:pt x="7137" y="4274"/>
                    <a:pt x="4080" y="3652"/>
                    <a:pt x="2462" y="3115"/>
                  </a:cubicBezTo>
                  <a:cubicBezTo>
                    <a:pt x="1728" y="2871"/>
                    <a:pt x="2970" y="2515"/>
                    <a:pt x="2970" y="2515"/>
                  </a:cubicBezTo>
                  <a:close/>
                  <a:moveTo>
                    <a:pt x="21600" y="4944"/>
                  </a:moveTo>
                  <a:cubicBezTo>
                    <a:pt x="21600" y="2633"/>
                    <a:pt x="21600" y="2407"/>
                    <a:pt x="21600" y="2407"/>
                  </a:cubicBezTo>
                  <a:cubicBezTo>
                    <a:pt x="21600" y="1555"/>
                    <a:pt x="16765" y="0"/>
                    <a:pt x="10799" y="0"/>
                  </a:cubicBezTo>
                  <a:cubicBezTo>
                    <a:pt x="4835" y="0"/>
                    <a:pt x="0" y="1555"/>
                    <a:pt x="0" y="2407"/>
                  </a:cubicBezTo>
                  <a:cubicBezTo>
                    <a:pt x="0" y="2407"/>
                    <a:pt x="0" y="2633"/>
                    <a:pt x="0" y="4944"/>
                  </a:cubicBezTo>
                  <a:cubicBezTo>
                    <a:pt x="0" y="7255"/>
                    <a:pt x="7476" y="9164"/>
                    <a:pt x="7476" y="10800"/>
                  </a:cubicBezTo>
                  <a:cubicBezTo>
                    <a:pt x="7476" y="12436"/>
                    <a:pt x="0" y="14345"/>
                    <a:pt x="0" y="16656"/>
                  </a:cubicBezTo>
                  <a:cubicBezTo>
                    <a:pt x="0" y="18967"/>
                    <a:pt x="0" y="19193"/>
                    <a:pt x="0" y="19193"/>
                  </a:cubicBezTo>
                  <a:cubicBezTo>
                    <a:pt x="0" y="20045"/>
                    <a:pt x="4835" y="21600"/>
                    <a:pt x="10799" y="21600"/>
                  </a:cubicBezTo>
                  <a:cubicBezTo>
                    <a:pt x="16765" y="21600"/>
                    <a:pt x="21600" y="20045"/>
                    <a:pt x="21600" y="19193"/>
                  </a:cubicBezTo>
                  <a:cubicBezTo>
                    <a:pt x="21600" y="19193"/>
                    <a:pt x="21600" y="18967"/>
                    <a:pt x="21600" y="16656"/>
                  </a:cubicBezTo>
                  <a:cubicBezTo>
                    <a:pt x="21600" y="14345"/>
                    <a:pt x="14122" y="12436"/>
                    <a:pt x="14122" y="10800"/>
                  </a:cubicBezTo>
                  <a:cubicBezTo>
                    <a:pt x="14122" y="9164"/>
                    <a:pt x="21600" y="7255"/>
                    <a:pt x="21600" y="4944"/>
                  </a:cubicBezTo>
                  <a:close/>
                </a:path>
              </a:pathLst>
            </a:custGeom>
            <a:solidFill>
              <a:schemeClr val="accent1"/>
            </a:solidFill>
            <a:ln w="12700">
              <a:miter lim="400000"/>
            </a:ln>
          </p:spPr>
          <p:txBody>
            <a:bodyPr lIns="0" tIns="0" rIns="0" bIns="0" anchor="ctr"/>
            <a:lstStyle/>
            <a:p>
              <a:pPr lvl="0"/>
              <a:endParaRPr sz="1300"/>
            </a:p>
          </p:txBody>
        </p:sp>
        <p:sp>
          <p:nvSpPr>
            <p:cNvPr id="74" name="Shape 4047"/>
            <p:cNvSpPr/>
            <p:nvPr/>
          </p:nvSpPr>
          <p:spPr>
            <a:xfrm>
              <a:off x="582734" y="2743562"/>
              <a:ext cx="184690" cy="101580"/>
            </a:xfrm>
            <a:custGeom>
              <a:avLst/>
              <a:gdLst/>
              <a:ahLst/>
              <a:cxnLst>
                <a:cxn ang="0">
                  <a:pos x="wd2" y="hd2"/>
                </a:cxn>
                <a:cxn ang="5400000">
                  <a:pos x="wd2" y="hd2"/>
                </a:cxn>
                <a:cxn ang="10800000">
                  <a:pos x="wd2" y="hd2"/>
                </a:cxn>
                <a:cxn ang="16200000">
                  <a:pos x="wd2" y="hd2"/>
                </a:cxn>
              </a:cxnLst>
              <a:rect l="0" t="0" r="r" b="b"/>
              <a:pathLst>
                <a:path w="21600" h="21600" extrusionOk="0">
                  <a:moveTo>
                    <a:pt x="9828" y="17673"/>
                  </a:moveTo>
                  <a:lnTo>
                    <a:pt x="11772" y="17673"/>
                  </a:lnTo>
                  <a:lnTo>
                    <a:pt x="11772" y="21600"/>
                  </a:lnTo>
                  <a:lnTo>
                    <a:pt x="21600" y="21600"/>
                  </a:lnTo>
                  <a:cubicBezTo>
                    <a:pt x="21600" y="21600"/>
                    <a:pt x="21440" y="12847"/>
                    <a:pt x="21384" y="10106"/>
                  </a:cubicBezTo>
                  <a:cubicBezTo>
                    <a:pt x="21331" y="7503"/>
                    <a:pt x="20818" y="5892"/>
                    <a:pt x="19224" y="5892"/>
                  </a:cubicBezTo>
                  <a:lnTo>
                    <a:pt x="15759" y="5892"/>
                  </a:lnTo>
                  <a:cubicBezTo>
                    <a:pt x="15222" y="4050"/>
                    <a:pt x="14645" y="2071"/>
                    <a:pt x="14467" y="1464"/>
                  </a:cubicBezTo>
                  <a:cubicBezTo>
                    <a:pt x="14109" y="239"/>
                    <a:pt x="13988" y="0"/>
                    <a:pt x="13194" y="0"/>
                  </a:cubicBezTo>
                  <a:lnTo>
                    <a:pt x="8406" y="0"/>
                  </a:lnTo>
                  <a:cubicBezTo>
                    <a:pt x="7612" y="0"/>
                    <a:pt x="7491" y="239"/>
                    <a:pt x="7133" y="1464"/>
                  </a:cubicBezTo>
                  <a:cubicBezTo>
                    <a:pt x="6955" y="2071"/>
                    <a:pt x="6378" y="4050"/>
                    <a:pt x="5841" y="5892"/>
                  </a:cubicBezTo>
                  <a:lnTo>
                    <a:pt x="2376" y="5892"/>
                  </a:lnTo>
                  <a:cubicBezTo>
                    <a:pt x="782" y="5892"/>
                    <a:pt x="274" y="7503"/>
                    <a:pt x="216" y="10106"/>
                  </a:cubicBezTo>
                  <a:cubicBezTo>
                    <a:pt x="156" y="12709"/>
                    <a:pt x="0" y="21600"/>
                    <a:pt x="0" y="21600"/>
                  </a:cubicBezTo>
                  <a:lnTo>
                    <a:pt x="9828" y="21600"/>
                  </a:lnTo>
                  <a:cubicBezTo>
                    <a:pt x="9828" y="21600"/>
                    <a:pt x="9828" y="17673"/>
                    <a:pt x="9828" y="17673"/>
                  </a:cubicBezTo>
                  <a:close/>
                </a:path>
              </a:pathLst>
            </a:custGeom>
            <a:solidFill>
              <a:schemeClr val="accent1"/>
            </a:solidFill>
            <a:ln w="12700">
              <a:miter lim="400000"/>
            </a:ln>
          </p:spPr>
          <p:txBody>
            <a:bodyPr lIns="0" tIns="0" rIns="0" bIns="0" anchor="ctr"/>
            <a:lstStyle/>
            <a:p>
              <a:pPr lvl="0"/>
              <a:endParaRPr sz="1300"/>
            </a:p>
          </p:txBody>
        </p:sp>
        <p:sp>
          <p:nvSpPr>
            <p:cNvPr id="75" name="Shape 4048"/>
            <p:cNvSpPr/>
            <p:nvPr/>
          </p:nvSpPr>
          <p:spPr>
            <a:xfrm>
              <a:off x="586525" y="2857429"/>
              <a:ext cx="175460" cy="46170"/>
            </a:xfrm>
            <a:custGeom>
              <a:avLst/>
              <a:gdLst/>
              <a:ahLst/>
              <a:cxnLst>
                <a:cxn ang="0">
                  <a:pos x="wd2" y="hd2"/>
                </a:cxn>
                <a:cxn ang="5400000">
                  <a:pos x="wd2" y="hd2"/>
                </a:cxn>
                <a:cxn ang="10800000">
                  <a:pos x="wd2" y="hd2"/>
                </a:cxn>
                <a:cxn ang="16200000">
                  <a:pos x="wd2" y="hd2"/>
                </a:cxn>
              </a:cxnLst>
              <a:rect l="0" t="0" r="r" b="b"/>
              <a:pathLst>
                <a:path w="21600" h="21600" extrusionOk="0">
                  <a:moveTo>
                    <a:pt x="11823" y="8641"/>
                  </a:moveTo>
                  <a:lnTo>
                    <a:pt x="9777" y="8641"/>
                  </a:lnTo>
                  <a:lnTo>
                    <a:pt x="9777" y="0"/>
                  </a:lnTo>
                  <a:lnTo>
                    <a:pt x="0" y="0"/>
                  </a:lnTo>
                  <a:cubicBezTo>
                    <a:pt x="0" y="0"/>
                    <a:pt x="141" y="7767"/>
                    <a:pt x="227" y="14353"/>
                  </a:cubicBezTo>
                  <a:cubicBezTo>
                    <a:pt x="263" y="17084"/>
                    <a:pt x="475" y="21600"/>
                    <a:pt x="2272" y="21600"/>
                  </a:cubicBezTo>
                  <a:lnTo>
                    <a:pt x="19328" y="21600"/>
                  </a:lnTo>
                  <a:cubicBezTo>
                    <a:pt x="21125" y="21600"/>
                    <a:pt x="21332" y="17084"/>
                    <a:pt x="21373" y="14353"/>
                  </a:cubicBezTo>
                  <a:cubicBezTo>
                    <a:pt x="21471" y="7580"/>
                    <a:pt x="21600" y="0"/>
                    <a:pt x="21600" y="0"/>
                  </a:cubicBezTo>
                  <a:lnTo>
                    <a:pt x="11823" y="0"/>
                  </a:lnTo>
                  <a:cubicBezTo>
                    <a:pt x="11823" y="0"/>
                    <a:pt x="11823" y="8641"/>
                    <a:pt x="11823" y="8641"/>
                  </a:cubicBezTo>
                  <a:close/>
                </a:path>
              </a:pathLst>
            </a:custGeom>
            <a:solidFill>
              <a:schemeClr val="accent1"/>
            </a:solidFill>
            <a:ln w="12700">
              <a:miter lim="400000"/>
            </a:ln>
          </p:spPr>
          <p:txBody>
            <a:bodyPr lIns="0" tIns="0" rIns="0" bIns="0" anchor="ctr"/>
            <a:lstStyle/>
            <a:p>
              <a:pPr lvl="0"/>
              <a:endParaRPr sz="1300"/>
            </a:p>
          </p:txBody>
        </p:sp>
        <p:sp>
          <p:nvSpPr>
            <p:cNvPr id="76" name="Shape 4049"/>
            <p:cNvSpPr/>
            <p:nvPr/>
          </p:nvSpPr>
          <p:spPr>
            <a:xfrm>
              <a:off x="1097353" y="2743562"/>
              <a:ext cx="194630" cy="160037"/>
            </a:xfrm>
            <a:custGeom>
              <a:avLst/>
              <a:gdLst/>
              <a:ahLst/>
              <a:cxnLst>
                <a:cxn ang="0">
                  <a:pos x="wd2" y="hd2"/>
                </a:cxn>
                <a:cxn ang="5400000">
                  <a:pos x="wd2" y="hd2"/>
                </a:cxn>
                <a:cxn ang="10800000">
                  <a:pos x="wd2" y="hd2"/>
                </a:cxn>
                <a:cxn ang="16200000">
                  <a:pos x="wd2" y="hd2"/>
                </a:cxn>
              </a:cxnLst>
              <a:rect l="0" t="0" r="r" b="b"/>
              <a:pathLst>
                <a:path w="21314" h="19739" extrusionOk="0">
                  <a:moveTo>
                    <a:pt x="19367" y="14727"/>
                  </a:moveTo>
                  <a:cubicBezTo>
                    <a:pt x="17298" y="16728"/>
                    <a:pt x="15664" y="18310"/>
                    <a:pt x="11228" y="15488"/>
                  </a:cubicBezTo>
                  <a:cubicBezTo>
                    <a:pt x="5371" y="11759"/>
                    <a:pt x="2626" y="14415"/>
                    <a:pt x="422" y="16548"/>
                  </a:cubicBezTo>
                  <a:cubicBezTo>
                    <a:pt x="-78" y="17033"/>
                    <a:pt x="-144" y="17892"/>
                    <a:pt x="278" y="18467"/>
                  </a:cubicBezTo>
                  <a:cubicBezTo>
                    <a:pt x="699" y="19042"/>
                    <a:pt x="1446" y="19117"/>
                    <a:pt x="1946" y="18633"/>
                  </a:cubicBezTo>
                  <a:cubicBezTo>
                    <a:pt x="4015" y="16631"/>
                    <a:pt x="5649" y="15050"/>
                    <a:pt x="10084" y="17871"/>
                  </a:cubicBezTo>
                  <a:cubicBezTo>
                    <a:pt x="12212" y="19227"/>
                    <a:pt x="13932" y="19739"/>
                    <a:pt x="15362" y="19739"/>
                  </a:cubicBezTo>
                  <a:cubicBezTo>
                    <a:pt x="17866" y="19739"/>
                    <a:pt x="19488" y="18168"/>
                    <a:pt x="20891" y="16811"/>
                  </a:cubicBezTo>
                  <a:cubicBezTo>
                    <a:pt x="21392" y="16326"/>
                    <a:pt x="21456" y="15467"/>
                    <a:pt x="21035" y="14892"/>
                  </a:cubicBezTo>
                  <a:cubicBezTo>
                    <a:pt x="20615" y="14316"/>
                    <a:pt x="19868" y="14242"/>
                    <a:pt x="19367" y="14727"/>
                  </a:cubicBezTo>
                  <a:close/>
                  <a:moveTo>
                    <a:pt x="19367" y="7916"/>
                  </a:moveTo>
                  <a:cubicBezTo>
                    <a:pt x="17298" y="9917"/>
                    <a:pt x="15664" y="11499"/>
                    <a:pt x="11228" y="8677"/>
                  </a:cubicBezTo>
                  <a:cubicBezTo>
                    <a:pt x="5371" y="4950"/>
                    <a:pt x="2626" y="7604"/>
                    <a:pt x="422" y="9737"/>
                  </a:cubicBezTo>
                  <a:cubicBezTo>
                    <a:pt x="-78" y="10222"/>
                    <a:pt x="-144" y="11081"/>
                    <a:pt x="278" y="11656"/>
                  </a:cubicBezTo>
                  <a:cubicBezTo>
                    <a:pt x="699" y="12233"/>
                    <a:pt x="1446" y="12307"/>
                    <a:pt x="1946" y="11822"/>
                  </a:cubicBezTo>
                  <a:cubicBezTo>
                    <a:pt x="4015" y="9821"/>
                    <a:pt x="5649" y="8239"/>
                    <a:pt x="10084" y="11060"/>
                  </a:cubicBezTo>
                  <a:cubicBezTo>
                    <a:pt x="12212" y="12416"/>
                    <a:pt x="13932" y="12928"/>
                    <a:pt x="15362" y="12928"/>
                  </a:cubicBezTo>
                  <a:cubicBezTo>
                    <a:pt x="17866" y="12928"/>
                    <a:pt x="19488" y="11359"/>
                    <a:pt x="20891" y="10001"/>
                  </a:cubicBezTo>
                  <a:cubicBezTo>
                    <a:pt x="21392" y="9516"/>
                    <a:pt x="21456" y="8656"/>
                    <a:pt x="21035" y="8081"/>
                  </a:cubicBezTo>
                  <a:cubicBezTo>
                    <a:pt x="20615" y="7505"/>
                    <a:pt x="19868" y="7431"/>
                    <a:pt x="19367" y="7916"/>
                  </a:cubicBezTo>
                  <a:close/>
                  <a:moveTo>
                    <a:pt x="1946" y="5012"/>
                  </a:moveTo>
                  <a:cubicBezTo>
                    <a:pt x="4015" y="3011"/>
                    <a:pt x="5649" y="1428"/>
                    <a:pt x="10084" y="4251"/>
                  </a:cubicBezTo>
                  <a:cubicBezTo>
                    <a:pt x="12212" y="5607"/>
                    <a:pt x="13932" y="6117"/>
                    <a:pt x="15362" y="6117"/>
                  </a:cubicBezTo>
                  <a:cubicBezTo>
                    <a:pt x="17866" y="6117"/>
                    <a:pt x="19488" y="4548"/>
                    <a:pt x="20891" y="3190"/>
                  </a:cubicBezTo>
                  <a:cubicBezTo>
                    <a:pt x="21392" y="2706"/>
                    <a:pt x="21456" y="1847"/>
                    <a:pt x="21035" y="1271"/>
                  </a:cubicBezTo>
                  <a:cubicBezTo>
                    <a:pt x="20615" y="696"/>
                    <a:pt x="19868" y="620"/>
                    <a:pt x="19367" y="1105"/>
                  </a:cubicBezTo>
                  <a:cubicBezTo>
                    <a:pt x="17298" y="3108"/>
                    <a:pt x="15664" y="4688"/>
                    <a:pt x="11228" y="1866"/>
                  </a:cubicBezTo>
                  <a:cubicBezTo>
                    <a:pt x="5371" y="-1861"/>
                    <a:pt x="2626" y="794"/>
                    <a:pt x="422" y="2926"/>
                  </a:cubicBezTo>
                  <a:cubicBezTo>
                    <a:pt x="-78" y="3411"/>
                    <a:pt x="-144" y="4271"/>
                    <a:pt x="278" y="4847"/>
                  </a:cubicBezTo>
                  <a:cubicBezTo>
                    <a:pt x="699" y="5422"/>
                    <a:pt x="1446" y="5496"/>
                    <a:pt x="1946" y="5012"/>
                  </a:cubicBezTo>
                  <a:close/>
                </a:path>
              </a:pathLst>
            </a:custGeom>
            <a:solidFill>
              <a:schemeClr val="accent1"/>
            </a:solidFill>
            <a:ln w="12700">
              <a:miter lim="400000"/>
            </a:ln>
          </p:spPr>
          <p:txBody>
            <a:bodyPr lIns="0" tIns="0" rIns="0" bIns="0" anchor="ctr"/>
            <a:lstStyle/>
            <a:p>
              <a:pPr lvl="0"/>
              <a:endParaRPr sz="1300"/>
            </a:p>
          </p:txBody>
        </p:sp>
        <p:sp>
          <p:nvSpPr>
            <p:cNvPr id="77" name="Shape 4050"/>
            <p:cNvSpPr/>
            <p:nvPr/>
          </p:nvSpPr>
          <p:spPr>
            <a:xfrm>
              <a:off x="3174401" y="2765115"/>
              <a:ext cx="185154" cy="116931"/>
            </a:xfrm>
            <a:custGeom>
              <a:avLst/>
              <a:gdLst/>
              <a:ahLst/>
              <a:cxnLst>
                <a:cxn ang="0">
                  <a:pos x="wd2" y="hd2"/>
                </a:cxn>
                <a:cxn ang="5400000">
                  <a:pos x="wd2" y="hd2"/>
                </a:cxn>
                <a:cxn ang="10800000">
                  <a:pos x="wd2" y="hd2"/>
                </a:cxn>
                <a:cxn ang="16200000">
                  <a:pos x="wd2" y="hd2"/>
                </a:cxn>
              </a:cxnLst>
              <a:rect l="0" t="0" r="r" b="b"/>
              <a:pathLst>
                <a:path w="21600" h="21600" extrusionOk="0">
                  <a:moveTo>
                    <a:pt x="17517" y="10801"/>
                  </a:moveTo>
                  <a:cubicBezTo>
                    <a:pt x="17517" y="5822"/>
                    <a:pt x="18968" y="3024"/>
                    <a:pt x="20105" y="3024"/>
                  </a:cubicBezTo>
                  <a:cubicBezTo>
                    <a:pt x="20520" y="3024"/>
                    <a:pt x="21600" y="3024"/>
                    <a:pt x="21600" y="3024"/>
                  </a:cubicBezTo>
                  <a:cubicBezTo>
                    <a:pt x="20840" y="1116"/>
                    <a:pt x="20212" y="0"/>
                    <a:pt x="17443" y="0"/>
                  </a:cubicBezTo>
                  <a:lnTo>
                    <a:pt x="6064" y="0"/>
                  </a:lnTo>
                  <a:cubicBezTo>
                    <a:pt x="1819" y="0"/>
                    <a:pt x="0" y="6195"/>
                    <a:pt x="0" y="10801"/>
                  </a:cubicBezTo>
                  <a:cubicBezTo>
                    <a:pt x="0" y="15405"/>
                    <a:pt x="1819" y="21600"/>
                    <a:pt x="6064" y="21600"/>
                  </a:cubicBezTo>
                  <a:lnTo>
                    <a:pt x="17443" y="21600"/>
                  </a:lnTo>
                  <a:cubicBezTo>
                    <a:pt x="20212" y="21600"/>
                    <a:pt x="20840" y="20484"/>
                    <a:pt x="21600" y="18576"/>
                  </a:cubicBezTo>
                  <a:cubicBezTo>
                    <a:pt x="21600" y="18576"/>
                    <a:pt x="21241" y="18576"/>
                    <a:pt x="20105" y="18576"/>
                  </a:cubicBezTo>
                  <a:cubicBezTo>
                    <a:pt x="18968" y="18576"/>
                    <a:pt x="17517" y="15778"/>
                    <a:pt x="17517" y="10801"/>
                  </a:cubicBezTo>
                  <a:close/>
                </a:path>
              </a:pathLst>
            </a:custGeom>
            <a:solidFill>
              <a:schemeClr val="accent1"/>
            </a:solidFill>
            <a:ln w="12700">
              <a:miter lim="400000"/>
            </a:ln>
          </p:spPr>
          <p:txBody>
            <a:bodyPr lIns="0" tIns="0" rIns="0" bIns="0" anchor="ctr"/>
            <a:lstStyle/>
            <a:p>
              <a:pPr lvl="0"/>
              <a:endParaRPr sz="1300"/>
            </a:p>
          </p:txBody>
        </p:sp>
        <p:sp>
          <p:nvSpPr>
            <p:cNvPr id="78" name="Shape 4051"/>
            <p:cNvSpPr/>
            <p:nvPr/>
          </p:nvSpPr>
          <p:spPr>
            <a:xfrm>
              <a:off x="3342622" y="2801162"/>
              <a:ext cx="29031" cy="38594"/>
            </a:xfrm>
            <a:custGeom>
              <a:avLst/>
              <a:gdLst/>
              <a:ahLst/>
              <a:cxnLst>
                <a:cxn ang="0">
                  <a:pos x="wd2" y="hd2"/>
                </a:cxn>
                <a:cxn ang="5400000">
                  <a:pos x="wd2" y="hd2"/>
                </a:cxn>
                <a:cxn ang="10800000">
                  <a:pos x="wd2" y="hd2"/>
                </a:cxn>
                <a:cxn ang="16200000">
                  <a:pos x="wd2" y="hd2"/>
                </a:cxn>
              </a:cxnLst>
              <a:rect l="0" t="0" r="r" b="b"/>
              <a:pathLst>
                <a:path w="21600" h="21600" extrusionOk="0">
                  <a:moveTo>
                    <a:pt x="13437" y="0"/>
                  </a:moveTo>
                  <a:lnTo>
                    <a:pt x="8015" y="0"/>
                  </a:lnTo>
                  <a:cubicBezTo>
                    <a:pt x="3964" y="0"/>
                    <a:pt x="0" y="4118"/>
                    <a:pt x="0" y="10803"/>
                  </a:cubicBezTo>
                  <a:cubicBezTo>
                    <a:pt x="0" y="17482"/>
                    <a:pt x="3964" y="21600"/>
                    <a:pt x="8015" y="21600"/>
                  </a:cubicBezTo>
                  <a:lnTo>
                    <a:pt x="13437" y="21600"/>
                  </a:lnTo>
                  <a:cubicBezTo>
                    <a:pt x="17497" y="21600"/>
                    <a:pt x="21600" y="17482"/>
                    <a:pt x="21600" y="10803"/>
                  </a:cubicBezTo>
                  <a:cubicBezTo>
                    <a:pt x="21600" y="4118"/>
                    <a:pt x="17497" y="0"/>
                    <a:pt x="13437" y="0"/>
                  </a:cubicBezTo>
                  <a:close/>
                </a:path>
              </a:pathLst>
            </a:custGeom>
            <a:solidFill>
              <a:schemeClr val="accent1"/>
            </a:solidFill>
            <a:ln w="12700">
              <a:miter lim="400000"/>
            </a:ln>
          </p:spPr>
          <p:txBody>
            <a:bodyPr lIns="0" tIns="0" rIns="0" bIns="0" anchor="ctr"/>
            <a:lstStyle/>
            <a:p>
              <a:pPr lvl="0"/>
              <a:endParaRPr sz="1300"/>
            </a:p>
          </p:txBody>
        </p:sp>
        <p:sp>
          <p:nvSpPr>
            <p:cNvPr id="79" name="Shape 4052"/>
            <p:cNvSpPr/>
            <p:nvPr/>
          </p:nvSpPr>
          <p:spPr>
            <a:xfrm>
              <a:off x="2675035" y="2725077"/>
              <a:ext cx="156803" cy="197006"/>
            </a:xfrm>
            <a:custGeom>
              <a:avLst/>
              <a:gdLst/>
              <a:ahLst/>
              <a:cxnLst>
                <a:cxn ang="0">
                  <a:pos x="wd2" y="hd2"/>
                </a:cxn>
                <a:cxn ang="5400000">
                  <a:pos x="wd2" y="hd2"/>
                </a:cxn>
                <a:cxn ang="10800000">
                  <a:pos x="wd2" y="hd2"/>
                </a:cxn>
                <a:cxn ang="16200000">
                  <a:pos x="wd2" y="hd2"/>
                </a:cxn>
              </a:cxnLst>
              <a:rect l="0" t="0" r="r" b="b"/>
              <a:pathLst>
                <a:path w="21015" h="21072" extrusionOk="0">
                  <a:moveTo>
                    <a:pt x="17468" y="6506"/>
                  </a:moveTo>
                  <a:cubicBezTo>
                    <a:pt x="16410" y="7763"/>
                    <a:pt x="15333" y="6878"/>
                    <a:pt x="13824" y="5996"/>
                  </a:cubicBezTo>
                  <a:cubicBezTo>
                    <a:pt x="12317" y="5116"/>
                    <a:pt x="10950" y="4575"/>
                    <a:pt x="12006" y="3318"/>
                  </a:cubicBezTo>
                  <a:cubicBezTo>
                    <a:pt x="13062" y="2059"/>
                    <a:pt x="15140" y="1754"/>
                    <a:pt x="16648" y="2634"/>
                  </a:cubicBezTo>
                  <a:cubicBezTo>
                    <a:pt x="18155" y="3515"/>
                    <a:pt x="18522" y="5248"/>
                    <a:pt x="17468" y="6506"/>
                  </a:cubicBezTo>
                  <a:close/>
                  <a:moveTo>
                    <a:pt x="20868" y="4865"/>
                  </a:moveTo>
                  <a:cubicBezTo>
                    <a:pt x="20191" y="1663"/>
                    <a:pt x="16530" y="-474"/>
                    <a:pt x="12691" y="90"/>
                  </a:cubicBezTo>
                  <a:cubicBezTo>
                    <a:pt x="8853" y="655"/>
                    <a:pt x="5613" y="3118"/>
                    <a:pt x="6290" y="6320"/>
                  </a:cubicBezTo>
                  <a:cubicBezTo>
                    <a:pt x="6436" y="7009"/>
                    <a:pt x="6840" y="8088"/>
                    <a:pt x="7318" y="8862"/>
                  </a:cubicBezTo>
                  <a:lnTo>
                    <a:pt x="346" y="17166"/>
                  </a:lnTo>
                  <a:cubicBezTo>
                    <a:pt x="90" y="17473"/>
                    <a:pt x="-56" y="18024"/>
                    <a:pt x="20" y="18392"/>
                  </a:cubicBezTo>
                  <a:lnTo>
                    <a:pt x="470" y="20511"/>
                  </a:lnTo>
                  <a:cubicBezTo>
                    <a:pt x="547" y="20879"/>
                    <a:pt x="971" y="21126"/>
                    <a:pt x="1412" y="21061"/>
                  </a:cubicBezTo>
                  <a:lnTo>
                    <a:pt x="3454" y="20761"/>
                  </a:lnTo>
                  <a:cubicBezTo>
                    <a:pt x="3895" y="20696"/>
                    <a:pt x="4457" y="20387"/>
                    <a:pt x="4700" y="20072"/>
                  </a:cubicBezTo>
                  <a:lnTo>
                    <a:pt x="7456" y="16513"/>
                  </a:lnTo>
                  <a:lnTo>
                    <a:pt x="7480" y="16490"/>
                  </a:lnTo>
                  <a:lnTo>
                    <a:pt x="9346" y="16216"/>
                  </a:lnTo>
                  <a:lnTo>
                    <a:pt x="12566" y="12046"/>
                  </a:lnTo>
                  <a:cubicBezTo>
                    <a:pt x="13623" y="12195"/>
                    <a:pt x="15142" y="12146"/>
                    <a:pt x="16039" y="12013"/>
                  </a:cubicBezTo>
                  <a:cubicBezTo>
                    <a:pt x="19878" y="11449"/>
                    <a:pt x="21544" y="8068"/>
                    <a:pt x="20868" y="4865"/>
                  </a:cubicBezTo>
                  <a:close/>
                </a:path>
              </a:pathLst>
            </a:custGeom>
            <a:solidFill>
              <a:schemeClr val="accent1"/>
            </a:solidFill>
            <a:ln w="12700">
              <a:miter lim="400000"/>
            </a:ln>
          </p:spPr>
          <p:txBody>
            <a:bodyPr lIns="0" tIns="0" rIns="0" bIns="0" anchor="ctr"/>
            <a:lstStyle/>
            <a:p>
              <a:pPr lvl="0"/>
              <a:endParaRPr sz="1300"/>
            </a:p>
          </p:txBody>
        </p:sp>
        <p:sp>
          <p:nvSpPr>
            <p:cNvPr id="80" name="Shape 4053"/>
            <p:cNvSpPr/>
            <p:nvPr/>
          </p:nvSpPr>
          <p:spPr>
            <a:xfrm>
              <a:off x="3693452" y="2730178"/>
              <a:ext cx="198329" cy="186805"/>
            </a:xfrm>
            <a:custGeom>
              <a:avLst/>
              <a:gdLst/>
              <a:ahLst/>
              <a:cxnLst>
                <a:cxn ang="0">
                  <a:pos x="wd2" y="hd2"/>
                </a:cxn>
                <a:cxn ang="5400000">
                  <a:pos x="wd2" y="hd2"/>
                </a:cxn>
                <a:cxn ang="10800000">
                  <a:pos x="wd2" y="hd2"/>
                </a:cxn>
                <a:cxn ang="16200000">
                  <a:pos x="wd2" y="hd2"/>
                </a:cxn>
              </a:cxnLst>
              <a:rect l="0" t="0" r="r" b="b"/>
              <a:pathLst>
                <a:path w="21255" h="21600" extrusionOk="0">
                  <a:moveTo>
                    <a:pt x="12176" y="6435"/>
                  </a:moveTo>
                  <a:cubicBezTo>
                    <a:pt x="7996" y="6432"/>
                    <a:pt x="5032" y="4758"/>
                    <a:pt x="5032" y="4133"/>
                  </a:cubicBezTo>
                  <a:cubicBezTo>
                    <a:pt x="5030" y="3512"/>
                    <a:pt x="7998" y="1836"/>
                    <a:pt x="12176" y="1839"/>
                  </a:cubicBezTo>
                  <a:cubicBezTo>
                    <a:pt x="16354" y="1836"/>
                    <a:pt x="19322" y="3512"/>
                    <a:pt x="19320" y="4133"/>
                  </a:cubicBezTo>
                  <a:cubicBezTo>
                    <a:pt x="19320" y="4758"/>
                    <a:pt x="16356" y="6432"/>
                    <a:pt x="12176" y="6435"/>
                  </a:cubicBezTo>
                  <a:close/>
                  <a:moveTo>
                    <a:pt x="1634" y="11787"/>
                  </a:moveTo>
                  <a:cubicBezTo>
                    <a:pt x="1569" y="10981"/>
                    <a:pt x="2162" y="9905"/>
                    <a:pt x="3872" y="9099"/>
                  </a:cubicBezTo>
                  <a:cubicBezTo>
                    <a:pt x="4119" y="10783"/>
                    <a:pt x="4385" y="12612"/>
                    <a:pt x="4621" y="14219"/>
                  </a:cubicBezTo>
                  <a:cubicBezTo>
                    <a:pt x="2754" y="13822"/>
                    <a:pt x="1712" y="12773"/>
                    <a:pt x="1634" y="11787"/>
                  </a:cubicBezTo>
                  <a:close/>
                  <a:moveTo>
                    <a:pt x="12176" y="0"/>
                  </a:moveTo>
                  <a:lnTo>
                    <a:pt x="12176" y="0"/>
                  </a:lnTo>
                  <a:cubicBezTo>
                    <a:pt x="6463" y="0"/>
                    <a:pt x="2866" y="2123"/>
                    <a:pt x="3108" y="3829"/>
                  </a:cubicBezTo>
                  <a:cubicBezTo>
                    <a:pt x="3177" y="4316"/>
                    <a:pt x="3369" y="5644"/>
                    <a:pt x="3613" y="7313"/>
                  </a:cubicBezTo>
                  <a:cubicBezTo>
                    <a:pt x="813" y="8485"/>
                    <a:pt x="-114" y="10388"/>
                    <a:pt x="11" y="11938"/>
                  </a:cubicBezTo>
                  <a:cubicBezTo>
                    <a:pt x="158" y="13772"/>
                    <a:pt x="1687" y="15738"/>
                    <a:pt x="5048" y="16077"/>
                  </a:cubicBezTo>
                  <a:cubicBezTo>
                    <a:pt x="6967" y="16271"/>
                    <a:pt x="9276" y="15135"/>
                    <a:pt x="10772" y="13196"/>
                  </a:cubicBezTo>
                  <a:cubicBezTo>
                    <a:pt x="10629" y="12935"/>
                    <a:pt x="10546" y="12632"/>
                    <a:pt x="10546" y="12307"/>
                  </a:cubicBezTo>
                  <a:cubicBezTo>
                    <a:pt x="10546" y="11336"/>
                    <a:pt x="11275" y="10548"/>
                    <a:pt x="12176" y="10548"/>
                  </a:cubicBezTo>
                  <a:cubicBezTo>
                    <a:pt x="13076" y="10548"/>
                    <a:pt x="13805" y="11336"/>
                    <a:pt x="13805" y="12307"/>
                  </a:cubicBezTo>
                  <a:cubicBezTo>
                    <a:pt x="13805" y="13264"/>
                    <a:pt x="13096" y="14042"/>
                    <a:pt x="12212" y="14064"/>
                  </a:cubicBezTo>
                  <a:cubicBezTo>
                    <a:pt x="10431" y="16541"/>
                    <a:pt x="7721" y="18036"/>
                    <a:pt x="5152" y="17862"/>
                  </a:cubicBezTo>
                  <a:cubicBezTo>
                    <a:pt x="5212" y="18271"/>
                    <a:pt x="5235" y="18426"/>
                    <a:pt x="5264" y="18631"/>
                  </a:cubicBezTo>
                  <a:cubicBezTo>
                    <a:pt x="5369" y="19359"/>
                    <a:pt x="7996" y="21597"/>
                    <a:pt x="12176" y="21600"/>
                  </a:cubicBezTo>
                  <a:lnTo>
                    <a:pt x="12176" y="21600"/>
                  </a:lnTo>
                  <a:cubicBezTo>
                    <a:pt x="16356" y="21597"/>
                    <a:pt x="18983" y="19359"/>
                    <a:pt x="19086" y="18631"/>
                  </a:cubicBezTo>
                  <a:cubicBezTo>
                    <a:pt x="19191" y="17910"/>
                    <a:pt x="20998" y="5562"/>
                    <a:pt x="21244" y="3829"/>
                  </a:cubicBezTo>
                  <a:cubicBezTo>
                    <a:pt x="21486" y="2123"/>
                    <a:pt x="17888" y="0"/>
                    <a:pt x="12176" y="0"/>
                  </a:cubicBezTo>
                  <a:close/>
                </a:path>
              </a:pathLst>
            </a:custGeom>
            <a:solidFill>
              <a:schemeClr val="accent1"/>
            </a:solidFill>
            <a:ln w="12700">
              <a:miter lim="400000"/>
            </a:ln>
          </p:spPr>
          <p:txBody>
            <a:bodyPr lIns="0" tIns="0" rIns="0" bIns="0" anchor="ctr"/>
            <a:lstStyle/>
            <a:p>
              <a:pPr lvl="0"/>
              <a:endParaRPr sz="1300"/>
            </a:p>
          </p:txBody>
        </p:sp>
        <p:sp>
          <p:nvSpPr>
            <p:cNvPr id="81" name="Shape 4054"/>
            <p:cNvSpPr/>
            <p:nvPr/>
          </p:nvSpPr>
          <p:spPr>
            <a:xfrm>
              <a:off x="4227145" y="2740250"/>
              <a:ext cx="155282" cy="166661"/>
            </a:xfrm>
            <a:custGeom>
              <a:avLst/>
              <a:gdLst/>
              <a:ahLst/>
              <a:cxnLst>
                <a:cxn ang="0">
                  <a:pos x="wd2" y="hd2"/>
                </a:cxn>
                <a:cxn ang="5400000">
                  <a:pos x="wd2" y="hd2"/>
                </a:cxn>
                <a:cxn ang="10800000">
                  <a:pos x="wd2" y="hd2"/>
                </a:cxn>
                <a:cxn ang="16200000">
                  <a:pos x="wd2" y="hd2"/>
                </a:cxn>
              </a:cxnLst>
              <a:rect l="0" t="0" r="r" b="b"/>
              <a:pathLst>
                <a:path w="21600" h="21569" extrusionOk="0">
                  <a:moveTo>
                    <a:pt x="40" y="10273"/>
                  </a:moveTo>
                  <a:lnTo>
                    <a:pt x="463" y="14427"/>
                  </a:lnTo>
                  <a:lnTo>
                    <a:pt x="7286" y="13905"/>
                  </a:lnTo>
                  <a:lnTo>
                    <a:pt x="6864" y="9755"/>
                  </a:lnTo>
                  <a:cubicBezTo>
                    <a:pt x="6853" y="9655"/>
                    <a:pt x="6848" y="9552"/>
                    <a:pt x="6848" y="9450"/>
                  </a:cubicBezTo>
                  <a:cubicBezTo>
                    <a:pt x="6848" y="7543"/>
                    <a:pt x="8622" y="5992"/>
                    <a:pt x="10801" y="5992"/>
                  </a:cubicBezTo>
                  <a:cubicBezTo>
                    <a:pt x="12978" y="5992"/>
                    <a:pt x="14752" y="7543"/>
                    <a:pt x="14752" y="9450"/>
                  </a:cubicBezTo>
                  <a:cubicBezTo>
                    <a:pt x="14752" y="9552"/>
                    <a:pt x="14747" y="9655"/>
                    <a:pt x="14737" y="9755"/>
                  </a:cubicBezTo>
                  <a:lnTo>
                    <a:pt x="14314" y="13905"/>
                  </a:lnTo>
                  <a:lnTo>
                    <a:pt x="21137" y="14427"/>
                  </a:lnTo>
                  <a:lnTo>
                    <a:pt x="21560" y="10273"/>
                  </a:lnTo>
                  <a:cubicBezTo>
                    <a:pt x="21587" y="9999"/>
                    <a:pt x="21600" y="9723"/>
                    <a:pt x="21600" y="9450"/>
                  </a:cubicBezTo>
                  <a:cubicBezTo>
                    <a:pt x="21600" y="4239"/>
                    <a:pt x="16755" y="0"/>
                    <a:pt x="10801" y="0"/>
                  </a:cubicBezTo>
                  <a:cubicBezTo>
                    <a:pt x="4845" y="0"/>
                    <a:pt x="0" y="4239"/>
                    <a:pt x="0" y="9450"/>
                  </a:cubicBezTo>
                  <a:cubicBezTo>
                    <a:pt x="0" y="9723"/>
                    <a:pt x="13" y="9999"/>
                    <a:pt x="40" y="10273"/>
                  </a:cubicBezTo>
                  <a:close/>
                  <a:moveTo>
                    <a:pt x="717" y="16911"/>
                  </a:moveTo>
                  <a:lnTo>
                    <a:pt x="1126" y="20937"/>
                  </a:lnTo>
                  <a:cubicBezTo>
                    <a:pt x="1164" y="21317"/>
                    <a:pt x="1550" y="21600"/>
                    <a:pt x="1983" y="21566"/>
                  </a:cubicBezTo>
                  <a:lnTo>
                    <a:pt x="7232" y="21165"/>
                  </a:lnTo>
                  <a:cubicBezTo>
                    <a:pt x="7664" y="21131"/>
                    <a:pt x="7987" y="20794"/>
                    <a:pt x="7949" y="20415"/>
                  </a:cubicBezTo>
                  <a:lnTo>
                    <a:pt x="7540" y="16388"/>
                  </a:lnTo>
                  <a:cubicBezTo>
                    <a:pt x="7540" y="16388"/>
                    <a:pt x="717" y="16911"/>
                    <a:pt x="717" y="16911"/>
                  </a:cubicBezTo>
                  <a:close/>
                  <a:moveTo>
                    <a:pt x="13651" y="20415"/>
                  </a:moveTo>
                  <a:cubicBezTo>
                    <a:pt x="13613" y="20794"/>
                    <a:pt x="13936" y="21131"/>
                    <a:pt x="14369" y="21165"/>
                  </a:cubicBezTo>
                  <a:lnTo>
                    <a:pt x="19617" y="21566"/>
                  </a:lnTo>
                  <a:cubicBezTo>
                    <a:pt x="20050" y="21600"/>
                    <a:pt x="20436" y="21317"/>
                    <a:pt x="20474" y="20937"/>
                  </a:cubicBezTo>
                  <a:lnTo>
                    <a:pt x="20883" y="16911"/>
                  </a:lnTo>
                  <a:lnTo>
                    <a:pt x="14062" y="16388"/>
                  </a:lnTo>
                  <a:cubicBezTo>
                    <a:pt x="14062" y="16388"/>
                    <a:pt x="13651" y="20415"/>
                    <a:pt x="13651" y="20415"/>
                  </a:cubicBezTo>
                  <a:close/>
                </a:path>
              </a:pathLst>
            </a:custGeom>
            <a:solidFill>
              <a:schemeClr val="accent1"/>
            </a:solidFill>
            <a:ln w="12700">
              <a:miter lim="400000"/>
            </a:ln>
          </p:spPr>
          <p:txBody>
            <a:bodyPr lIns="0" tIns="0" rIns="0" bIns="0" anchor="ctr"/>
            <a:lstStyle/>
            <a:p>
              <a:pPr lvl="0"/>
              <a:endParaRPr sz="1300"/>
            </a:p>
          </p:txBody>
        </p:sp>
        <p:sp>
          <p:nvSpPr>
            <p:cNvPr id="82" name="Shape 4055"/>
            <p:cNvSpPr/>
            <p:nvPr/>
          </p:nvSpPr>
          <p:spPr>
            <a:xfrm>
              <a:off x="4734489" y="2742495"/>
              <a:ext cx="194614" cy="162172"/>
            </a:xfrm>
            <a:custGeom>
              <a:avLst/>
              <a:gdLst/>
              <a:ahLst/>
              <a:cxnLst>
                <a:cxn ang="0">
                  <a:pos x="wd2" y="hd2"/>
                </a:cxn>
                <a:cxn ang="5400000">
                  <a:pos x="wd2" y="hd2"/>
                </a:cxn>
                <a:cxn ang="10800000">
                  <a:pos x="wd2" y="hd2"/>
                </a:cxn>
                <a:cxn ang="16200000">
                  <a:pos x="wd2" y="hd2"/>
                </a:cxn>
              </a:cxnLst>
              <a:rect l="0" t="0" r="r" b="b"/>
              <a:pathLst>
                <a:path w="21452" h="21600" extrusionOk="0">
                  <a:moveTo>
                    <a:pt x="19451" y="15878"/>
                  </a:moveTo>
                  <a:lnTo>
                    <a:pt x="19142" y="18042"/>
                  </a:lnTo>
                  <a:cubicBezTo>
                    <a:pt x="19049" y="18872"/>
                    <a:pt x="18431" y="19552"/>
                    <a:pt x="17766" y="19552"/>
                  </a:cubicBezTo>
                  <a:lnTo>
                    <a:pt x="3686" y="19552"/>
                  </a:lnTo>
                  <a:cubicBezTo>
                    <a:pt x="3021" y="19552"/>
                    <a:pt x="2403" y="18872"/>
                    <a:pt x="2310" y="18042"/>
                  </a:cubicBezTo>
                  <a:lnTo>
                    <a:pt x="2001" y="15878"/>
                  </a:lnTo>
                  <a:cubicBezTo>
                    <a:pt x="1909" y="15047"/>
                    <a:pt x="2377" y="14368"/>
                    <a:pt x="3041" y="14368"/>
                  </a:cubicBezTo>
                  <a:lnTo>
                    <a:pt x="18411" y="14368"/>
                  </a:lnTo>
                  <a:cubicBezTo>
                    <a:pt x="19075" y="14368"/>
                    <a:pt x="19543" y="15047"/>
                    <a:pt x="19451" y="15878"/>
                  </a:cubicBezTo>
                  <a:close/>
                  <a:moveTo>
                    <a:pt x="21075" y="12098"/>
                  </a:moveTo>
                  <a:lnTo>
                    <a:pt x="17323" y="1309"/>
                  </a:lnTo>
                  <a:cubicBezTo>
                    <a:pt x="17026" y="590"/>
                    <a:pt x="16239" y="0"/>
                    <a:pt x="15575" y="0"/>
                  </a:cubicBezTo>
                  <a:lnTo>
                    <a:pt x="5877" y="0"/>
                  </a:lnTo>
                  <a:cubicBezTo>
                    <a:pt x="5213" y="0"/>
                    <a:pt x="4426" y="590"/>
                    <a:pt x="4129" y="1309"/>
                  </a:cubicBezTo>
                  <a:lnTo>
                    <a:pt x="378" y="12098"/>
                  </a:lnTo>
                  <a:cubicBezTo>
                    <a:pt x="80" y="12817"/>
                    <a:pt x="-74" y="14056"/>
                    <a:pt x="35" y="14850"/>
                  </a:cubicBezTo>
                  <a:lnTo>
                    <a:pt x="846" y="20177"/>
                  </a:lnTo>
                  <a:cubicBezTo>
                    <a:pt x="956" y="20950"/>
                    <a:pt x="1589" y="21600"/>
                    <a:pt x="2254" y="21600"/>
                  </a:cubicBezTo>
                  <a:lnTo>
                    <a:pt x="19198" y="21600"/>
                  </a:lnTo>
                  <a:cubicBezTo>
                    <a:pt x="19863" y="21600"/>
                    <a:pt x="20496" y="20950"/>
                    <a:pt x="20606" y="20177"/>
                  </a:cubicBezTo>
                  <a:lnTo>
                    <a:pt x="21417" y="14850"/>
                  </a:lnTo>
                  <a:cubicBezTo>
                    <a:pt x="21526" y="14056"/>
                    <a:pt x="21372" y="12817"/>
                    <a:pt x="21075" y="12098"/>
                  </a:cubicBezTo>
                  <a:close/>
                </a:path>
              </a:pathLst>
            </a:custGeom>
            <a:solidFill>
              <a:schemeClr val="accent1"/>
            </a:solidFill>
            <a:ln w="12700">
              <a:miter lim="400000"/>
            </a:ln>
          </p:spPr>
          <p:txBody>
            <a:bodyPr lIns="0" tIns="0" rIns="0" bIns="0" anchor="ctr"/>
            <a:lstStyle/>
            <a:p>
              <a:pPr lvl="0"/>
              <a:endParaRPr sz="1300"/>
            </a:p>
          </p:txBody>
        </p:sp>
        <p:sp>
          <p:nvSpPr>
            <p:cNvPr id="83" name="Shape 4056"/>
            <p:cNvSpPr/>
            <p:nvPr/>
          </p:nvSpPr>
          <p:spPr>
            <a:xfrm>
              <a:off x="6803365" y="2759539"/>
              <a:ext cx="213576" cy="160185"/>
            </a:xfrm>
            <a:custGeom>
              <a:avLst/>
              <a:gdLst/>
              <a:ahLst/>
              <a:cxnLst>
                <a:cxn ang="0">
                  <a:pos x="wd2" y="hd2"/>
                </a:cxn>
                <a:cxn ang="5400000">
                  <a:pos x="wd2" y="hd2"/>
                </a:cxn>
                <a:cxn ang="10800000">
                  <a:pos x="wd2" y="hd2"/>
                </a:cxn>
                <a:cxn ang="16200000">
                  <a:pos x="wd2" y="hd2"/>
                </a:cxn>
              </a:cxnLst>
              <a:rect l="0" t="0" r="r" b="b"/>
              <a:pathLst>
                <a:path w="21600" h="21600" extrusionOk="0">
                  <a:moveTo>
                    <a:pt x="0" y="2880"/>
                  </a:moveTo>
                  <a:lnTo>
                    <a:pt x="0" y="18720"/>
                  </a:lnTo>
                  <a:cubicBezTo>
                    <a:pt x="0" y="20303"/>
                    <a:pt x="973" y="21600"/>
                    <a:pt x="2160" y="21600"/>
                  </a:cubicBezTo>
                  <a:lnTo>
                    <a:pt x="3241" y="21600"/>
                  </a:lnTo>
                  <a:lnTo>
                    <a:pt x="3241" y="0"/>
                  </a:lnTo>
                  <a:lnTo>
                    <a:pt x="2160" y="0"/>
                  </a:lnTo>
                  <a:cubicBezTo>
                    <a:pt x="973" y="0"/>
                    <a:pt x="0" y="1295"/>
                    <a:pt x="0" y="2880"/>
                  </a:cubicBezTo>
                  <a:close/>
                  <a:moveTo>
                    <a:pt x="19441" y="0"/>
                  </a:moveTo>
                  <a:lnTo>
                    <a:pt x="18360" y="0"/>
                  </a:lnTo>
                  <a:lnTo>
                    <a:pt x="18360" y="21600"/>
                  </a:lnTo>
                  <a:lnTo>
                    <a:pt x="19441" y="21600"/>
                  </a:lnTo>
                  <a:cubicBezTo>
                    <a:pt x="20629" y="21600"/>
                    <a:pt x="21600" y="20303"/>
                    <a:pt x="21600" y="18720"/>
                  </a:cubicBezTo>
                  <a:lnTo>
                    <a:pt x="21600" y="2880"/>
                  </a:lnTo>
                  <a:cubicBezTo>
                    <a:pt x="21600" y="1295"/>
                    <a:pt x="20629" y="0"/>
                    <a:pt x="19441" y="0"/>
                  </a:cubicBezTo>
                  <a:close/>
                </a:path>
              </a:pathLst>
            </a:custGeom>
            <a:solidFill>
              <a:schemeClr val="accent1"/>
            </a:solidFill>
            <a:ln w="12700">
              <a:miter lim="400000"/>
            </a:ln>
          </p:spPr>
          <p:txBody>
            <a:bodyPr lIns="0" tIns="0" rIns="0" bIns="0" anchor="ctr"/>
            <a:lstStyle/>
            <a:p>
              <a:pPr lvl="0"/>
              <a:endParaRPr sz="1300"/>
            </a:p>
          </p:txBody>
        </p:sp>
        <p:sp>
          <p:nvSpPr>
            <p:cNvPr id="84" name="Shape 4057"/>
            <p:cNvSpPr/>
            <p:nvPr/>
          </p:nvSpPr>
          <p:spPr>
            <a:xfrm>
              <a:off x="6850268" y="2727437"/>
              <a:ext cx="119603" cy="192230"/>
            </a:xfrm>
            <a:custGeom>
              <a:avLst/>
              <a:gdLst/>
              <a:ahLst/>
              <a:cxnLst>
                <a:cxn ang="0">
                  <a:pos x="wd2" y="hd2"/>
                </a:cxn>
                <a:cxn ang="5400000">
                  <a:pos x="wd2" y="hd2"/>
                </a:cxn>
                <a:cxn ang="10800000">
                  <a:pos x="wd2" y="hd2"/>
                </a:cxn>
                <a:cxn ang="16200000">
                  <a:pos x="wd2" y="hd2"/>
                </a:cxn>
              </a:cxnLst>
              <a:rect l="0" t="0" r="r" b="b"/>
              <a:pathLst>
                <a:path w="21600" h="21600" extrusionOk="0">
                  <a:moveTo>
                    <a:pt x="17357" y="1088"/>
                  </a:moveTo>
                  <a:cubicBezTo>
                    <a:pt x="16045" y="708"/>
                    <a:pt x="13948" y="0"/>
                    <a:pt x="10801" y="0"/>
                  </a:cubicBezTo>
                  <a:cubicBezTo>
                    <a:pt x="7654" y="0"/>
                    <a:pt x="5557" y="708"/>
                    <a:pt x="4243" y="1088"/>
                  </a:cubicBezTo>
                  <a:lnTo>
                    <a:pt x="4243" y="3601"/>
                  </a:lnTo>
                  <a:lnTo>
                    <a:pt x="0" y="3601"/>
                  </a:lnTo>
                  <a:lnTo>
                    <a:pt x="0" y="21600"/>
                  </a:lnTo>
                  <a:lnTo>
                    <a:pt x="21600" y="21600"/>
                  </a:lnTo>
                  <a:lnTo>
                    <a:pt x="21600" y="3601"/>
                  </a:lnTo>
                  <a:lnTo>
                    <a:pt x="17357" y="3601"/>
                  </a:lnTo>
                  <a:cubicBezTo>
                    <a:pt x="17357" y="3601"/>
                    <a:pt x="17357" y="1088"/>
                    <a:pt x="17357" y="1088"/>
                  </a:cubicBezTo>
                  <a:close/>
                </a:path>
              </a:pathLst>
            </a:custGeom>
            <a:solidFill>
              <a:schemeClr val="accent1"/>
            </a:solidFill>
            <a:ln w="12700">
              <a:miter lim="400000"/>
            </a:ln>
          </p:spPr>
          <p:txBody>
            <a:bodyPr lIns="0" tIns="0" rIns="0" bIns="0" anchor="ctr"/>
            <a:lstStyle/>
            <a:p>
              <a:pPr lvl="0"/>
              <a:endParaRPr sz="1300"/>
            </a:p>
          </p:txBody>
        </p:sp>
        <p:sp>
          <p:nvSpPr>
            <p:cNvPr id="85" name="Shape 4058"/>
            <p:cNvSpPr/>
            <p:nvPr/>
          </p:nvSpPr>
          <p:spPr>
            <a:xfrm>
              <a:off x="5772786" y="2723102"/>
              <a:ext cx="196378" cy="200957"/>
            </a:xfrm>
            <a:custGeom>
              <a:avLst/>
              <a:gdLst/>
              <a:ahLst/>
              <a:cxnLst>
                <a:cxn ang="0">
                  <a:pos x="wd2" y="hd2"/>
                </a:cxn>
                <a:cxn ang="5400000">
                  <a:pos x="wd2" y="hd2"/>
                </a:cxn>
                <a:cxn ang="10800000">
                  <a:pos x="wd2" y="hd2"/>
                </a:cxn>
                <a:cxn ang="16200000">
                  <a:pos x="wd2" y="hd2"/>
                </a:cxn>
              </a:cxnLst>
              <a:rect l="0" t="0" r="r" b="b"/>
              <a:pathLst>
                <a:path w="20431" h="20433" extrusionOk="0">
                  <a:moveTo>
                    <a:pt x="14102" y="6331"/>
                  </a:moveTo>
                  <a:cubicBezTo>
                    <a:pt x="13391" y="5619"/>
                    <a:pt x="13391" y="4469"/>
                    <a:pt x="14102" y="3759"/>
                  </a:cubicBezTo>
                  <a:cubicBezTo>
                    <a:pt x="14812" y="3049"/>
                    <a:pt x="15965" y="3049"/>
                    <a:pt x="16674" y="3759"/>
                  </a:cubicBezTo>
                  <a:cubicBezTo>
                    <a:pt x="17385" y="4469"/>
                    <a:pt x="17385" y="5619"/>
                    <a:pt x="16674" y="6331"/>
                  </a:cubicBezTo>
                  <a:cubicBezTo>
                    <a:pt x="15965" y="7041"/>
                    <a:pt x="14812" y="7041"/>
                    <a:pt x="14102" y="6331"/>
                  </a:cubicBezTo>
                  <a:close/>
                  <a:moveTo>
                    <a:pt x="12904" y="13199"/>
                  </a:moveTo>
                  <a:cubicBezTo>
                    <a:pt x="12904" y="13199"/>
                    <a:pt x="21289" y="7286"/>
                    <a:pt x="20359" y="518"/>
                  </a:cubicBezTo>
                  <a:cubicBezTo>
                    <a:pt x="20339" y="369"/>
                    <a:pt x="20289" y="271"/>
                    <a:pt x="20226" y="206"/>
                  </a:cubicBezTo>
                  <a:cubicBezTo>
                    <a:pt x="20172" y="145"/>
                    <a:pt x="20065" y="93"/>
                    <a:pt x="19914" y="72"/>
                  </a:cubicBezTo>
                  <a:cubicBezTo>
                    <a:pt x="13147" y="-856"/>
                    <a:pt x="7233" y="7529"/>
                    <a:pt x="7233" y="7529"/>
                  </a:cubicBezTo>
                  <a:cubicBezTo>
                    <a:pt x="2104" y="6928"/>
                    <a:pt x="2478" y="7929"/>
                    <a:pt x="137" y="13421"/>
                  </a:cubicBezTo>
                  <a:cubicBezTo>
                    <a:pt x="-311" y="14470"/>
                    <a:pt x="416" y="14829"/>
                    <a:pt x="1211" y="14536"/>
                  </a:cubicBezTo>
                  <a:cubicBezTo>
                    <a:pt x="2006" y="14242"/>
                    <a:pt x="3764" y="13593"/>
                    <a:pt x="3764" y="13593"/>
                  </a:cubicBezTo>
                  <a:lnTo>
                    <a:pt x="6840" y="16669"/>
                  </a:lnTo>
                  <a:cubicBezTo>
                    <a:pt x="6840" y="16669"/>
                    <a:pt x="6192" y="18426"/>
                    <a:pt x="5897" y="19222"/>
                  </a:cubicBezTo>
                  <a:cubicBezTo>
                    <a:pt x="5604" y="20018"/>
                    <a:pt x="5963" y="20744"/>
                    <a:pt x="7012" y="20297"/>
                  </a:cubicBezTo>
                  <a:cubicBezTo>
                    <a:pt x="12505" y="17955"/>
                    <a:pt x="13504" y="18328"/>
                    <a:pt x="12904" y="13199"/>
                  </a:cubicBezTo>
                  <a:close/>
                </a:path>
              </a:pathLst>
            </a:custGeom>
            <a:solidFill>
              <a:schemeClr val="accent1"/>
            </a:solidFill>
            <a:ln w="12700">
              <a:miter lim="400000"/>
            </a:ln>
          </p:spPr>
          <p:txBody>
            <a:bodyPr lIns="0" tIns="0" rIns="0" bIns="0" anchor="ctr"/>
            <a:lstStyle/>
            <a:p>
              <a:pPr lvl="0"/>
              <a:endParaRPr sz="1300"/>
            </a:p>
          </p:txBody>
        </p:sp>
        <p:sp>
          <p:nvSpPr>
            <p:cNvPr id="86" name="Shape 4059"/>
            <p:cNvSpPr/>
            <p:nvPr/>
          </p:nvSpPr>
          <p:spPr>
            <a:xfrm>
              <a:off x="6292376" y="2727437"/>
              <a:ext cx="196378" cy="192287"/>
            </a:xfrm>
            <a:custGeom>
              <a:avLst/>
              <a:gdLst/>
              <a:ahLst/>
              <a:cxnLst>
                <a:cxn ang="0">
                  <a:pos x="wd2" y="hd2"/>
                </a:cxn>
                <a:cxn ang="5400000">
                  <a:pos x="wd2" y="hd2"/>
                </a:cxn>
                <a:cxn ang="10800000">
                  <a:pos x="wd2" y="hd2"/>
                </a:cxn>
                <a:cxn ang="16200000">
                  <a:pos x="wd2" y="hd2"/>
                </a:cxn>
              </a:cxnLst>
              <a:rect l="0" t="0" r="r" b="b"/>
              <a:pathLst>
                <a:path w="20026" h="20334" extrusionOk="0">
                  <a:moveTo>
                    <a:pt x="19964" y="64"/>
                  </a:moveTo>
                  <a:cubicBezTo>
                    <a:pt x="19154" y="-762"/>
                    <a:pt x="10181" y="6693"/>
                    <a:pt x="7510" y="9416"/>
                  </a:cubicBezTo>
                  <a:cubicBezTo>
                    <a:pt x="6185" y="10767"/>
                    <a:pt x="5743" y="11492"/>
                    <a:pt x="5336" y="12034"/>
                  </a:cubicBezTo>
                  <a:cubicBezTo>
                    <a:pt x="5160" y="12268"/>
                    <a:pt x="5392" y="12341"/>
                    <a:pt x="5498" y="12397"/>
                  </a:cubicBezTo>
                  <a:cubicBezTo>
                    <a:pt x="6023" y="12675"/>
                    <a:pt x="6391" y="12933"/>
                    <a:pt x="6864" y="13417"/>
                  </a:cubicBezTo>
                  <a:cubicBezTo>
                    <a:pt x="7340" y="13900"/>
                    <a:pt x="7594" y="14275"/>
                    <a:pt x="7865" y="14809"/>
                  </a:cubicBezTo>
                  <a:cubicBezTo>
                    <a:pt x="7919" y="14917"/>
                    <a:pt x="7991" y="15156"/>
                    <a:pt x="8222" y="14975"/>
                  </a:cubicBezTo>
                  <a:cubicBezTo>
                    <a:pt x="8753" y="14561"/>
                    <a:pt x="9464" y="14110"/>
                    <a:pt x="10789" y="12758"/>
                  </a:cubicBezTo>
                  <a:cubicBezTo>
                    <a:pt x="13461" y="10036"/>
                    <a:pt x="20774" y="889"/>
                    <a:pt x="19964" y="64"/>
                  </a:cubicBezTo>
                  <a:close/>
                  <a:moveTo>
                    <a:pt x="2465" y="14020"/>
                  </a:moveTo>
                  <a:cubicBezTo>
                    <a:pt x="886" y="15630"/>
                    <a:pt x="2220" y="17281"/>
                    <a:pt x="121" y="19731"/>
                  </a:cubicBezTo>
                  <a:cubicBezTo>
                    <a:pt x="-826" y="20838"/>
                    <a:pt x="4021" y="20501"/>
                    <a:pt x="6421" y="18052"/>
                  </a:cubicBezTo>
                  <a:cubicBezTo>
                    <a:pt x="7439" y="17016"/>
                    <a:pt x="7152" y="15502"/>
                    <a:pt x="6060" y="14389"/>
                  </a:cubicBezTo>
                  <a:cubicBezTo>
                    <a:pt x="4968" y="13275"/>
                    <a:pt x="3483" y="12982"/>
                    <a:pt x="2465" y="14020"/>
                  </a:cubicBezTo>
                  <a:close/>
                </a:path>
              </a:pathLst>
            </a:custGeom>
            <a:solidFill>
              <a:schemeClr val="accent1"/>
            </a:solidFill>
            <a:ln w="12700">
              <a:miter lim="400000"/>
            </a:ln>
          </p:spPr>
          <p:txBody>
            <a:bodyPr lIns="0" tIns="0" rIns="0" bIns="0" anchor="ctr"/>
            <a:lstStyle/>
            <a:p>
              <a:pPr lvl="0"/>
              <a:endParaRPr sz="1300"/>
            </a:p>
          </p:txBody>
        </p:sp>
        <p:sp>
          <p:nvSpPr>
            <p:cNvPr id="87" name="Shape 4060"/>
            <p:cNvSpPr/>
            <p:nvPr/>
          </p:nvSpPr>
          <p:spPr>
            <a:xfrm>
              <a:off x="7330117" y="2730178"/>
              <a:ext cx="199250" cy="186805"/>
            </a:xfrm>
            <a:custGeom>
              <a:avLst/>
              <a:gdLst/>
              <a:ahLst/>
              <a:cxnLst>
                <a:cxn ang="0">
                  <a:pos x="wd2" y="hd2"/>
                </a:cxn>
                <a:cxn ang="5400000">
                  <a:pos x="wd2" y="hd2"/>
                </a:cxn>
                <a:cxn ang="10800000">
                  <a:pos x="wd2" y="hd2"/>
                </a:cxn>
                <a:cxn ang="16200000">
                  <a:pos x="wd2" y="hd2"/>
                </a:cxn>
              </a:cxnLst>
              <a:rect l="0" t="0" r="r" b="b"/>
              <a:pathLst>
                <a:path w="20993" h="21440" extrusionOk="0">
                  <a:moveTo>
                    <a:pt x="20097" y="14373"/>
                  </a:moveTo>
                  <a:lnTo>
                    <a:pt x="15990" y="12571"/>
                  </a:lnTo>
                  <a:lnTo>
                    <a:pt x="16463" y="14008"/>
                  </a:lnTo>
                  <a:cubicBezTo>
                    <a:pt x="16439" y="15532"/>
                    <a:pt x="13726" y="16745"/>
                    <a:pt x="10496" y="16745"/>
                  </a:cubicBezTo>
                  <a:cubicBezTo>
                    <a:pt x="7268" y="16745"/>
                    <a:pt x="4553" y="15532"/>
                    <a:pt x="4529" y="14008"/>
                  </a:cubicBezTo>
                  <a:lnTo>
                    <a:pt x="5002" y="12571"/>
                  </a:lnTo>
                  <a:lnTo>
                    <a:pt x="895" y="14373"/>
                  </a:lnTo>
                  <a:cubicBezTo>
                    <a:pt x="-255" y="14878"/>
                    <a:pt x="-304" y="15814"/>
                    <a:pt x="789" y="16451"/>
                  </a:cubicBezTo>
                  <a:lnTo>
                    <a:pt x="8511" y="20962"/>
                  </a:lnTo>
                  <a:cubicBezTo>
                    <a:pt x="9602" y="21600"/>
                    <a:pt x="11390" y="21600"/>
                    <a:pt x="12481" y="20962"/>
                  </a:cubicBezTo>
                  <a:lnTo>
                    <a:pt x="20205" y="16451"/>
                  </a:lnTo>
                  <a:cubicBezTo>
                    <a:pt x="21296" y="15814"/>
                    <a:pt x="21247" y="14878"/>
                    <a:pt x="20097" y="14373"/>
                  </a:cubicBezTo>
                  <a:close/>
                  <a:moveTo>
                    <a:pt x="10496" y="5209"/>
                  </a:moveTo>
                  <a:cubicBezTo>
                    <a:pt x="11724" y="5209"/>
                    <a:pt x="12866" y="4796"/>
                    <a:pt x="13199" y="4152"/>
                  </a:cubicBezTo>
                  <a:cubicBezTo>
                    <a:pt x="12739" y="2744"/>
                    <a:pt x="12343" y="1535"/>
                    <a:pt x="12094" y="773"/>
                  </a:cubicBezTo>
                  <a:cubicBezTo>
                    <a:pt x="11927" y="264"/>
                    <a:pt x="11175" y="0"/>
                    <a:pt x="10496" y="0"/>
                  </a:cubicBezTo>
                  <a:cubicBezTo>
                    <a:pt x="9817" y="0"/>
                    <a:pt x="9065" y="264"/>
                    <a:pt x="8898" y="773"/>
                  </a:cubicBezTo>
                  <a:cubicBezTo>
                    <a:pt x="8649" y="1535"/>
                    <a:pt x="8253" y="2744"/>
                    <a:pt x="7792" y="4152"/>
                  </a:cubicBezTo>
                  <a:cubicBezTo>
                    <a:pt x="8126" y="4796"/>
                    <a:pt x="9268" y="5209"/>
                    <a:pt x="10496" y="5209"/>
                  </a:cubicBezTo>
                  <a:close/>
                  <a:moveTo>
                    <a:pt x="10496" y="13197"/>
                  </a:moveTo>
                  <a:cubicBezTo>
                    <a:pt x="13109" y="13197"/>
                    <a:pt x="15296" y="12229"/>
                    <a:pt x="15429" y="10966"/>
                  </a:cubicBezTo>
                  <a:cubicBezTo>
                    <a:pt x="15041" y="9779"/>
                    <a:pt x="14617" y="8484"/>
                    <a:pt x="14201" y="7211"/>
                  </a:cubicBezTo>
                  <a:cubicBezTo>
                    <a:pt x="13911" y="8118"/>
                    <a:pt x="12316" y="8759"/>
                    <a:pt x="10496" y="8759"/>
                  </a:cubicBezTo>
                  <a:cubicBezTo>
                    <a:pt x="8678" y="8759"/>
                    <a:pt x="7081" y="8118"/>
                    <a:pt x="6791" y="7211"/>
                  </a:cubicBezTo>
                  <a:cubicBezTo>
                    <a:pt x="6375" y="8484"/>
                    <a:pt x="5951" y="9779"/>
                    <a:pt x="5563" y="10966"/>
                  </a:cubicBezTo>
                  <a:cubicBezTo>
                    <a:pt x="5696" y="12229"/>
                    <a:pt x="7883" y="13197"/>
                    <a:pt x="10496" y="13197"/>
                  </a:cubicBezTo>
                  <a:close/>
                </a:path>
              </a:pathLst>
            </a:custGeom>
            <a:solidFill>
              <a:schemeClr val="accent1"/>
            </a:solidFill>
            <a:ln w="12700">
              <a:miter lim="400000"/>
            </a:ln>
          </p:spPr>
          <p:txBody>
            <a:bodyPr lIns="0" tIns="0" rIns="0" bIns="0" anchor="ctr"/>
            <a:lstStyle/>
            <a:p>
              <a:pPr lvl="0"/>
              <a:endParaRPr sz="1300"/>
            </a:p>
          </p:txBody>
        </p:sp>
        <p:sp>
          <p:nvSpPr>
            <p:cNvPr id="88" name="Shape 4061"/>
            <p:cNvSpPr/>
            <p:nvPr/>
          </p:nvSpPr>
          <p:spPr>
            <a:xfrm>
              <a:off x="5268058" y="2723102"/>
              <a:ext cx="166655" cy="200957"/>
            </a:xfrm>
            <a:custGeom>
              <a:avLst/>
              <a:gdLst/>
              <a:ahLst/>
              <a:cxnLst>
                <a:cxn ang="0">
                  <a:pos x="wd2" y="hd2"/>
                </a:cxn>
                <a:cxn ang="5400000">
                  <a:pos x="wd2" y="hd2"/>
                </a:cxn>
                <a:cxn ang="10800000">
                  <a:pos x="wd2" y="hd2"/>
                </a:cxn>
                <a:cxn ang="16200000">
                  <a:pos x="wd2" y="hd2"/>
                </a:cxn>
              </a:cxnLst>
              <a:rect l="0" t="0" r="r" b="b"/>
              <a:pathLst>
                <a:path w="21168" h="21600" extrusionOk="0">
                  <a:moveTo>
                    <a:pt x="10585" y="5651"/>
                  </a:moveTo>
                  <a:cubicBezTo>
                    <a:pt x="5710" y="5648"/>
                    <a:pt x="2252" y="4179"/>
                    <a:pt x="2252" y="3629"/>
                  </a:cubicBezTo>
                  <a:cubicBezTo>
                    <a:pt x="2250" y="3083"/>
                    <a:pt x="5710" y="1611"/>
                    <a:pt x="10585" y="1615"/>
                  </a:cubicBezTo>
                  <a:cubicBezTo>
                    <a:pt x="15458" y="1611"/>
                    <a:pt x="18918" y="3083"/>
                    <a:pt x="18916" y="3629"/>
                  </a:cubicBezTo>
                  <a:cubicBezTo>
                    <a:pt x="18916" y="4179"/>
                    <a:pt x="15458" y="5648"/>
                    <a:pt x="10585" y="5651"/>
                  </a:cubicBezTo>
                  <a:close/>
                  <a:moveTo>
                    <a:pt x="10585" y="0"/>
                  </a:moveTo>
                  <a:cubicBezTo>
                    <a:pt x="3924" y="0"/>
                    <a:pt x="-216" y="1857"/>
                    <a:pt x="9" y="3364"/>
                  </a:cubicBezTo>
                  <a:lnTo>
                    <a:pt x="2252" y="18994"/>
                  </a:lnTo>
                  <a:cubicBezTo>
                    <a:pt x="2342" y="19602"/>
                    <a:pt x="5710" y="21597"/>
                    <a:pt x="10585" y="21600"/>
                  </a:cubicBezTo>
                  <a:cubicBezTo>
                    <a:pt x="15458" y="21597"/>
                    <a:pt x="18826" y="19602"/>
                    <a:pt x="18916" y="18994"/>
                  </a:cubicBezTo>
                  <a:lnTo>
                    <a:pt x="21159" y="3364"/>
                  </a:lnTo>
                  <a:cubicBezTo>
                    <a:pt x="21384" y="1857"/>
                    <a:pt x="17246" y="0"/>
                    <a:pt x="10585" y="0"/>
                  </a:cubicBezTo>
                  <a:close/>
                </a:path>
              </a:pathLst>
            </a:custGeom>
            <a:solidFill>
              <a:schemeClr val="accent1"/>
            </a:solidFill>
            <a:ln w="12700">
              <a:miter lim="400000"/>
            </a:ln>
          </p:spPr>
          <p:txBody>
            <a:bodyPr lIns="0" tIns="0" rIns="0" bIns="0" anchor="ctr"/>
            <a:lstStyle/>
            <a:p>
              <a:pPr lvl="0"/>
              <a:endParaRPr sz="1300"/>
            </a:p>
          </p:txBody>
        </p:sp>
        <p:sp>
          <p:nvSpPr>
            <p:cNvPr id="89" name="Shape 4062"/>
            <p:cNvSpPr/>
            <p:nvPr/>
          </p:nvSpPr>
          <p:spPr>
            <a:xfrm>
              <a:off x="576576" y="3251823"/>
              <a:ext cx="197006" cy="197006"/>
            </a:xfrm>
            <a:custGeom>
              <a:avLst/>
              <a:gdLst/>
              <a:ahLst/>
              <a:cxnLst>
                <a:cxn ang="0">
                  <a:pos x="wd2" y="hd2"/>
                </a:cxn>
                <a:cxn ang="5400000">
                  <a:pos x="wd2" y="hd2"/>
                </a:cxn>
                <a:cxn ang="10800000">
                  <a:pos x="wd2" y="hd2"/>
                </a:cxn>
                <a:cxn ang="16200000">
                  <a:pos x="wd2" y="hd2"/>
                </a:cxn>
              </a:cxnLst>
              <a:rect l="0" t="0" r="r" b="b"/>
              <a:pathLst>
                <a:path w="21600" h="21600" extrusionOk="0">
                  <a:moveTo>
                    <a:pt x="7903" y="19541"/>
                  </a:moveTo>
                  <a:cubicBezTo>
                    <a:pt x="8456" y="19250"/>
                    <a:pt x="8513" y="18872"/>
                    <a:pt x="9014" y="18851"/>
                  </a:cubicBezTo>
                  <a:cubicBezTo>
                    <a:pt x="9588" y="18824"/>
                    <a:pt x="10056" y="18627"/>
                    <a:pt x="10702" y="18486"/>
                  </a:cubicBezTo>
                  <a:cubicBezTo>
                    <a:pt x="11276" y="18360"/>
                    <a:pt x="12303" y="17777"/>
                    <a:pt x="13208" y="17703"/>
                  </a:cubicBezTo>
                  <a:cubicBezTo>
                    <a:pt x="13969" y="17640"/>
                    <a:pt x="15474" y="17742"/>
                    <a:pt x="15879" y="18479"/>
                  </a:cubicBezTo>
                  <a:cubicBezTo>
                    <a:pt x="14422" y="19446"/>
                    <a:pt x="12676" y="20011"/>
                    <a:pt x="10801" y="20011"/>
                  </a:cubicBezTo>
                  <a:cubicBezTo>
                    <a:pt x="9787" y="20011"/>
                    <a:pt x="8815" y="19844"/>
                    <a:pt x="7903" y="19541"/>
                  </a:cubicBezTo>
                  <a:close/>
                  <a:moveTo>
                    <a:pt x="9534" y="1681"/>
                  </a:moveTo>
                  <a:cubicBezTo>
                    <a:pt x="9315" y="2109"/>
                    <a:pt x="8733" y="2284"/>
                    <a:pt x="8380" y="2606"/>
                  </a:cubicBezTo>
                  <a:cubicBezTo>
                    <a:pt x="7610" y="3303"/>
                    <a:pt x="7280" y="3206"/>
                    <a:pt x="6865" y="3874"/>
                  </a:cubicBezTo>
                  <a:cubicBezTo>
                    <a:pt x="6448" y="4542"/>
                    <a:pt x="5103" y="5505"/>
                    <a:pt x="5103" y="5989"/>
                  </a:cubicBezTo>
                  <a:cubicBezTo>
                    <a:pt x="5103" y="6471"/>
                    <a:pt x="5783" y="7042"/>
                    <a:pt x="6122" y="6930"/>
                  </a:cubicBezTo>
                  <a:cubicBezTo>
                    <a:pt x="6462" y="6819"/>
                    <a:pt x="7357" y="6825"/>
                    <a:pt x="7884" y="7010"/>
                  </a:cubicBezTo>
                  <a:cubicBezTo>
                    <a:pt x="8412" y="7196"/>
                    <a:pt x="12288" y="7383"/>
                    <a:pt x="11054" y="10660"/>
                  </a:cubicBezTo>
                  <a:cubicBezTo>
                    <a:pt x="10663" y="11702"/>
                    <a:pt x="8946" y="11525"/>
                    <a:pt x="8490" y="13251"/>
                  </a:cubicBezTo>
                  <a:cubicBezTo>
                    <a:pt x="8422" y="13503"/>
                    <a:pt x="8185" y="14586"/>
                    <a:pt x="8169" y="14939"/>
                  </a:cubicBezTo>
                  <a:cubicBezTo>
                    <a:pt x="8140" y="15485"/>
                    <a:pt x="8555" y="17547"/>
                    <a:pt x="8028" y="17547"/>
                  </a:cubicBezTo>
                  <a:cubicBezTo>
                    <a:pt x="7498" y="17547"/>
                    <a:pt x="6073" y="15703"/>
                    <a:pt x="6073" y="15369"/>
                  </a:cubicBezTo>
                  <a:cubicBezTo>
                    <a:pt x="6073" y="15035"/>
                    <a:pt x="5703" y="13864"/>
                    <a:pt x="5703" y="12860"/>
                  </a:cubicBezTo>
                  <a:cubicBezTo>
                    <a:pt x="5703" y="11857"/>
                    <a:pt x="3996" y="11874"/>
                    <a:pt x="3996" y="10541"/>
                  </a:cubicBezTo>
                  <a:cubicBezTo>
                    <a:pt x="3996" y="9336"/>
                    <a:pt x="4923" y="8739"/>
                    <a:pt x="4714" y="8162"/>
                  </a:cubicBezTo>
                  <a:cubicBezTo>
                    <a:pt x="4510" y="7589"/>
                    <a:pt x="2883" y="7567"/>
                    <a:pt x="2205" y="7499"/>
                  </a:cubicBezTo>
                  <a:cubicBezTo>
                    <a:pt x="3389" y="4426"/>
                    <a:pt x="6176" y="2144"/>
                    <a:pt x="9534" y="1681"/>
                  </a:cubicBezTo>
                  <a:close/>
                  <a:moveTo>
                    <a:pt x="20011" y="10801"/>
                  </a:moveTo>
                  <a:cubicBezTo>
                    <a:pt x="20011" y="12907"/>
                    <a:pt x="19296" y="14850"/>
                    <a:pt x="18104" y="16404"/>
                  </a:cubicBezTo>
                  <a:cubicBezTo>
                    <a:pt x="17766" y="16139"/>
                    <a:pt x="17407" y="15428"/>
                    <a:pt x="17745" y="14690"/>
                  </a:cubicBezTo>
                  <a:cubicBezTo>
                    <a:pt x="18085" y="13946"/>
                    <a:pt x="18174" y="12228"/>
                    <a:pt x="18097" y="11559"/>
                  </a:cubicBezTo>
                  <a:cubicBezTo>
                    <a:pt x="18021" y="10891"/>
                    <a:pt x="17674" y="9281"/>
                    <a:pt x="16730" y="9264"/>
                  </a:cubicBezTo>
                  <a:cubicBezTo>
                    <a:pt x="15787" y="9251"/>
                    <a:pt x="15141" y="8939"/>
                    <a:pt x="14580" y="7822"/>
                  </a:cubicBezTo>
                  <a:cubicBezTo>
                    <a:pt x="13418" y="5494"/>
                    <a:pt x="16763" y="5049"/>
                    <a:pt x="15600" y="3759"/>
                  </a:cubicBezTo>
                  <a:cubicBezTo>
                    <a:pt x="15275" y="3399"/>
                    <a:pt x="13594" y="5249"/>
                    <a:pt x="13349" y="2782"/>
                  </a:cubicBezTo>
                  <a:cubicBezTo>
                    <a:pt x="13331" y="2608"/>
                    <a:pt x="13501" y="2344"/>
                    <a:pt x="13725" y="2070"/>
                  </a:cubicBezTo>
                  <a:cubicBezTo>
                    <a:pt x="17375" y="3296"/>
                    <a:pt x="20011" y="6745"/>
                    <a:pt x="20011" y="10801"/>
                  </a:cubicBezTo>
                  <a:close/>
                  <a:moveTo>
                    <a:pt x="10801" y="0"/>
                  </a:moveTo>
                  <a:cubicBezTo>
                    <a:pt x="4844" y="0"/>
                    <a:pt x="0" y="4846"/>
                    <a:pt x="0" y="10801"/>
                  </a:cubicBezTo>
                  <a:cubicBezTo>
                    <a:pt x="0" y="16756"/>
                    <a:pt x="4844" y="21600"/>
                    <a:pt x="10801" y="21600"/>
                  </a:cubicBezTo>
                  <a:cubicBezTo>
                    <a:pt x="16756" y="21600"/>
                    <a:pt x="21600" y="16756"/>
                    <a:pt x="21600" y="10801"/>
                  </a:cubicBezTo>
                  <a:cubicBezTo>
                    <a:pt x="21600" y="4846"/>
                    <a:pt x="16756" y="0"/>
                    <a:pt x="10801" y="0"/>
                  </a:cubicBezTo>
                  <a:close/>
                </a:path>
              </a:pathLst>
            </a:custGeom>
            <a:solidFill>
              <a:schemeClr val="accent1"/>
            </a:solidFill>
            <a:ln w="12700">
              <a:miter lim="400000"/>
            </a:ln>
          </p:spPr>
          <p:txBody>
            <a:bodyPr lIns="0" tIns="0" rIns="0" bIns="0" anchor="ctr"/>
            <a:lstStyle/>
            <a:p>
              <a:pPr lvl="0"/>
              <a:endParaRPr sz="1300"/>
            </a:p>
          </p:txBody>
        </p:sp>
        <p:sp>
          <p:nvSpPr>
            <p:cNvPr id="90" name="Shape 4063"/>
            <p:cNvSpPr/>
            <p:nvPr/>
          </p:nvSpPr>
          <p:spPr>
            <a:xfrm>
              <a:off x="1086580" y="3285476"/>
              <a:ext cx="216177" cy="129701"/>
            </a:xfrm>
            <a:custGeom>
              <a:avLst/>
              <a:gdLst/>
              <a:ahLst/>
              <a:cxnLst>
                <a:cxn ang="0">
                  <a:pos x="wd2" y="hd2"/>
                </a:cxn>
                <a:cxn ang="5400000">
                  <a:pos x="wd2" y="hd2"/>
                </a:cxn>
                <a:cxn ang="10800000">
                  <a:pos x="wd2" y="hd2"/>
                </a:cxn>
                <a:cxn ang="16200000">
                  <a:pos x="wd2" y="hd2"/>
                </a:cxn>
              </a:cxnLst>
              <a:rect l="0" t="0" r="r" b="b"/>
              <a:pathLst>
                <a:path w="21600" h="21600" extrusionOk="0">
                  <a:moveTo>
                    <a:pt x="19440" y="7201"/>
                  </a:moveTo>
                  <a:lnTo>
                    <a:pt x="15120" y="7201"/>
                  </a:lnTo>
                  <a:lnTo>
                    <a:pt x="15120" y="3600"/>
                  </a:lnTo>
                  <a:lnTo>
                    <a:pt x="19440" y="3600"/>
                  </a:lnTo>
                  <a:cubicBezTo>
                    <a:pt x="19440" y="3600"/>
                    <a:pt x="19440" y="7201"/>
                    <a:pt x="19440" y="7201"/>
                  </a:cubicBezTo>
                  <a:close/>
                  <a:moveTo>
                    <a:pt x="16200" y="12600"/>
                  </a:moveTo>
                  <a:lnTo>
                    <a:pt x="16200" y="9000"/>
                  </a:lnTo>
                  <a:lnTo>
                    <a:pt x="18359" y="9000"/>
                  </a:lnTo>
                  <a:lnTo>
                    <a:pt x="18359" y="12600"/>
                  </a:lnTo>
                  <a:cubicBezTo>
                    <a:pt x="18359" y="12600"/>
                    <a:pt x="16200" y="12600"/>
                    <a:pt x="16200" y="12600"/>
                  </a:cubicBezTo>
                  <a:close/>
                  <a:moveTo>
                    <a:pt x="19440" y="18000"/>
                  </a:moveTo>
                  <a:lnTo>
                    <a:pt x="17280" y="18000"/>
                  </a:lnTo>
                  <a:lnTo>
                    <a:pt x="17280" y="14401"/>
                  </a:lnTo>
                  <a:lnTo>
                    <a:pt x="19440" y="14401"/>
                  </a:lnTo>
                  <a:cubicBezTo>
                    <a:pt x="19440" y="14401"/>
                    <a:pt x="19440" y="18000"/>
                    <a:pt x="19440" y="18000"/>
                  </a:cubicBezTo>
                  <a:close/>
                  <a:moveTo>
                    <a:pt x="16200" y="18000"/>
                  </a:moveTo>
                  <a:lnTo>
                    <a:pt x="5400" y="18000"/>
                  </a:lnTo>
                  <a:lnTo>
                    <a:pt x="5400" y="14401"/>
                  </a:lnTo>
                  <a:lnTo>
                    <a:pt x="16200" y="14401"/>
                  </a:lnTo>
                  <a:cubicBezTo>
                    <a:pt x="16200" y="14401"/>
                    <a:pt x="16200" y="18000"/>
                    <a:pt x="16200" y="18000"/>
                  </a:cubicBezTo>
                  <a:close/>
                  <a:moveTo>
                    <a:pt x="4319" y="18000"/>
                  </a:moveTo>
                  <a:lnTo>
                    <a:pt x="2160" y="18000"/>
                  </a:lnTo>
                  <a:lnTo>
                    <a:pt x="2160" y="14401"/>
                  </a:lnTo>
                  <a:lnTo>
                    <a:pt x="4319" y="14401"/>
                  </a:lnTo>
                  <a:cubicBezTo>
                    <a:pt x="4319" y="14401"/>
                    <a:pt x="4319" y="18000"/>
                    <a:pt x="4319" y="18000"/>
                  </a:cubicBezTo>
                  <a:close/>
                  <a:moveTo>
                    <a:pt x="5400" y="9000"/>
                  </a:moveTo>
                  <a:lnTo>
                    <a:pt x="5400" y="12600"/>
                  </a:lnTo>
                  <a:lnTo>
                    <a:pt x="3240" y="12600"/>
                  </a:lnTo>
                  <a:lnTo>
                    <a:pt x="3240" y="9000"/>
                  </a:lnTo>
                  <a:cubicBezTo>
                    <a:pt x="3240" y="9000"/>
                    <a:pt x="5400" y="9000"/>
                    <a:pt x="5400" y="9000"/>
                  </a:cubicBezTo>
                  <a:close/>
                  <a:moveTo>
                    <a:pt x="2160" y="3600"/>
                  </a:moveTo>
                  <a:lnTo>
                    <a:pt x="4319" y="3600"/>
                  </a:lnTo>
                  <a:lnTo>
                    <a:pt x="4319" y="7201"/>
                  </a:lnTo>
                  <a:lnTo>
                    <a:pt x="2160" y="7201"/>
                  </a:lnTo>
                  <a:cubicBezTo>
                    <a:pt x="2160" y="7201"/>
                    <a:pt x="2160" y="3600"/>
                    <a:pt x="2160" y="3600"/>
                  </a:cubicBezTo>
                  <a:close/>
                  <a:moveTo>
                    <a:pt x="8639" y="9000"/>
                  </a:moveTo>
                  <a:lnTo>
                    <a:pt x="8639" y="12600"/>
                  </a:lnTo>
                  <a:lnTo>
                    <a:pt x="6479" y="12600"/>
                  </a:lnTo>
                  <a:lnTo>
                    <a:pt x="6479" y="9000"/>
                  </a:lnTo>
                  <a:cubicBezTo>
                    <a:pt x="6479" y="9000"/>
                    <a:pt x="8639" y="9000"/>
                    <a:pt x="8639" y="9000"/>
                  </a:cubicBezTo>
                  <a:close/>
                  <a:moveTo>
                    <a:pt x="5400" y="3600"/>
                  </a:moveTo>
                  <a:lnTo>
                    <a:pt x="7560" y="3600"/>
                  </a:lnTo>
                  <a:lnTo>
                    <a:pt x="7560" y="7201"/>
                  </a:lnTo>
                  <a:lnTo>
                    <a:pt x="5400" y="7201"/>
                  </a:lnTo>
                  <a:cubicBezTo>
                    <a:pt x="5400" y="7201"/>
                    <a:pt x="5400" y="3600"/>
                    <a:pt x="5400" y="3600"/>
                  </a:cubicBezTo>
                  <a:close/>
                  <a:moveTo>
                    <a:pt x="11880" y="9000"/>
                  </a:moveTo>
                  <a:lnTo>
                    <a:pt x="11880" y="12600"/>
                  </a:lnTo>
                  <a:lnTo>
                    <a:pt x="9720" y="12600"/>
                  </a:lnTo>
                  <a:lnTo>
                    <a:pt x="9720" y="9000"/>
                  </a:lnTo>
                  <a:cubicBezTo>
                    <a:pt x="9720" y="9000"/>
                    <a:pt x="11880" y="9000"/>
                    <a:pt x="11880" y="9000"/>
                  </a:cubicBezTo>
                  <a:close/>
                  <a:moveTo>
                    <a:pt x="8639" y="3600"/>
                  </a:moveTo>
                  <a:lnTo>
                    <a:pt x="10799" y="3600"/>
                  </a:lnTo>
                  <a:lnTo>
                    <a:pt x="10799" y="7201"/>
                  </a:lnTo>
                  <a:lnTo>
                    <a:pt x="8639" y="7201"/>
                  </a:lnTo>
                  <a:cubicBezTo>
                    <a:pt x="8639" y="7201"/>
                    <a:pt x="8639" y="3600"/>
                    <a:pt x="8639" y="3600"/>
                  </a:cubicBezTo>
                  <a:close/>
                  <a:moveTo>
                    <a:pt x="15120" y="9000"/>
                  </a:moveTo>
                  <a:lnTo>
                    <a:pt x="15120" y="12600"/>
                  </a:lnTo>
                  <a:lnTo>
                    <a:pt x="12959" y="12600"/>
                  </a:lnTo>
                  <a:lnTo>
                    <a:pt x="12959" y="9000"/>
                  </a:lnTo>
                  <a:cubicBezTo>
                    <a:pt x="12959" y="9000"/>
                    <a:pt x="15120" y="9000"/>
                    <a:pt x="15120" y="9000"/>
                  </a:cubicBezTo>
                  <a:close/>
                  <a:moveTo>
                    <a:pt x="11880" y="3600"/>
                  </a:moveTo>
                  <a:lnTo>
                    <a:pt x="14040" y="3600"/>
                  </a:lnTo>
                  <a:lnTo>
                    <a:pt x="14040" y="7201"/>
                  </a:lnTo>
                  <a:lnTo>
                    <a:pt x="11880" y="7201"/>
                  </a:lnTo>
                  <a:cubicBezTo>
                    <a:pt x="11880" y="7201"/>
                    <a:pt x="11880" y="3600"/>
                    <a:pt x="11880" y="3600"/>
                  </a:cubicBezTo>
                  <a:close/>
                  <a:moveTo>
                    <a:pt x="20088" y="0"/>
                  </a:moveTo>
                  <a:lnTo>
                    <a:pt x="1511" y="0"/>
                  </a:lnTo>
                  <a:cubicBezTo>
                    <a:pt x="680" y="0"/>
                    <a:pt x="0" y="1134"/>
                    <a:pt x="0" y="2519"/>
                  </a:cubicBezTo>
                  <a:lnTo>
                    <a:pt x="0" y="19081"/>
                  </a:lnTo>
                  <a:cubicBezTo>
                    <a:pt x="0" y="20466"/>
                    <a:pt x="680" y="21600"/>
                    <a:pt x="1511" y="21600"/>
                  </a:cubicBezTo>
                  <a:lnTo>
                    <a:pt x="20088" y="21600"/>
                  </a:lnTo>
                  <a:cubicBezTo>
                    <a:pt x="20920" y="21600"/>
                    <a:pt x="21600" y="20466"/>
                    <a:pt x="21600" y="19081"/>
                  </a:cubicBezTo>
                  <a:lnTo>
                    <a:pt x="21600" y="2519"/>
                  </a:lnTo>
                  <a:cubicBezTo>
                    <a:pt x="21600" y="1134"/>
                    <a:pt x="20920" y="0"/>
                    <a:pt x="20088" y="0"/>
                  </a:cubicBezTo>
                  <a:close/>
                </a:path>
              </a:pathLst>
            </a:custGeom>
            <a:solidFill>
              <a:schemeClr val="accent1"/>
            </a:solidFill>
            <a:ln w="12700">
              <a:miter lim="400000"/>
            </a:ln>
          </p:spPr>
          <p:txBody>
            <a:bodyPr lIns="0" tIns="0" rIns="0" bIns="0" anchor="ctr"/>
            <a:lstStyle/>
            <a:p>
              <a:pPr lvl="0"/>
              <a:endParaRPr sz="1300"/>
            </a:p>
          </p:txBody>
        </p:sp>
        <p:sp>
          <p:nvSpPr>
            <p:cNvPr id="91" name="Shape 4064"/>
            <p:cNvSpPr/>
            <p:nvPr/>
          </p:nvSpPr>
          <p:spPr>
            <a:xfrm>
              <a:off x="8351722" y="2740348"/>
              <a:ext cx="208067" cy="166465"/>
            </a:xfrm>
            <a:custGeom>
              <a:avLst/>
              <a:gdLst/>
              <a:ahLst/>
              <a:cxnLst>
                <a:cxn ang="0">
                  <a:pos x="wd2" y="hd2"/>
                </a:cxn>
                <a:cxn ang="5400000">
                  <a:pos x="wd2" y="hd2"/>
                </a:cxn>
                <a:cxn ang="10800000">
                  <a:pos x="wd2" y="hd2"/>
                </a:cxn>
                <a:cxn ang="16200000">
                  <a:pos x="wd2" y="hd2"/>
                </a:cxn>
              </a:cxnLst>
              <a:rect l="0" t="0" r="r" b="b"/>
              <a:pathLst>
                <a:path w="21600" h="21600" extrusionOk="0">
                  <a:moveTo>
                    <a:pt x="19462" y="4321"/>
                  </a:moveTo>
                  <a:lnTo>
                    <a:pt x="6480" y="4321"/>
                  </a:lnTo>
                  <a:lnTo>
                    <a:pt x="6480" y="2700"/>
                  </a:lnTo>
                  <a:lnTo>
                    <a:pt x="19462" y="2700"/>
                  </a:lnTo>
                  <a:cubicBezTo>
                    <a:pt x="19462" y="2700"/>
                    <a:pt x="19462" y="4321"/>
                    <a:pt x="19462" y="4321"/>
                  </a:cubicBezTo>
                  <a:close/>
                  <a:moveTo>
                    <a:pt x="19462" y="18900"/>
                  </a:moveTo>
                  <a:lnTo>
                    <a:pt x="2139" y="18900"/>
                  </a:lnTo>
                  <a:lnTo>
                    <a:pt x="2139" y="6479"/>
                  </a:lnTo>
                  <a:lnTo>
                    <a:pt x="19462" y="6479"/>
                  </a:lnTo>
                  <a:cubicBezTo>
                    <a:pt x="19462" y="6479"/>
                    <a:pt x="19462" y="18900"/>
                    <a:pt x="19462" y="18900"/>
                  </a:cubicBezTo>
                  <a:close/>
                  <a:moveTo>
                    <a:pt x="1999" y="3510"/>
                  </a:moveTo>
                  <a:cubicBezTo>
                    <a:pt x="1999" y="2967"/>
                    <a:pt x="2360" y="2524"/>
                    <a:pt x="2809" y="2524"/>
                  </a:cubicBezTo>
                  <a:cubicBezTo>
                    <a:pt x="3256" y="2524"/>
                    <a:pt x="3618" y="2967"/>
                    <a:pt x="3618" y="3510"/>
                  </a:cubicBezTo>
                  <a:cubicBezTo>
                    <a:pt x="3618" y="4054"/>
                    <a:pt x="3256" y="4496"/>
                    <a:pt x="2809" y="4496"/>
                  </a:cubicBezTo>
                  <a:cubicBezTo>
                    <a:pt x="2360" y="4496"/>
                    <a:pt x="1999" y="4054"/>
                    <a:pt x="1999" y="3510"/>
                  </a:cubicBezTo>
                  <a:close/>
                  <a:moveTo>
                    <a:pt x="4968" y="2524"/>
                  </a:moveTo>
                  <a:cubicBezTo>
                    <a:pt x="5417" y="2524"/>
                    <a:pt x="5778" y="2967"/>
                    <a:pt x="5778" y="3510"/>
                  </a:cubicBezTo>
                  <a:cubicBezTo>
                    <a:pt x="5778" y="4054"/>
                    <a:pt x="5417" y="4496"/>
                    <a:pt x="4968" y="4496"/>
                  </a:cubicBezTo>
                  <a:cubicBezTo>
                    <a:pt x="4521" y="4496"/>
                    <a:pt x="4159" y="4054"/>
                    <a:pt x="4159" y="3510"/>
                  </a:cubicBezTo>
                  <a:cubicBezTo>
                    <a:pt x="4159" y="2967"/>
                    <a:pt x="4521" y="2524"/>
                    <a:pt x="4968" y="2524"/>
                  </a:cubicBezTo>
                  <a:close/>
                  <a:moveTo>
                    <a:pt x="19440" y="0"/>
                  </a:moveTo>
                  <a:lnTo>
                    <a:pt x="2160" y="0"/>
                  </a:lnTo>
                  <a:cubicBezTo>
                    <a:pt x="973" y="0"/>
                    <a:pt x="0" y="1216"/>
                    <a:pt x="0" y="2700"/>
                  </a:cubicBezTo>
                  <a:lnTo>
                    <a:pt x="0" y="18900"/>
                  </a:lnTo>
                  <a:cubicBezTo>
                    <a:pt x="0" y="20384"/>
                    <a:pt x="973" y="21600"/>
                    <a:pt x="2160" y="21600"/>
                  </a:cubicBezTo>
                  <a:lnTo>
                    <a:pt x="19440" y="21600"/>
                  </a:lnTo>
                  <a:cubicBezTo>
                    <a:pt x="20629" y="21600"/>
                    <a:pt x="21600" y="20384"/>
                    <a:pt x="21600" y="18900"/>
                  </a:cubicBezTo>
                  <a:lnTo>
                    <a:pt x="21600" y="2700"/>
                  </a:lnTo>
                  <a:cubicBezTo>
                    <a:pt x="21600" y="1216"/>
                    <a:pt x="20629" y="0"/>
                    <a:pt x="19440" y="0"/>
                  </a:cubicBezTo>
                  <a:close/>
                </a:path>
              </a:pathLst>
            </a:custGeom>
            <a:solidFill>
              <a:schemeClr val="accent1"/>
            </a:solidFill>
            <a:ln w="12700">
              <a:miter lim="400000"/>
            </a:ln>
          </p:spPr>
          <p:txBody>
            <a:bodyPr lIns="0" tIns="0" rIns="0" bIns="0" anchor="ctr"/>
            <a:lstStyle/>
            <a:p>
              <a:pPr lvl="0"/>
              <a:endParaRPr sz="1300"/>
            </a:p>
          </p:txBody>
        </p:sp>
        <p:sp>
          <p:nvSpPr>
            <p:cNvPr id="92" name="Shape 4065"/>
            <p:cNvSpPr/>
            <p:nvPr/>
          </p:nvSpPr>
          <p:spPr>
            <a:xfrm>
              <a:off x="7853055" y="2735848"/>
              <a:ext cx="192555" cy="153857"/>
            </a:xfrm>
            <a:custGeom>
              <a:avLst/>
              <a:gdLst/>
              <a:ahLst/>
              <a:cxnLst>
                <a:cxn ang="0">
                  <a:pos x="wd2" y="hd2"/>
                </a:cxn>
                <a:cxn ang="5400000">
                  <a:pos x="wd2" y="hd2"/>
                </a:cxn>
                <a:cxn ang="10800000">
                  <a:pos x="wd2" y="hd2"/>
                </a:cxn>
                <a:cxn ang="16200000">
                  <a:pos x="wd2" y="hd2"/>
                </a:cxn>
              </a:cxnLst>
              <a:rect l="0" t="0" r="r" b="b"/>
              <a:pathLst>
                <a:path w="21600" h="21600" extrusionOk="0">
                  <a:moveTo>
                    <a:pt x="19440" y="0"/>
                  </a:moveTo>
                  <a:lnTo>
                    <a:pt x="2160" y="0"/>
                  </a:lnTo>
                  <a:cubicBezTo>
                    <a:pt x="971" y="0"/>
                    <a:pt x="0" y="1216"/>
                    <a:pt x="0" y="2703"/>
                  </a:cubicBezTo>
                  <a:lnTo>
                    <a:pt x="0" y="18923"/>
                  </a:lnTo>
                  <a:cubicBezTo>
                    <a:pt x="0" y="20410"/>
                    <a:pt x="971" y="21600"/>
                    <a:pt x="2160" y="21600"/>
                  </a:cubicBezTo>
                  <a:lnTo>
                    <a:pt x="6458" y="21600"/>
                  </a:lnTo>
                  <a:lnTo>
                    <a:pt x="6458" y="18950"/>
                  </a:lnTo>
                  <a:lnTo>
                    <a:pt x="2138" y="18950"/>
                  </a:lnTo>
                  <a:lnTo>
                    <a:pt x="2138" y="6488"/>
                  </a:lnTo>
                  <a:lnTo>
                    <a:pt x="19461" y="6488"/>
                  </a:lnTo>
                  <a:lnTo>
                    <a:pt x="19461" y="18950"/>
                  </a:lnTo>
                  <a:lnTo>
                    <a:pt x="15142" y="18950"/>
                  </a:lnTo>
                  <a:lnTo>
                    <a:pt x="15142" y="21600"/>
                  </a:lnTo>
                  <a:lnTo>
                    <a:pt x="19440" y="21600"/>
                  </a:lnTo>
                  <a:cubicBezTo>
                    <a:pt x="20627" y="21600"/>
                    <a:pt x="21600" y="20410"/>
                    <a:pt x="21600" y="18923"/>
                  </a:cubicBezTo>
                  <a:lnTo>
                    <a:pt x="21600" y="2703"/>
                  </a:lnTo>
                  <a:cubicBezTo>
                    <a:pt x="21600" y="1216"/>
                    <a:pt x="20627" y="0"/>
                    <a:pt x="19440" y="0"/>
                  </a:cubicBezTo>
                  <a:close/>
                </a:path>
              </a:pathLst>
            </a:custGeom>
            <a:solidFill>
              <a:schemeClr val="accent1"/>
            </a:solidFill>
            <a:ln w="12700">
              <a:miter lim="400000"/>
            </a:ln>
          </p:spPr>
          <p:txBody>
            <a:bodyPr lIns="0" tIns="0" rIns="0" bIns="0" anchor="ctr"/>
            <a:lstStyle/>
            <a:p>
              <a:pPr lvl="0"/>
              <a:endParaRPr sz="1300"/>
            </a:p>
          </p:txBody>
        </p:sp>
        <p:sp>
          <p:nvSpPr>
            <p:cNvPr id="93" name="Shape 4066"/>
            <p:cNvSpPr/>
            <p:nvPr/>
          </p:nvSpPr>
          <p:spPr>
            <a:xfrm>
              <a:off x="7900541" y="2807077"/>
              <a:ext cx="93420" cy="10423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0" y="9622"/>
                  </a:lnTo>
                  <a:lnTo>
                    <a:pt x="6677" y="9622"/>
                  </a:lnTo>
                  <a:lnTo>
                    <a:pt x="6677" y="21600"/>
                  </a:lnTo>
                  <a:lnTo>
                    <a:pt x="14923" y="21600"/>
                  </a:lnTo>
                  <a:lnTo>
                    <a:pt x="14923" y="9622"/>
                  </a:lnTo>
                  <a:lnTo>
                    <a:pt x="21600" y="9622"/>
                  </a:lnTo>
                  <a:cubicBezTo>
                    <a:pt x="21600" y="9622"/>
                    <a:pt x="10800" y="0"/>
                    <a:pt x="10800" y="0"/>
                  </a:cubicBezTo>
                  <a:close/>
                </a:path>
              </a:pathLst>
            </a:custGeom>
            <a:solidFill>
              <a:schemeClr val="accent1"/>
            </a:solidFill>
            <a:ln w="12700">
              <a:miter lim="400000"/>
            </a:ln>
          </p:spPr>
          <p:txBody>
            <a:bodyPr lIns="0" tIns="0" rIns="0" bIns="0" anchor="ctr"/>
            <a:lstStyle/>
            <a:p>
              <a:pPr lvl="0"/>
              <a:endParaRPr sz="1300"/>
            </a:p>
          </p:txBody>
        </p:sp>
        <p:sp>
          <p:nvSpPr>
            <p:cNvPr id="94" name="Shape 4067"/>
            <p:cNvSpPr/>
            <p:nvPr/>
          </p:nvSpPr>
          <p:spPr>
            <a:xfrm>
              <a:off x="1665212" y="3301290"/>
              <a:ext cx="98820" cy="98820"/>
            </a:xfrm>
            <a:custGeom>
              <a:avLst/>
              <a:gdLst/>
              <a:ahLst/>
              <a:cxnLst>
                <a:cxn ang="0">
                  <a:pos x="wd2" y="hd2"/>
                </a:cxn>
                <a:cxn ang="5400000">
                  <a:pos x="wd2" y="hd2"/>
                </a:cxn>
                <a:cxn ang="10800000">
                  <a:pos x="wd2" y="hd2"/>
                </a:cxn>
                <a:cxn ang="16200000">
                  <a:pos x="wd2" y="hd2"/>
                </a:cxn>
              </a:cxnLst>
              <a:rect l="0" t="0" r="r" b="b"/>
              <a:pathLst>
                <a:path w="21600" h="21600" extrusionOk="0">
                  <a:moveTo>
                    <a:pt x="10802" y="0"/>
                  </a:moveTo>
                  <a:cubicBezTo>
                    <a:pt x="4812" y="0"/>
                    <a:pt x="0" y="4808"/>
                    <a:pt x="0" y="10798"/>
                  </a:cubicBezTo>
                  <a:cubicBezTo>
                    <a:pt x="0" y="16788"/>
                    <a:pt x="4812" y="21600"/>
                    <a:pt x="10802" y="21600"/>
                  </a:cubicBezTo>
                  <a:cubicBezTo>
                    <a:pt x="16788" y="21600"/>
                    <a:pt x="21600" y="16788"/>
                    <a:pt x="21600" y="10798"/>
                  </a:cubicBezTo>
                  <a:cubicBezTo>
                    <a:pt x="21600" y="4808"/>
                    <a:pt x="16788" y="0"/>
                    <a:pt x="10802" y="0"/>
                  </a:cubicBezTo>
                  <a:close/>
                </a:path>
              </a:pathLst>
            </a:custGeom>
            <a:solidFill>
              <a:schemeClr val="accent1"/>
            </a:solidFill>
            <a:ln w="12700">
              <a:miter lim="400000"/>
            </a:ln>
          </p:spPr>
          <p:txBody>
            <a:bodyPr lIns="0" tIns="0" rIns="0" bIns="0" anchor="ctr"/>
            <a:lstStyle/>
            <a:p>
              <a:pPr lvl="0"/>
              <a:endParaRPr sz="1300"/>
            </a:p>
          </p:txBody>
        </p:sp>
        <p:sp>
          <p:nvSpPr>
            <p:cNvPr id="95" name="Shape 4068"/>
            <p:cNvSpPr/>
            <p:nvPr/>
          </p:nvSpPr>
          <p:spPr>
            <a:xfrm>
              <a:off x="1606169" y="3242248"/>
              <a:ext cx="216177" cy="216158"/>
            </a:xfrm>
            <a:custGeom>
              <a:avLst/>
              <a:gdLst/>
              <a:ahLst/>
              <a:cxnLst>
                <a:cxn ang="0">
                  <a:pos x="wd2" y="hd2"/>
                </a:cxn>
                <a:cxn ang="5400000">
                  <a:pos x="wd2" y="hd2"/>
                </a:cxn>
                <a:cxn ang="10800000">
                  <a:pos x="wd2" y="hd2"/>
                </a:cxn>
                <a:cxn ang="16200000">
                  <a:pos x="wd2" y="hd2"/>
                </a:cxn>
              </a:cxnLst>
              <a:rect l="0" t="0" r="r" b="b"/>
              <a:pathLst>
                <a:path w="21600" h="21600" extrusionOk="0">
                  <a:moveTo>
                    <a:pt x="10801" y="3086"/>
                  </a:moveTo>
                  <a:cubicBezTo>
                    <a:pt x="11481" y="3086"/>
                    <a:pt x="12034" y="2395"/>
                    <a:pt x="12034" y="1542"/>
                  </a:cubicBezTo>
                  <a:cubicBezTo>
                    <a:pt x="12034" y="689"/>
                    <a:pt x="11481" y="0"/>
                    <a:pt x="10801" y="0"/>
                  </a:cubicBezTo>
                  <a:cubicBezTo>
                    <a:pt x="10119" y="0"/>
                    <a:pt x="9566" y="689"/>
                    <a:pt x="9566" y="1542"/>
                  </a:cubicBezTo>
                  <a:cubicBezTo>
                    <a:pt x="9566" y="2395"/>
                    <a:pt x="10119" y="3086"/>
                    <a:pt x="10801" y="3086"/>
                  </a:cubicBezTo>
                  <a:close/>
                  <a:moveTo>
                    <a:pt x="16486" y="18230"/>
                  </a:moveTo>
                  <a:cubicBezTo>
                    <a:pt x="17088" y="18832"/>
                    <a:pt x="17966" y="18930"/>
                    <a:pt x="18447" y="18449"/>
                  </a:cubicBezTo>
                  <a:cubicBezTo>
                    <a:pt x="18930" y="17966"/>
                    <a:pt x="18832" y="17087"/>
                    <a:pt x="18230" y="16485"/>
                  </a:cubicBezTo>
                  <a:cubicBezTo>
                    <a:pt x="17628" y="15881"/>
                    <a:pt x="16748" y="15785"/>
                    <a:pt x="16266" y="16266"/>
                  </a:cubicBezTo>
                  <a:cubicBezTo>
                    <a:pt x="15785" y="16749"/>
                    <a:pt x="15882" y="17628"/>
                    <a:pt x="16486" y="18230"/>
                  </a:cubicBezTo>
                  <a:close/>
                  <a:moveTo>
                    <a:pt x="3153" y="3305"/>
                  </a:moveTo>
                  <a:cubicBezTo>
                    <a:pt x="2670" y="3788"/>
                    <a:pt x="2768" y="4667"/>
                    <a:pt x="3370" y="5271"/>
                  </a:cubicBezTo>
                  <a:cubicBezTo>
                    <a:pt x="3974" y="5873"/>
                    <a:pt x="4852" y="5969"/>
                    <a:pt x="5335" y="5488"/>
                  </a:cubicBezTo>
                  <a:cubicBezTo>
                    <a:pt x="5817" y="5005"/>
                    <a:pt x="5720" y="4126"/>
                    <a:pt x="5116" y="3524"/>
                  </a:cubicBezTo>
                  <a:cubicBezTo>
                    <a:pt x="4514" y="2922"/>
                    <a:pt x="3634" y="2824"/>
                    <a:pt x="3153" y="3305"/>
                  </a:cubicBezTo>
                  <a:close/>
                  <a:moveTo>
                    <a:pt x="3448" y="16561"/>
                  </a:moveTo>
                  <a:cubicBezTo>
                    <a:pt x="2846" y="17163"/>
                    <a:pt x="2748" y="18044"/>
                    <a:pt x="3229" y="18525"/>
                  </a:cubicBezTo>
                  <a:cubicBezTo>
                    <a:pt x="3712" y="19008"/>
                    <a:pt x="4590" y="18910"/>
                    <a:pt x="5192" y="18308"/>
                  </a:cubicBezTo>
                  <a:cubicBezTo>
                    <a:pt x="5796" y="17704"/>
                    <a:pt x="5893" y="16825"/>
                    <a:pt x="5412" y="16344"/>
                  </a:cubicBezTo>
                  <a:cubicBezTo>
                    <a:pt x="4930" y="15861"/>
                    <a:pt x="4050" y="15959"/>
                    <a:pt x="3448" y="16561"/>
                  </a:cubicBezTo>
                  <a:close/>
                  <a:moveTo>
                    <a:pt x="10801" y="18514"/>
                  </a:moveTo>
                  <a:cubicBezTo>
                    <a:pt x="10119" y="18514"/>
                    <a:pt x="9566" y="19205"/>
                    <a:pt x="9566" y="20058"/>
                  </a:cubicBezTo>
                  <a:cubicBezTo>
                    <a:pt x="9566" y="20911"/>
                    <a:pt x="10119" y="21600"/>
                    <a:pt x="10801" y="21600"/>
                  </a:cubicBezTo>
                  <a:cubicBezTo>
                    <a:pt x="11481" y="21600"/>
                    <a:pt x="12034" y="20911"/>
                    <a:pt x="12034" y="20058"/>
                  </a:cubicBezTo>
                  <a:cubicBezTo>
                    <a:pt x="12034" y="19205"/>
                    <a:pt x="11481" y="18514"/>
                    <a:pt x="10801" y="18514"/>
                  </a:cubicBezTo>
                  <a:close/>
                  <a:moveTo>
                    <a:pt x="20056" y="9566"/>
                  </a:moveTo>
                  <a:cubicBezTo>
                    <a:pt x="19205" y="9566"/>
                    <a:pt x="18544" y="10118"/>
                    <a:pt x="18544" y="10800"/>
                  </a:cubicBezTo>
                  <a:cubicBezTo>
                    <a:pt x="18544" y="11482"/>
                    <a:pt x="19205" y="12034"/>
                    <a:pt x="20056" y="12034"/>
                  </a:cubicBezTo>
                  <a:cubicBezTo>
                    <a:pt x="20909" y="12034"/>
                    <a:pt x="21600" y="11482"/>
                    <a:pt x="21600" y="10800"/>
                  </a:cubicBezTo>
                  <a:cubicBezTo>
                    <a:pt x="21600" y="10118"/>
                    <a:pt x="20909" y="9566"/>
                    <a:pt x="20056" y="9566"/>
                  </a:cubicBezTo>
                  <a:close/>
                  <a:moveTo>
                    <a:pt x="18371" y="3229"/>
                  </a:moveTo>
                  <a:cubicBezTo>
                    <a:pt x="17888" y="2746"/>
                    <a:pt x="17010" y="2844"/>
                    <a:pt x="16408" y="3446"/>
                  </a:cubicBezTo>
                  <a:cubicBezTo>
                    <a:pt x="15806" y="4050"/>
                    <a:pt x="15707" y="4929"/>
                    <a:pt x="16190" y="5410"/>
                  </a:cubicBezTo>
                  <a:cubicBezTo>
                    <a:pt x="16671" y="5893"/>
                    <a:pt x="17550" y="5795"/>
                    <a:pt x="18154" y="5193"/>
                  </a:cubicBezTo>
                  <a:cubicBezTo>
                    <a:pt x="18756" y="4591"/>
                    <a:pt x="18852" y="3710"/>
                    <a:pt x="18371" y="3229"/>
                  </a:cubicBezTo>
                  <a:close/>
                  <a:moveTo>
                    <a:pt x="1544" y="9566"/>
                  </a:moveTo>
                  <a:cubicBezTo>
                    <a:pt x="691" y="9566"/>
                    <a:pt x="0" y="10118"/>
                    <a:pt x="0" y="10800"/>
                  </a:cubicBezTo>
                  <a:cubicBezTo>
                    <a:pt x="0" y="11482"/>
                    <a:pt x="691" y="12034"/>
                    <a:pt x="1544" y="12034"/>
                  </a:cubicBezTo>
                  <a:cubicBezTo>
                    <a:pt x="2396" y="12034"/>
                    <a:pt x="3056" y="11482"/>
                    <a:pt x="3056" y="10800"/>
                  </a:cubicBezTo>
                  <a:cubicBezTo>
                    <a:pt x="3056" y="10118"/>
                    <a:pt x="2396" y="9566"/>
                    <a:pt x="1544" y="9566"/>
                  </a:cubicBezTo>
                  <a:close/>
                </a:path>
              </a:pathLst>
            </a:custGeom>
            <a:solidFill>
              <a:schemeClr val="accent1"/>
            </a:solidFill>
            <a:ln w="12700">
              <a:miter lim="400000"/>
            </a:ln>
          </p:spPr>
          <p:txBody>
            <a:bodyPr lIns="0" tIns="0" rIns="0" bIns="0" anchor="ctr"/>
            <a:lstStyle/>
            <a:p>
              <a:pPr lvl="0"/>
              <a:endParaRPr sz="1300"/>
            </a:p>
          </p:txBody>
        </p:sp>
        <p:sp>
          <p:nvSpPr>
            <p:cNvPr id="96" name="Shape 4069"/>
            <p:cNvSpPr/>
            <p:nvPr/>
          </p:nvSpPr>
          <p:spPr>
            <a:xfrm>
              <a:off x="2157324" y="3275825"/>
              <a:ext cx="152929" cy="15291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11" y="0"/>
                    <a:pt x="0" y="4809"/>
                    <a:pt x="0" y="10799"/>
                  </a:cubicBezTo>
                  <a:cubicBezTo>
                    <a:pt x="0" y="16788"/>
                    <a:pt x="4811" y="21600"/>
                    <a:pt x="10800" y="21600"/>
                  </a:cubicBezTo>
                  <a:cubicBezTo>
                    <a:pt x="16789" y="21600"/>
                    <a:pt x="21600" y="16788"/>
                    <a:pt x="21600" y="10799"/>
                  </a:cubicBezTo>
                  <a:cubicBezTo>
                    <a:pt x="21600" y="4809"/>
                    <a:pt x="16789" y="0"/>
                    <a:pt x="10800" y="0"/>
                  </a:cubicBezTo>
                  <a:close/>
                </a:path>
              </a:pathLst>
            </a:custGeom>
            <a:solidFill>
              <a:schemeClr val="accent1"/>
            </a:solidFill>
            <a:ln w="12700">
              <a:miter lim="400000"/>
            </a:ln>
          </p:spPr>
          <p:txBody>
            <a:bodyPr lIns="0" tIns="0" rIns="0" bIns="0" anchor="ctr"/>
            <a:lstStyle/>
            <a:p>
              <a:pPr lvl="0"/>
              <a:endParaRPr sz="1300"/>
            </a:p>
          </p:txBody>
        </p:sp>
        <p:sp>
          <p:nvSpPr>
            <p:cNvPr id="97" name="Shape 4070"/>
            <p:cNvSpPr/>
            <p:nvPr/>
          </p:nvSpPr>
          <p:spPr>
            <a:xfrm>
              <a:off x="2094829" y="3211308"/>
              <a:ext cx="278036" cy="278036"/>
            </a:xfrm>
            <a:custGeom>
              <a:avLst/>
              <a:gdLst/>
              <a:ahLst/>
              <a:cxnLst>
                <a:cxn ang="0">
                  <a:pos x="wd2" y="hd2"/>
                </a:cxn>
                <a:cxn ang="5400000">
                  <a:pos x="wd2" y="hd2"/>
                </a:cxn>
                <a:cxn ang="10800000">
                  <a:pos x="wd2" y="hd2"/>
                </a:cxn>
                <a:cxn ang="16200000">
                  <a:pos x="wd2" y="hd2"/>
                </a:cxn>
              </a:cxnLst>
              <a:rect l="0" t="0" r="r" b="b"/>
              <a:pathLst>
                <a:path w="21600" h="21600" extrusionOk="0">
                  <a:moveTo>
                    <a:pt x="16777" y="17999"/>
                  </a:moveTo>
                  <a:cubicBezTo>
                    <a:pt x="16894" y="18115"/>
                    <a:pt x="17417" y="18639"/>
                    <a:pt x="17534" y="18755"/>
                  </a:cubicBezTo>
                  <a:cubicBezTo>
                    <a:pt x="17955" y="19176"/>
                    <a:pt x="18570" y="19245"/>
                    <a:pt x="18908" y="18908"/>
                  </a:cubicBezTo>
                  <a:cubicBezTo>
                    <a:pt x="19245" y="18570"/>
                    <a:pt x="19176" y="17955"/>
                    <a:pt x="18755" y="17534"/>
                  </a:cubicBezTo>
                  <a:cubicBezTo>
                    <a:pt x="18639" y="17417"/>
                    <a:pt x="18115" y="16894"/>
                    <a:pt x="17999" y="16777"/>
                  </a:cubicBezTo>
                  <a:cubicBezTo>
                    <a:pt x="17578" y="16355"/>
                    <a:pt x="16961" y="16286"/>
                    <a:pt x="16625" y="16625"/>
                  </a:cubicBezTo>
                  <a:cubicBezTo>
                    <a:pt x="16286" y="16961"/>
                    <a:pt x="16355" y="17578"/>
                    <a:pt x="16777" y="17999"/>
                  </a:cubicBezTo>
                  <a:close/>
                  <a:moveTo>
                    <a:pt x="4068" y="2845"/>
                  </a:moveTo>
                  <a:cubicBezTo>
                    <a:pt x="3646" y="2424"/>
                    <a:pt x="3030" y="2355"/>
                    <a:pt x="2693" y="2693"/>
                  </a:cubicBezTo>
                  <a:cubicBezTo>
                    <a:pt x="2355" y="3030"/>
                    <a:pt x="2424" y="3645"/>
                    <a:pt x="2845" y="4068"/>
                  </a:cubicBezTo>
                  <a:cubicBezTo>
                    <a:pt x="2962" y="4183"/>
                    <a:pt x="3485" y="4708"/>
                    <a:pt x="3601" y="4823"/>
                  </a:cubicBezTo>
                  <a:cubicBezTo>
                    <a:pt x="4024" y="5245"/>
                    <a:pt x="4639" y="5314"/>
                    <a:pt x="4975" y="4975"/>
                  </a:cubicBezTo>
                  <a:cubicBezTo>
                    <a:pt x="5314" y="4639"/>
                    <a:pt x="5245" y="4024"/>
                    <a:pt x="4823" y="3601"/>
                  </a:cubicBezTo>
                  <a:cubicBezTo>
                    <a:pt x="4708" y="3485"/>
                    <a:pt x="4183" y="2962"/>
                    <a:pt x="4068" y="2845"/>
                  </a:cubicBezTo>
                  <a:close/>
                  <a:moveTo>
                    <a:pt x="3601" y="16777"/>
                  </a:moveTo>
                  <a:cubicBezTo>
                    <a:pt x="3485" y="16894"/>
                    <a:pt x="2961" y="17417"/>
                    <a:pt x="2845" y="17534"/>
                  </a:cubicBezTo>
                  <a:cubicBezTo>
                    <a:pt x="2424" y="17955"/>
                    <a:pt x="2355" y="18570"/>
                    <a:pt x="2692" y="18907"/>
                  </a:cubicBezTo>
                  <a:cubicBezTo>
                    <a:pt x="3030" y="19245"/>
                    <a:pt x="3645" y="19176"/>
                    <a:pt x="4066" y="18755"/>
                  </a:cubicBezTo>
                  <a:cubicBezTo>
                    <a:pt x="4183" y="18639"/>
                    <a:pt x="4706" y="18115"/>
                    <a:pt x="4823" y="17999"/>
                  </a:cubicBezTo>
                  <a:cubicBezTo>
                    <a:pt x="5245" y="17578"/>
                    <a:pt x="5314" y="16961"/>
                    <a:pt x="4975" y="16625"/>
                  </a:cubicBezTo>
                  <a:cubicBezTo>
                    <a:pt x="4639" y="16286"/>
                    <a:pt x="4022" y="16355"/>
                    <a:pt x="3601" y="16777"/>
                  </a:cubicBezTo>
                  <a:close/>
                  <a:moveTo>
                    <a:pt x="18755" y="4068"/>
                  </a:moveTo>
                  <a:cubicBezTo>
                    <a:pt x="19176" y="3646"/>
                    <a:pt x="19245" y="3030"/>
                    <a:pt x="18907" y="2693"/>
                  </a:cubicBezTo>
                  <a:cubicBezTo>
                    <a:pt x="18570" y="2355"/>
                    <a:pt x="17955" y="2424"/>
                    <a:pt x="17532" y="2845"/>
                  </a:cubicBezTo>
                  <a:cubicBezTo>
                    <a:pt x="17417" y="2962"/>
                    <a:pt x="16894" y="3485"/>
                    <a:pt x="16777" y="3601"/>
                  </a:cubicBezTo>
                  <a:cubicBezTo>
                    <a:pt x="16355" y="4024"/>
                    <a:pt x="16286" y="4639"/>
                    <a:pt x="16625" y="4975"/>
                  </a:cubicBezTo>
                  <a:cubicBezTo>
                    <a:pt x="16961" y="5314"/>
                    <a:pt x="17578" y="5245"/>
                    <a:pt x="17999" y="4823"/>
                  </a:cubicBezTo>
                  <a:cubicBezTo>
                    <a:pt x="18115" y="4708"/>
                    <a:pt x="18639" y="4183"/>
                    <a:pt x="18755" y="4068"/>
                  </a:cubicBezTo>
                  <a:close/>
                  <a:moveTo>
                    <a:pt x="10800" y="18359"/>
                  </a:moveTo>
                  <a:cubicBezTo>
                    <a:pt x="10323" y="18359"/>
                    <a:pt x="9937" y="18843"/>
                    <a:pt x="9937" y="19440"/>
                  </a:cubicBezTo>
                  <a:cubicBezTo>
                    <a:pt x="9937" y="19638"/>
                    <a:pt x="9937" y="20322"/>
                    <a:pt x="9937" y="20519"/>
                  </a:cubicBezTo>
                  <a:cubicBezTo>
                    <a:pt x="9937" y="21116"/>
                    <a:pt x="10323" y="21600"/>
                    <a:pt x="10800" y="21600"/>
                  </a:cubicBezTo>
                  <a:cubicBezTo>
                    <a:pt x="11277" y="21600"/>
                    <a:pt x="11663" y="21116"/>
                    <a:pt x="11663" y="20519"/>
                  </a:cubicBezTo>
                  <a:cubicBezTo>
                    <a:pt x="11663" y="20322"/>
                    <a:pt x="11663" y="19638"/>
                    <a:pt x="11663" y="19440"/>
                  </a:cubicBezTo>
                  <a:cubicBezTo>
                    <a:pt x="11663" y="18843"/>
                    <a:pt x="11277" y="18359"/>
                    <a:pt x="10800" y="18359"/>
                  </a:cubicBezTo>
                  <a:close/>
                  <a:moveTo>
                    <a:pt x="10800" y="3241"/>
                  </a:moveTo>
                  <a:cubicBezTo>
                    <a:pt x="11277" y="3241"/>
                    <a:pt x="11663" y="2757"/>
                    <a:pt x="11663" y="2160"/>
                  </a:cubicBezTo>
                  <a:cubicBezTo>
                    <a:pt x="11663" y="1962"/>
                    <a:pt x="11663" y="1278"/>
                    <a:pt x="11663" y="1081"/>
                  </a:cubicBezTo>
                  <a:cubicBezTo>
                    <a:pt x="11663" y="484"/>
                    <a:pt x="11277" y="0"/>
                    <a:pt x="10800" y="0"/>
                  </a:cubicBezTo>
                  <a:cubicBezTo>
                    <a:pt x="10323" y="0"/>
                    <a:pt x="9937" y="484"/>
                    <a:pt x="9937" y="1081"/>
                  </a:cubicBezTo>
                  <a:cubicBezTo>
                    <a:pt x="9937" y="1278"/>
                    <a:pt x="9937" y="1962"/>
                    <a:pt x="9937" y="2160"/>
                  </a:cubicBezTo>
                  <a:cubicBezTo>
                    <a:pt x="9937" y="2757"/>
                    <a:pt x="10323" y="3241"/>
                    <a:pt x="10800" y="3241"/>
                  </a:cubicBezTo>
                  <a:close/>
                  <a:moveTo>
                    <a:pt x="3219" y="10800"/>
                  </a:moveTo>
                  <a:cubicBezTo>
                    <a:pt x="3219" y="10323"/>
                    <a:pt x="2757" y="9937"/>
                    <a:pt x="2160" y="9937"/>
                  </a:cubicBezTo>
                  <a:cubicBezTo>
                    <a:pt x="1961" y="9937"/>
                    <a:pt x="1280" y="9937"/>
                    <a:pt x="1081" y="9937"/>
                  </a:cubicBezTo>
                  <a:cubicBezTo>
                    <a:pt x="484" y="9937"/>
                    <a:pt x="0" y="10323"/>
                    <a:pt x="0" y="10800"/>
                  </a:cubicBezTo>
                  <a:cubicBezTo>
                    <a:pt x="0" y="11277"/>
                    <a:pt x="484" y="11663"/>
                    <a:pt x="1081" y="11663"/>
                  </a:cubicBezTo>
                  <a:cubicBezTo>
                    <a:pt x="1280" y="11663"/>
                    <a:pt x="1961" y="11663"/>
                    <a:pt x="2160" y="11663"/>
                  </a:cubicBezTo>
                  <a:cubicBezTo>
                    <a:pt x="2757" y="11663"/>
                    <a:pt x="3219" y="11277"/>
                    <a:pt x="3219" y="10800"/>
                  </a:cubicBezTo>
                  <a:close/>
                  <a:moveTo>
                    <a:pt x="20519" y="9937"/>
                  </a:moveTo>
                  <a:cubicBezTo>
                    <a:pt x="20324" y="9937"/>
                    <a:pt x="19657" y="9937"/>
                    <a:pt x="19461" y="9937"/>
                  </a:cubicBezTo>
                  <a:cubicBezTo>
                    <a:pt x="18865" y="9937"/>
                    <a:pt x="18381" y="10323"/>
                    <a:pt x="18381" y="10800"/>
                  </a:cubicBezTo>
                  <a:cubicBezTo>
                    <a:pt x="18381" y="11277"/>
                    <a:pt x="18865" y="11663"/>
                    <a:pt x="19461" y="11663"/>
                  </a:cubicBezTo>
                  <a:cubicBezTo>
                    <a:pt x="19657" y="11663"/>
                    <a:pt x="20324" y="11663"/>
                    <a:pt x="20519" y="11663"/>
                  </a:cubicBezTo>
                  <a:cubicBezTo>
                    <a:pt x="21116" y="11663"/>
                    <a:pt x="21600" y="11277"/>
                    <a:pt x="21600" y="10800"/>
                  </a:cubicBezTo>
                  <a:cubicBezTo>
                    <a:pt x="21600" y="10323"/>
                    <a:pt x="21116" y="9937"/>
                    <a:pt x="20519" y="9937"/>
                  </a:cubicBezTo>
                  <a:close/>
                </a:path>
              </a:pathLst>
            </a:custGeom>
            <a:solidFill>
              <a:schemeClr val="accent1"/>
            </a:solidFill>
            <a:ln w="12700">
              <a:miter lim="400000"/>
            </a:ln>
          </p:spPr>
          <p:txBody>
            <a:bodyPr lIns="0" tIns="0" rIns="0" bIns="0" anchor="ctr"/>
            <a:lstStyle/>
            <a:p>
              <a:pPr lvl="0"/>
              <a:endParaRPr sz="1300"/>
            </a:p>
          </p:txBody>
        </p:sp>
        <p:sp>
          <p:nvSpPr>
            <p:cNvPr id="98" name="Shape 4071"/>
            <p:cNvSpPr/>
            <p:nvPr/>
          </p:nvSpPr>
          <p:spPr>
            <a:xfrm>
              <a:off x="2663685" y="3296474"/>
              <a:ext cx="179506" cy="107706"/>
            </a:xfrm>
            <a:custGeom>
              <a:avLst/>
              <a:gdLst/>
              <a:ahLst/>
              <a:cxnLst>
                <a:cxn ang="0">
                  <a:pos x="wd2" y="hd2"/>
                </a:cxn>
                <a:cxn ang="5400000">
                  <a:pos x="wd2" y="hd2"/>
                </a:cxn>
                <a:cxn ang="10800000">
                  <a:pos x="wd2" y="hd2"/>
                </a:cxn>
                <a:cxn ang="16200000">
                  <a:pos x="wd2" y="hd2"/>
                </a:cxn>
              </a:cxnLst>
              <a:rect l="0" t="0" r="r" b="b"/>
              <a:pathLst>
                <a:path w="21600" h="21293" extrusionOk="0">
                  <a:moveTo>
                    <a:pt x="14708" y="460"/>
                  </a:moveTo>
                  <a:cubicBezTo>
                    <a:pt x="14311" y="-153"/>
                    <a:pt x="13775" y="-153"/>
                    <a:pt x="13379" y="460"/>
                  </a:cubicBezTo>
                  <a:cubicBezTo>
                    <a:pt x="12982" y="1075"/>
                    <a:pt x="13003" y="2071"/>
                    <a:pt x="13401" y="2684"/>
                  </a:cubicBezTo>
                  <a:lnTo>
                    <a:pt x="18729" y="10647"/>
                  </a:lnTo>
                  <a:lnTo>
                    <a:pt x="13401" y="18610"/>
                  </a:lnTo>
                  <a:cubicBezTo>
                    <a:pt x="13003" y="19223"/>
                    <a:pt x="12982" y="20219"/>
                    <a:pt x="13379" y="20832"/>
                  </a:cubicBezTo>
                  <a:cubicBezTo>
                    <a:pt x="13775" y="21447"/>
                    <a:pt x="14311" y="21447"/>
                    <a:pt x="14708" y="20832"/>
                  </a:cubicBezTo>
                  <a:lnTo>
                    <a:pt x="21600" y="10647"/>
                  </a:lnTo>
                  <a:cubicBezTo>
                    <a:pt x="21600" y="10647"/>
                    <a:pt x="14708" y="460"/>
                    <a:pt x="14708" y="460"/>
                  </a:cubicBezTo>
                  <a:close/>
                  <a:moveTo>
                    <a:pt x="8221" y="460"/>
                  </a:moveTo>
                  <a:cubicBezTo>
                    <a:pt x="7825" y="-153"/>
                    <a:pt x="7289" y="-153"/>
                    <a:pt x="6892" y="460"/>
                  </a:cubicBezTo>
                  <a:lnTo>
                    <a:pt x="0" y="10647"/>
                  </a:lnTo>
                  <a:lnTo>
                    <a:pt x="6892" y="20832"/>
                  </a:lnTo>
                  <a:cubicBezTo>
                    <a:pt x="7289" y="21447"/>
                    <a:pt x="7825" y="21447"/>
                    <a:pt x="8221" y="20832"/>
                  </a:cubicBezTo>
                  <a:cubicBezTo>
                    <a:pt x="8618" y="20219"/>
                    <a:pt x="8618" y="19223"/>
                    <a:pt x="8221" y="18610"/>
                  </a:cubicBezTo>
                  <a:lnTo>
                    <a:pt x="2871" y="10647"/>
                  </a:lnTo>
                  <a:lnTo>
                    <a:pt x="8221" y="2684"/>
                  </a:lnTo>
                  <a:cubicBezTo>
                    <a:pt x="8618" y="2071"/>
                    <a:pt x="8618" y="1075"/>
                    <a:pt x="8221" y="460"/>
                  </a:cubicBezTo>
                  <a:close/>
                </a:path>
              </a:pathLst>
            </a:custGeom>
            <a:solidFill>
              <a:schemeClr val="accent1"/>
            </a:solidFill>
            <a:ln w="12700">
              <a:miter lim="400000"/>
            </a:ln>
          </p:spPr>
          <p:txBody>
            <a:bodyPr lIns="0" tIns="0" rIns="0" bIns="0" anchor="ctr"/>
            <a:lstStyle/>
            <a:p>
              <a:pPr lvl="0"/>
              <a:endParaRPr sz="1300"/>
            </a:p>
          </p:txBody>
        </p:sp>
        <p:sp>
          <p:nvSpPr>
            <p:cNvPr id="99" name="Shape 4072"/>
            <p:cNvSpPr/>
            <p:nvPr/>
          </p:nvSpPr>
          <p:spPr>
            <a:xfrm>
              <a:off x="3195793" y="3282361"/>
              <a:ext cx="154467" cy="135931"/>
            </a:xfrm>
            <a:custGeom>
              <a:avLst/>
              <a:gdLst/>
              <a:ahLst/>
              <a:cxnLst>
                <a:cxn ang="0">
                  <a:pos x="wd2" y="hd2"/>
                </a:cxn>
                <a:cxn ang="5400000">
                  <a:pos x="wd2" y="hd2"/>
                </a:cxn>
                <a:cxn ang="10800000">
                  <a:pos x="wd2" y="hd2"/>
                </a:cxn>
                <a:cxn ang="16200000">
                  <a:pos x="wd2" y="hd2"/>
                </a:cxn>
              </a:cxnLst>
              <a:rect l="0" t="0" r="r" b="b"/>
              <a:pathLst>
                <a:path w="21600" h="21600" extrusionOk="0">
                  <a:moveTo>
                    <a:pt x="19440" y="15832"/>
                  </a:moveTo>
                  <a:lnTo>
                    <a:pt x="2160" y="15832"/>
                  </a:lnTo>
                  <a:lnTo>
                    <a:pt x="2160" y="2209"/>
                  </a:lnTo>
                  <a:lnTo>
                    <a:pt x="19440" y="2209"/>
                  </a:lnTo>
                  <a:cubicBezTo>
                    <a:pt x="19440" y="2209"/>
                    <a:pt x="19440" y="15832"/>
                    <a:pt x="19440" y="15832"/>
                  </a:cubicBezTo>
                  <a:close/>
                  <a:moveTo>
                    <a:pt x="19440" y="0"/>
                  </a:moveTo>
                  <a:lnTo>
                    <a:pt x="2160" y="0"/>
                  </a:lnTo>
                  <a:cubicBezTo>
                    <a:pt x="971" y="0"/>
                    <a:pt x="0" y="1104"/>
                    <a:pt x="0" y="2455"/>
                  </a:cubicBezTo>
                  <a:lnTo>
                    <a:pt x="0" y="15955"/>
                  </a:lnTo>
                  <a:cubicBezTo>
                    <a:pt x="0" y="17304"/>
                    <a:pt x="953" y="18627"/>
                    <a:pt x="2119" y="18891"/>
                  </a:cubicBezTo>
                  <a:lnTo>
                    <a:pt x="6839" y="19964"/>
                  </a:lnTo>
                  <a:cubicBezTo>
                    <a:pt x="6839" y="19964"/>
                    <a:pt x="2775" y="21600"/>
                    <a:pt x="5400" y="21600"/>
                  </a:cubicBezTo>
                  <a:lnTo>
                    <a:pt x="16200" y="21600"/>
                  </a:lnTo>
                  <a:cubicBezTo>
                    <a:pt x="18825" y="21600"/>
                    <a:pt x="14761" y="19964"/>
                    <a:pt x="14761" y="19964"/>
                  </a:cubicBezTo>
                  <a:lnTo>
                    <a:pt x="19483" y="18891"/>
                  </a:lnTo>
                  <a:cubicBezTo>
                    <a:pt x="20647" y="18627"/>
                    <a:pt x="21600" y="17304"/>
                    <a:pt x="21600" y="15955"/>
                  </a:cubicBezTo>
                  <a:lnTo>
                    <a:pt x="21600" y="2455"/>
                  </a:lnTo>
                  <a:cubicBezTo>
                    <a:pt x="21600" y="1104"/>
                    <a:pt x="20629" y="0"/>
                    <a:pt x="19440" y="0"/>
                  </a:cubicBezTo>
                  <a:close/>
                </a:path>
              </a:pathLst>
            </a:custGeom>
            <a:solidFill>
              <a:schemeClr val="accent1"/>
            </a:solidFill>
            <a:ln w="12700">
              <a:miter lim="400000"/>
            </a:ln>
          </p:spPr>
          <p:txBody>
            <a:bodyPr lIns="0" tIns="0" rIns="0" bIns="0" anchor="ctr"/>
            <a:lstStyle/>
            <a:p>
              <a:pPr lvl="0"/>
              <a:endParaRPr sz="1300"/>
            </a:p>
          </p:txBody>
        </p:sp>
        <p:sp>
          <p:nvSpPr>
            <p:cNvPr id="100" name="Shape 4073"/>
            <p:cNvSpPr/>
            <p:nvPr/>
          </p:nvSpPr>
          <p:spPr>
            <a:xfrm>
              <a:off x="3697022" y="3310269"/>
              <a:ext cx="182091" cy="80116"/>
            </a:xfrm>
            <a:custGeom>
              <a:avLst/>
              <a:gdLst/>
              <a:ahLst/>
              <a:cxnLst>
                <a:cxn ang="0">
                  <a:pos x="wd2" y="hd2"/>
                </a:cxn>
                <a:cxn ang="5400000">
                  <a:pos x="wd2" y="hd2"/>
                </a:cxn>
                <a:cxn ang="10800000">
                  <a:pos x="wd2" y="hd2"/>
                </a:cxn>
                <a:cxn ang="16200000">
                  <a:pos x="wd2" y="hd2"/>
                </a:cxn>
              </a:cxnLst>
              <a:rect l="0" t="0" r="r" b="b"/>
              <a:pathLst>
                <a:path w="21600" h="21600" extrusionOk="0">
                  <a:moveTo>
                    <a:pt x="17175" y="17282"/>
                  </a:moveTo>
                  <a:cubicBezTo>
                    <a:pt x="15368" y="17282"/>
                    <a:pt x="13271" y="14616"/>
                    <a:pt x="11985" y="10800"/>
                  </a:cubicBezTo>
                  <a:cubicBezTo>
                    <a:pt x="13271" y="6984"/>
                    <a:pt x="15368" y="4321"/>
                    <a:pt x="17175" y="4321"/>
                  </a:cubicBezTo>
                  <a:cubicBezTo>
                    <a:pt x="18808" y="4321"/>
                    <a:pt x="19635" y="6500"/>
                    <a:pt x="19635" y="10800"/>
                  </a:cubicBezTo>
                  <a:cubicBezTo>
                    <a:pt x="19635" y="15100"/>
                    <a:pt x="18808" y="17282"/>
                    <a:pt x="17175" y="17282"/>
                  </a:cubicBezTo>
                  <a:close/>
                  <a:moveTo>
                    <a:pt x="4425" y="17282"/>
                  </a:moveTo>
                  <a:cubicBezTo>
                    <a:pt x="2792" y="17282"/>
                    <a:pt x="1964" y="15100"/>
                    <a:pt x="1964" y="10800"/>
                  </a:cubicBezTo>
                  <a:cubicBezTo>
                    <a:pt x="1964" y="6500"/>
                    <a:pt x="2792" y="4321"/>
                    <a:pt x="4425" y="4321"/>
                  </a:cubicBezTo>
                  <a:cubicBezTo>
                    <a:pt x="6232" y="4321"/>
                    <a:pt x="8328" y="6984"/>
                    <a:pt x="9615" y="10800"/>
                  </a:cubicBezTo>
                  <a:cubicBezTo>
                    <a:pt x="8328" y="14616"/>
                    <a:pt x="6232" y="17282"/>
                    <a:pt x="4425" y="17282"/>
                  </a:cubicBezTo>
                  <a:close/>
                  <a:moveTo>
                    <a:pt x="17175" y="0"/>
                  </a:moveTo>
                  <a:cubicBezTo>
                    <a:pt x="14929" y="0"/>
                    <a:pt x="12468" y="2843"/>
                    <a:pt x="10800" y="7156"/>
                  </a:cubicBezTo>
                  <a:cubicBezTo>
                    <a:pt x="9132" y="2843"/>
                    <a:pt x="6670" y="0"/>
                    <a:pt x="4425" y="0"/>
                  </a:cubicBezTo>
                  <a:cubicBezTo>
                    <a:pt x="2286" y="0"/>
                    <a:pt x="0" y="2837"/>
                    <a:pt x="0" y="10800"/>
                  </a:cubicBezTo>
                  <a:cubicBezTo>
                    <a:pt x="0" y="18763"/>
                    <a:pt x="2286" y="21600"/>
                    <a:pt x="4425" y="21600"/>
                  </a:cubicBezTo>
                  <a:lnTo>
                    <a:pt x="4425" y="21600"/>
                  </a:lnTo>
                  <a:cubicBezTo>
                    <a:pt x="6671" y="21600"/>
                    <a:pt x="9132" y="18757"/>
                    <a:pt x="10800" y="14444"/>
                  </a:cubicBezTo>
                  <a:cubicBezTo>
                    <a:pt x="12468" y="18757"/>
                    <a:pt x="14929" y="21600"/>
                    <a:pt x="17175" y="21600"/>
                  </a:cubicBezTo>
                  <a:cubicBezTo>
                    <a:pt x="19314" y="21600"/>
                    <a:pt x="21600" y="18763"/>
                    <a:pt x="21600" y="10800"/>
                  </a:cubicBezTo>
                  <a:cubicBezTo>
                    <a:pt x="21600" y="2837"/>
                    <a:pt x="19314" y="0"/>
                    <a:pt x="17175" y="0"/>
                  </a:cubicBezTo>
                  <a:close/>
                </a:path>
              </a:pathLst>
            </a:custGeom>
            <a:solidFill>
              <a:schemeClr val="accent1"/>
            </a:solidFill>
            <a:ln w="12700">
              <a:miter lim="400000"/>
            </a:ln>
          </p:spPr>
          <p:txBody>
            <a:bodyPr lIns="0" tIns="0" rIns="0" bIns="0" anchor="ctr"/>
            <a:lstStyle/>
            <a:p>
              <a:pPr lvl="0"/>
              <a:endParaRPr sz="1300"/>
            </a:p>
          </p:txBody>
        </p:sp>
        <p:sp>
          <p:nvSpPr>
            <p:cNvPr id="101" name="Shape 4074"/>
            <p:cNvSpPr/>
            <p:nvPr/>
          </p:nvSpPr>
          <p:spPr>
            <a:xfrm>
              <a:off x="4237903" y="3256924"/>
              <a:ext cx="148604" cy="186805"/>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cubicBezTo>
                    <a:pt x="4836" y="0"/>
                    <a:pt x="0" y="1447"/>
                    <a:pt x="0" y="3231"/>
                  </a:cubicBezTo>
                  <a:lnTo>
                    <a:pt x="0" y="4776"/>
                  </a:lnTo>
                  <a:cubicBezTo>
                    <a:pt x="0" y="6669"/>
                    <a:pt x="4836" y="8203"/>
                    <a:pt x="10799" y="8203"/>
                  </a:cubicBezTo>
                  <a:cubicBezTo>
                    <a:pt x="16764" y="8203"/>
                    <a:pt x="21600" y="6669"/>
                    <a:pt x="21600" y="4776"/>
                  </a:cubicBezTo>
                  <a:lnTo>
                    <a:pt x="21600" y="3231"/>
                  </a:lnTo>
                  <a:cubicBezTo>
                    <a:pt x="21600" y="1447"/>
                    <a:pt x="16764" y="0"/>
                    <a:pt x="10799" y="0"/>
                  </a:cubicBezTo>
                  <a:close/>
                  <a:moveTo>
                    <a:pt x="21195" y="8008"/>
                  </a:moveTo>
                  <a:cubicBezTo>
                    <a:pt x="19915" y="9488"/>
                    <a:pt x="15746" y="10572"/>
                    <a:pt x="10799" y="10572"/>
                  </a:cubicBezTo>
                  <a:cubicBezTo>
                    <a:pt x="5856" y="10572"/>
                    <a:pt x="1685" y="9488"/>
                    <a:pt x="405" y="8008"/>
                  </a:cubicBezTo>
                  <a:cubicBezTo>
                    <a:pt x="141" y="7702"/>
                    <a:pt x="0" y="7868"/>
                    <a:pt x="0" y="8007"/>
                  </a:cubicBezTo>
                  <a:cubicBezTo>
                    <a:pt x="0" y="8144"/>
                    <a:pt x="0" y="10898"/>
                    <a:pt x="0" y="10898"/>
                  </a:cubicBezTo>
                  <a:cubicBezTo>
                    <a:pt x="0" y="13061"/>
                    <a:pt x="4836" y="14814"/>
                    <a:pt x="10799" y="14814"/>
                  </a:cubicBezTo>
                  <a:cubicBezTo>
                    <a:pt x="16764" y="14814"/>
                    <a:pt x="21600" y="13061"/>
                    <a:pt x="21600" y="10898"/>
                  </a:cubicBezTo>
                  <a:cubicBezTo>
                    <a:pt x="21600" y="10898"/>
                    <a:pt x="21600" y="8144"/>
                    <a:pt x="21600" y="8007"/>
                  </a:cubicBezTo>
                  <a:cubicBezTo>
                    <a:pt x="21600" y="7868"/>
                    <a:pt x="21459" y="7702"/>
                    <a:pt x="21195" y="8008"/>
                  </a:cubicBezTo>
                  <a:close/>
                  <a:moveTo>
                    <a:pt x="21176" y="14285"/>
                  </a:moveTo>
                  <a:cubicBezTo>
                    <a:pt x="19876" y="15959"/>
                    <a:pt x="15722" y="17184"/>
                    <a:pt x="10799" y="17184"/>
                  </a:cubicBezTo>
                  <a:cubicBezTo>
                    <a:pt x="5878" y="17184"/>
                    <a:pt x="1724" y="15959"/>
                    <a:pt x="424" y="14285"/>
                  </a:cubicBezTo>
                  <a:cubicBezTo>
                    <a:pt x="147" y="13932"/>
                    <a:pt x="0" y="14121"/>
                    <a:pt x="0" y="14297"/>
                  </a:cubicBezTo>
                  <a:cubicBezTo>
                    <a:pt x="0" y="14472"/>
                    <a:pt x="0" y="16754"/>
                    <a:pt x="0" y="16754"/>
                  </a:cubicBezTo>
                  <a:cubicBezTo>
                    <a:pt x="0" y="19133"/>
                    <a:pt x="4836" y="21600"/>
                    <a:pt x="10799" y="21600"/>
                  </a:cubicBezTo>
                  <a:cubicBezTo>
                    <a:pt x="16764" y="21600"/>
                    <a:pt x="21600" y="19133"/>
                    <a:pt x="21600" y="16754"/>
                  </a:cubicBezTo>
                  <a:cubicBezTo>
                    <a:pt x="21600" y="16754"/>
                    <a:pt x="21600" y="14472"/>
                    <a:pt x="21600" y="14297"/>
                  </a:cubicBezTo>
                  <a:cubicBezTo>
                    <a:pt x="21600" y="14121"/>
                    <a:pt x="21453" y="13932"/>
                    <a:pt x="21176" y="14285"/>
                  </a:cubicBezTo>
                  <a:close/>
                </a:path>
              </a:pathLst>
            </a:custGeom>
            <a:solidFill>
              <a:schemeClr val="accent1"/>
            </a:solidFill>
            <a:ln w="12700">
              <a:miter lim="400000"/>
            </a:ln>
          </p:spPr>
          <p:txBody>
            <a:bodyPr lIns="0" tIns="0" rIns="0" bIns="0" anchor="ctr"/>
            <a:lstStyle/>
            <a:p>
              <a:pPr lvl="0"/>
              <a:endParaRPr sz="1300"/>
            </a:p>
          </p:txBody>
        </p:sp>
        <p:sp>
          <p:nvSpPr>
            <p:cNvPr id="102" name="Shape 4075"/>
            <p:cNvSpPr/>
            <p:nvPr/>
          </p:nvSpPr>
          <p:spPr>
            <a:xfrm>
              <a:off x="4802342" y="3424774"/>
              <a:ext cx="58359" cy="30064"/>
            </a:xfrm>
            <a:custGeom>
              <a:avLst/>
              <a:gdLst/>
              <a:ahLst/>
              <a:cxnLst>
                <a:cxn ang="0">
                  <a:pos x="wd2" y="hd2"/>
                </a:cxn>
                <a:cxn ang="5400000">
                  <a:pos x="wd2" y="hd2"/>
                </a:cxn>
                <a:cxn ang="10800000">
                  <a:pos x="wd2" y="hd2"/>
                </a:cxn>
                <a:cxn ang="16200000">
                  <a:pos x="wd2" y="hd2"/>
                </a:cxn>
              </a:cxnLst>
              <a:rect l="0" t="0" r="r" b="b"/>
              <a:pathLst>
                <a:path w="21600" h="21407" extrusionOk="0">
                  <a:moveTo>
                    <a:pt x="0" y="15280"/>
                  </a:moveTo>
                  <a:cubicBezTo>
                    <a:pt x="3026" y="19049"/>
                    <a:pt x="6533" y="21600"/>
                    <a:pt x="10798" y="21396"/>
                  </a:cubicBezTo>
                  <a:cubicBezTo>
                    <a:pt x="15067" y="21600"/>
                    <a:pt x="18574" y="19049"/>
                    <a:pt x="21600" y="15280"/>
                  </a:cubicBezTo>
                  <a:lnTo>
                    <a:pt x="21600" y="0"/>
                  </a:lnTo>
                  <a:lnTo>
                    <a:pt x="0" y="0"/>
                  </a:lnTo>
                  <a:cubicBezTo>
                    <a:pt x="0" y="0"/>
                    <a:pt x="0" y="15280"/>
                    <a:pt x="0" y="15280"/>
                  </a:cubicBezTo>
                  <a:close/>
                </a:path>
              </a:pathLst>
            </a:custGeom>
            <a:solidFill>
              <a:schemeClr val="accent1"/>
            </a:solidFill>
            <a:ln w="12700">
              <a:miter lim="400000"/>
            </a:ln>
          </p:spPr>
          <p:txBody>
            <a:bodyPr lIns="0" tIns="0" rIns="0" bIns="0" anchor="ctr"/>
            <a:lstStyle/>
            <a:p>
              <a:pPr lvl="0"/>
              <a:endParaRPr sz="1300"/>
            </a:p>
          </p:txBody>
        </p:sp>
        <p:sp>
          <p:nvSpPr>
            <p:cNvPr id="103" name="Shape 4076"/>
            <p:cNvSpPr/>
            <p:nvPr/>
          </p:nvSpPr>
          <p:spPr>
            <a:xfrm>
              <a:off x="4759231" y="3245815"/>
              <a:ext cx="145127" cy="164840"/>
            </a:xfrm>
            <a:custGeom>
              <a:avLst/>
              <a:gdLst/>
              <a:ahLst/>
              <a:cxnLst>
                <a:cxn ang="0">
                  <a:pos x="wd2" y="hd2"/>
                </a:cxn>
                <a:cxn ang="5400000">
                  <a:pos x="wd2" y="hd2"/>
                </a:cxn>
                <a:cxn ang="10800000">
                  <a:pos x="wd2" y="hd2"/>
                </a:cxn>
                <a:cxn ang="16200000">
                  <a:pos x="wd2" y="hd2"/>
                </a:cxn>
              </a:cxnLst>
              <a:rect l="0" t="0" r="r" b="b"/>
              <a:pathLst>
                <a:path w="20632" h="21600" extrusionOk="0">
                  <a:moveTo>
                    <a:pt x="14290" y="21600"/>
                  </a:moveTo>
                  <a:cubicBezTo>
                    <a:pt x="14290" y="15680"/>
                    <a:pt x="21116" y="13789"/>
                    <a:pt x="20605" y="7894"/>
                  </a:cubicBezTo>
                  <a:cubicBezTo>
                    <a:pt x="20282" y="4174"/>
                    <a:pt x="17549" y="0"/>
                    <a:pt x="10315" y="0"/>
                  </a:cubicBezTo>
                  <a:cubicBezTo>
                    <a:pt x="3083" y="0"/>
                    <a:pt x="350" y="4174"/>
                    <a:pt x="27" y="7894"/>
                  </a:cubicBezTo>
                  <a:cubicBezTo>
                    <a:pt x="-484" y="13789"/>
                    <a:pt x="6342" y="15680"/>
                    <a:pt x="6342" y="21600"/>
                  </a:cubicBezTo>
                  <a:cubicBezTo>
                    <a:pt x="6342" y="21600"/>
                    <a:pt x="14290" y="21600"/>
                    <a:pt x="14290" y="21600"/>
                  </a:cubicBezTo>
                  <a:close/>
                </a:path>
              </a:pathLst>
            </a:custGeom>
            <a:solidFill>
              <a:schemeClr val="accent1"/>
            </a:solidFill>
            <a:ln w="12700">
              <a:miter lim="400000"/>
            </a:ln>
          </p:spPr>
          <p:txBody>
            <a:bodyPr lIns="0" tIns="0" rIns="0" bIns="0" anchor="ctr"/>
            <a:lstStyle/>
            <a:p>
              <a:pPr lvl="0"/>
              <a:endParaRPr sz="1300"/>
            </a:p>
          </p:txBody>
        </p:sp>
        <p:sp>
          <p:nvSpPr>
            <p:cNvPr id="104" name="Shape 4077"/>
            <p:cNvSpPr/>
            <p:nvPr/>
          </p:nvSpPr>
          <p:spPr>
            <a:xfrm>
              <a:off x="7861293" y="3278459"/>
              <a:ext cx="176079" cy="143735"/>
            </a:xfrm>
            <a:custGeom>
              <a:avLst/>
              <a:gdLst/>
              <a:ahLst/>
              <a:cxnLst>
                <a:cxn ang="0">
                  <a:pos x="wd2" y="hd2"/>
                </a:cxn>
                <a:cxn ang="5400000">
                  <a:pos x="wd2" y="hd2"/>
                </a:cxn>
                <a:cxn ang="10800000">
                  <a:pos x="wd2" y="hd2"/>
                </a:cxn>
                <a:cxn ang="16200000">
                  <a:pos x="wd2" y="hd2"/>
                </a:cxn>
              </a:cxnLst>
              <a:rect l="0" t="0" r="r" b="b"/>
              <a:pathLst>
                <a:path w="21600" h="19900" extrusionOk="0">
                  <a:moveTo>
                    <a:pt x="0" y="5100"/>
                  </a:moveTo>
                  <a:lnTo>
                    <a:pt x="1543" y="6859"/>
                  </a:lnTo>
                  <a:cubicBezTo>
                    <a:pt x="6655" y="1030"/>
                    <a:pt x="14945" y="1030"/>
                    <a:pt x="20058" y="6859"/>
                  </a:cubicBezTo>
                  <a:lnTo>
                    <a:pt x="21600" y="5100"/>
                  </a:lnTo>
                  <a:cubicBezTo>
                    <a:pt x="15636" y="-1700"/>
                    <a:pt x="5965" y="-1700"/>
                    <a:pt x="0" y="5100"/>
                  </a:cubicBezTo>
                  <a:close/>
                  <a:moveTo>
                    <a:pt x="3087" y="8618"/>
                  </a:moveTo>
                  <a:lnTo>
                    <a:pt x="4629" y="10376"/>
                  </a:lnTo>
                  <a:cubicBezTo>
                    <a:pt x="8038" y="6491"/>
                    <a:pt x="13564" y="6491"/>
                    <a:pt x="16971" y="10376"/>
                  </a:cubicBezTo>
                  <a:lnTo>
                    <a:pt x="18515" y="8618"/>
                  </a:lnTo>
                  <a:cubicBezTo>
                    <a:pt x="14254" y="3761"/>
                    <a:pt x="7346" y="3761"/>
                    <a:pt x="3087" y="8618"/>
                  </a:cubicBezTo>
                  <a:close/>
                  <a:moveTo>
                    <a:pt x="6172" y="12136"/>
                  </a:moveTo>
                  <a:lnTo>
                    <a:pt x="7715" y="13894"/>
                  </a:lnTo>
                  <a:cubicBezTo>
                    <a:pt x="9419" y="11952"/>
                    <a:pt x="12182" y="11952"/>
                    <a:pt x="13886" y="13894"/>
                  </a:cubicBezTo>
                  <a:lnTo>
                    <a:pt x="15429" y="12136"/>
                  </a:lnTo>
                  <a:cubicBezTo>
                    <a:pt x="12873" y="9221"/>
                    <a:pt x="8728" y="9221"/>
                    <a:pt x="6172" y="12136"/>
                  </a:cubicBezTo>
                  <a:close/>
                  <a:moveTo>
                    <a:pt x="10801" y="14925"/>
                  </a:moveTo>
                  <a:cubicBezTo>
                    <a:pt x="9596" y="14925"/>
                    <a:pt x="8619" y="16039"/>
                    <a:pt x="8619" y="17412"/>
                  </a:cubicBezTo>
                  <a:cubicBezTo>
                    <a:pt x="8619" y="18787"/>
                    <a:pt x="9596" y="19900"/>
                    <a:pt x="10801" y="19900"/>
                  </a:cubicBezTo>
                  <a:cubicBezTo>
                    <a:pt x="12006" y="19900"/>
                    <a:pt x="12982" y="18787"/>
                    <a:pt x="12982" y="17412"/>
                  </a:cubicBezTo>
                  <a:cubicBezTo>
                    <a:pt x="12982" y="16039"/>
                    <a:pt x="12006" y="14925"/>
                    <a:pt x="10801" y="14925"/>
                  </a:cubicBezTo>
                  <a:close/>
                </a:path>
              </a:pathLst>
            </a:custGeom>
            <a:solidFill>
              <a:schemeClr val="accent1"/>
            </a:solidFill>
            <a:ln w="12700">
              <a:miter lim="400000"/>
            </a:ln>
          </p:spPr>
          <p:txBody>
            <a:bodyPr lIns="0" tIns="0" rIns="0" bIns="0" anchor="ctr"/>
            <a:lstStyle/>
            <a:p>
              <a:pPr lvl="0"/>
              <a:endParaRPr sz="1300"/>
            </a:p>
          </p:txBody>
        </p:sp>
        <p:sp>
          <p:nvSpPr>
            <p:cNvPr id="105" name="Shape 4078"/>
            <p:cNvSpPr/>
            <p:nvPr/>
          </p:nvSpPr>
          <p:spPr>
            <a:xfrm>
              <a:off x="7360193" y="3278459"/>
              <a:ext cx="143735" cy="143735"/>
            </a:xfrm>
            <a:custGeom>
              <a:avLst/>
              <a:gdLst/>
              <a:ahLst/>
              <a:cxnLst>
                <a:cxn ang="0">
                  <a:pos x="wd2" y="hd2"/>
                </a:cxn>
                <a:cxn ang="5400000">
                  <a:pos x="wd2" y="hd2"/>
                </a:cxn>
                <a:cxn ang="10800000">
                  <a:pos x="wd2" y="hd2"/>
                </a:cxn>
                <a:cxn ang="16200000">
                  <a:pos x="wd2" y="hd2"/>
                </a:cxn>
              </a:cxnLst>
              <a:rect l="0" t="0" r="r" b="b"/>
              <a:pathLst>
                <a:path w="21600" h="21600" extrusionOk="0">
                  <a:moveTo>
                    <a:pt x="3226" y="15147"/>
                  </a:moveTo>
                  <a:cubicBezTo>
                    <a:pt x="1444" y="15147"/>
                    <a:pt x="0" y="16593"/>
                    <a:pt x="0" y="18374"/>
                  </a:cubicBezTo>
                  <a:cubicBezTo>
                    <a:pt x="0" y="20176"/>
                    <a:pt x="1444" y="21600"/>
                    <a:pt x="3226" y="21600"/>
                  </a:cubicBezTo>
                  <a:cubicBezTo>
                    <a:pt x="5007" y="21600"/>
                    <a:pt x="6451" y="20176"/>
                    <a:pt x="6451" y="18374"/>
                  </a:cubicBezTo>
                  <a:cubicBezTo>
                    <a:pt x="6451" y="16593"/>
                    <a:pt x="5007" y="15147"/>
                    <a:pt x="3226" y="15147"/>
                  </a:cubicBezTo>
                  <a:close/>
                  <a:moveTo>
                    <a:pt x="0" y="6732"/>
                  </a:moveTo>
                  <a:lnTo>
                    <a:pt x="0" y="10099"/>
                  </a:lnTo>
                  <a:cubicBezTo>
                    <a:pt x="6352" y="10099"/>
                    <a:pt x="11501" y="15248"/>
                    <a:pt x="11501" y="21600"/>
                  </a:cubicBezTo>
                  <a:lnTo>
                    <a:pt x="14867" y="21600"/>
                  </a:lnTo>
                  <a:cubicBezTo>
                    <a:pt x="14867" y="13388"/>
                    <a:pt x="8210" y="6732"/>
                    <a:pt x="0" y="6732"/>
                  </a:cubicBezTo>
                  <a:close/>
                  <a:moveTo>
                    <a:pt x="0" y="0"/>
                  </a:moveTo>
                  <a:lnTo>
                    <a:pt x="0" y="3366"/>
                  </a:lnTo>
                  <a:cubicBezTo>
                    <a:pt x="10070" y="3366"/>
                    <a:pt x="18232" y="11530"/>
                    <a:pt x="18232" y="21600"/>
                  </a:cubicBezTo>
                  <a:lnTo>
                    <a:pt x="21600" y="21600"/>
                  </a:lnTo>
                  <a:cubicBezTo>
                    <a:pt x="21600" y="9671"/>
                    <a:pt x="11929" y="0"/>
                    <a:pt x="0" y="0"/>
                  </a:cubicBezTo>
                  <a:close/>
                </a:path>
              </a:pathLst>
            </a:custGeom>
            <a:solidFill>
              <a:schemeClr val="accent1"/>
            </a:solidFill>
            <a:ln w="12700">
              <a:miter lim="400000"/>
            </a:ln>
          </p:spPr>
          <p:txBody>
            <a:bodyPr lIns="0" tIns="0" rIns="0" bIns="0" anchor="ctr"/>
            <a:lstStyle/>
            <a:p>
              <a:pPr lvl="0"/>
              <a:endParaRPr sz="1300"/>
            </a:p>
          </p:txBody>
        </p:sp>
        <p:sp>
          <p:nvSpPr>
            <p:cNvPr id="106" name="Shape 4079"/>
            <p:cNvSpPr/>
            <p:nvPr/>
          </p:nvSpPr>
          <p:spPr>
            <a:xfrm>
              <a:off x="6826826" y="3266994"/>
              <a:ext cx="166655" cy="166666"/>
            </a:xfrm>
            <a:custGeom>
              <a:avLst/>
              <a:gdLst/>
              <a:ahLst/>
              <a:cxnLst>
                <a:cxn ang="0">
                  <a:pos x="wd2" y="hd2"/>
                </a:cxn>
                <a:cxn ang="5400000">
                  <a:pos x="wd2" y="hd2"/>
                </a:cxn>
                <a:cxn ang="10800000">
                  <a:pos x="wd2" y="hd2"/>
                </a:cxn>
                <a:cxn ang="16200000">
                  <a:pos x="wd2" y="hd2"/>
                </a:cxn>
              </a:cxnLst>
              <a:rect l="0" t="0" r="r" b="b"/>
              <a:pathLst>
                <a:path w="21376" h="21376" extrusionOk="0">
                  <a:moveTo>
                    <a:pt x="21040" y="6895"/>
                  </a:moveTo>
                  <a:lnTo>
                    <a:pt x="19322" y="5177"/>
                  </a:lnTo>
                  <a:cubicBezTo>
                    <a:pt x="18995" y="5355"/>
                    <a:pt x="18620" y="5457"/>
                    <a:pt x="18221" y="5457"/>
                  </a:cubicBezTo>
                  <a:cubicBezTo>
                    <a:pt x="16949" y="5457"/>
                    <a:pt x="15918" y="4427"/>
                    <a:pt x="15918" y="3156"/>
                  </a:cubicBezTo>
                  <a:cubicBezTo>
                    <a:pt x="15918" y="2756"/>
                    <a:pt x="16021" y="2381"/>
                    <a:pt x="16199" y="2055"/>
                  </a:cubicBezTo>
                  <a:lnTo>
                    <a:pt x="14481" y="336"/>
                  </a:lnTo>
                  <a:cubicBezTo>
                    <a:pt x="14033" y="-112"/>
                    <a:pt x="13300" y="-112"/>
                    <a:pt x="12853" y="336"/>
                  </a:cubicBezTo>
                  <a:lnTo>
                    <a:pt x="336" y="12853"/>
                  </a:lnTo>
                  <a:cubicBezTo>
                    <a:pt x="-112" y="13301"/>
                    <a:pt x="-112" y="14033"/>
                    <a:pt x="336" y="14481"/>
                  </a:cubicBezTo>
                  <a:lnTo>
                    <a:pt x="2054" y="16199"/>
                  </a:lnTo>
                  <a:cubicBezTo>
                    <a:pt x="2381" y="16021"/>
                    <a:pt x="2756" y="15919"/>
                    <a:pt x="3155" y="15919"/>
                  </a:cubicBezTo>
                  <a:cubicBezTo>
                    <a:pt x="4425" y="15919"/>
                    <a:pt x="5456" y="16949"/>
                    <a:pt x="5456" y="18221"/>
                  </a:cubicBezTo>
                  <a:cubicBezTo>
                    <a:pt x="5456" y="18620"/>
                    <a:pt x="5355" y="18995"/>
                    <a:pt x="5176" y="19322"/>
                  </a:cubicBezTo>
                  <a:lnTo>
                    <a:pt x="6894" y="21040"/>
                  </a:lnTo>
                  <a:cubicBezTo>
                    <a:pt x="7342" y="21488"/>
                    <a:pt x="8074" y="21488"/>
                    <a:pt x="8522" y="21040"/>
                  </a:cubicBezTo>
                  <a:lnTo>
                    <a:pt x="21040" y="8523"/>
                  </a:lnTo>
                  <a:cubicBezTo>
                    <a:pt x="21488" y="8075"/>
                    <a:pt x="21488" y="7343"/>
                    <a:pt x="21040" y="6895"/>
                  </a:cubicBezTo>
                  <a:close/>
                </a:path>
              </a:pathLst>
            </a:custGeom>
            <a:solidFill>
              <a:schemeClr val="accent1"/>
            </a:solidFill>
            <a:ln w="12700">
              <a:miter lim="400000"/>
            </a:ln>
          </p:spPr>
          <p:txBody>
            <a:bodyPr lIns="0" tIns="0" rIns="0" bIns="0" anchor="ctr"/>
            <a:lstStyle/>
            <a:p>
              <a:pPr lvl="0"/>
              <a:endParaRPr sz="1300"/>
            </a:p>
          </p:txBody>
        </p:sp>
        <p:sp>
          <p:nvSpPr>
            <p:cNvPr id="107" name="Shape 4080"/>
            <p:cNvSpPr/>
            <p:nvPr/>
          </p:nvSpPr>
          <p:spPr>
            <a:xfrm>
              <a:off x="6305618" y="3269241"/>
              <a:ext cx="162172" cy="162172"/>
            </a:xfrm>
            <a:custGeom>
              <a:avLst/>
              <a:gdLst/>
              <a:ahLst/>
              <a:cxnLst>
                <a:cxn ang="0">
                  <a:pos x="wd2" y="hd2"/>
                </a:cxn>
                <a:cxn ang="5400000">
                  <a:pos x="wd2" y="hd2"/>
                </a:cxn>
                <a:cxn ang="10800000">
                  <a:pos x="wd2" y="hd2"/>
                </a:cxn>
                <a:cxn ang="16200000">
                  <a:pos x="wd2" y="hd2"/>
                </a:cxn>
              </a:cxnLst>
              <a:rect l="0" t="0" r="r" b="b"/>
              <a:pathLst>
                <a:path w="21600" h="21600" extrusionOk="0">
                  <a:moveTo>
                    <a:pt x="7856" y="13527"/>
                  </a:moveTo>
                  <a:lnTo>
                    <a:pt x="21138" y="9731"/>
                  </a:lnTo>
                  <a:cubicBezTo>
                    <a:pt x="21392" y="9659"/>
                    <a:pt x="21600" y="9385"/>
                    <a:pt x="21600" y="9120"/>
                  </a:cubicBezTo>
                  <a:lnTo>
                    <a:pt x="21600" y="2520"/>
                  </a:lnTo>
                  <a:lnTo>
                    <a:pt x="4680" y="2520"/>
                  </a:lnTo>
                  <a:lnTo>
                    <a:pt x="4680" y="481"/>
                  </a:lnTo>
                  <a:cubicBezTo>
                    <a:pt x="4680" y="217"/>
                    <a:pt x="4465" y="0"/>
                    <a:pt x="4200" y="0"/>
                  </a:cubicBezTo>
                  <a:lnTo>
                    <a:pt x="480" y="0"/>
                  </a:lnTo>
                  <a:cubicBezTo>
                    <a:pt x="217" y="0"/>
                    <a:pt x="0" y="217"/>
                    <a:pt x="0" y="481"/>
                  </a:cubicBezTo>
                  <a:lnTo>
                    <a:pt x="0" y="2400"/>
                  </a:lnTo>
                  <a:lnTo>
                    <a:pt x="2332" y="2400"/>
                  </a:lnTo>
                  <a:lnTo>
                    <a:pt x="4693" y="13269"/>
                  </a:lnTo>
                  <a:lnTo>
                    <a:pt x="4920" y="14400"/>
                  </a:lnTo>
                  <a:lnTo>
                    <a:pt x="4920" y="16200"/>
                  </a:lnTo>
                  <a:cubicBezTo>
                    <a:pt x="4920" y="16463"/>
                    <a:pt x="5137" y="16680"/>
                    <a:pt x="5400" y="16680"/>
                  </a:cubicBezTo>
                  <a:lnTo>
                    <a:pt x="6001" y="16680"/>
                  </a:lnTo>
                  <a:lnTo>
                    <a:pt x="17999" y="16680"/>
                  </a:lnTo>
                  <a:lnTo>
                    <a:pt x="21119" y="16680"/>
                  </a:lnTo>
                  <a:cubicBezTo>
                    <a:pt x="21383" y="16680"/>
                    <a:pt x="21600" y="16463"/>
                    <a:pt x="21600" y="16200"/>
                  </a:cubicBezTo>
                  <a:lnTo>
                    <a:pt x="21600" y="14400"/>
                  </a:lnTo>
                  <a:lnTo>
                    <a:pt x="8103" y="14400"/>
                  </a:lnTo>
                  <a:cubicBezTo>
                    <a:pt x="6723" y="14400"/>
                    <a:pt x="6694" y="13860"/>
                    <a:pt x="7856" y="13527"/>
                  </a:cubicBezTo>
                  <a:close/>
                  <a:moveTo>
                    <a:pt x="15599" y="19200"/>
                  </a:moveTo>
                  <a:cubicBezTo>
                    <a:pt x="15599" y="20525"/>
                    <a:pt x="16674" y="21600"/>
                    <a:pt x="17999" y="21600"/>
                  </a:cubicBezTo>
                  <a:cubicBezTo>
                    <a:pt x="19326" y="21600"/>
                    <a:pt x="20399" y="20525"/>
                    <a:pt x="20399" y="19200"/>
                  </a:cubicBezTo>
                  <a:cubicBezTo>
                    <a:pt x="20399" y="17874"/>
                    <a:pt x="19326" y="16800"/>
                    <a:pt x="17999" y="16800"/>
                  </a:cubicBezTo>
                  <a:cubicBezTo>
                    <a:pt x="16674" y="16800"/>
                    <a:pt x="15599" y="17874"/>
                    <a:pt x="15599" y="19200"/>
                  </a:cubicBezTo>
                  <a:close/>
                  <a:moveTo>
                    <a:pt x="3599" y="19200"/>
                  </a:moveTo>
                  <a:cubicBezTo>
                    <a:pt x="3599" y="20525"/>
                    <a:pt x="4674" y="21600"/>
                    <a:pt x="6001" y="21600"/>
                  </a:cubicBezTo>
                  <a:cubicBezTo>
                    <a:pt x="7326" y="21600"/>
                    <a:pt x="8399" y="20525"/>
                    <a:pt x="8399" y="19200"/>
                  </a:cubicBezTo>
                  <a:cubicBezTo>
                    <a:pt x="8399" y="17874"/>
                    <a:pt x="7326" y="16800"/>
                    <a:pt x="6001" y="16800"/>
                  </a:cubicBezTo>
                  <a:cubicBezTo>
                    <a:pt x="4674" y="16800"/>
                    <a:pt x="3599" y="17874"/>
                    <a:pt x="3599" y="19200"/>
                  </a:cubicBezTo>
                  <a:close/>
                </a:path>
              </a:pathLst>
            </a:custGeom>
            <a:solidFill>
              <a:schemeClr val="accent1"/>
            </a:solidFill>
            <a:ln w="12700">
              <a:miter lim="400000"/>
            </a:ln>
          </p:spPr>
          <p:txBody>
            <a:bodyPr lIns="0" tIns="0" rIns="0" bIns="0" anchor="ctr"/>
            <a:lstStyle/>
            <a:p>
              <a:pPr lvl="0"/>
              <a:endParaRPr sz="1300"/>
            </a:p>
          </p:txBody>
        </p:sp>
        <p:sp>
          <p:nvSpPr>
            <p:cNvPr id="108" name="Shape 4081"/>
            <p:cNvSpPr/>
            <p:nvPr/>
          </p:nvSpPr>
          <p:spPr>
            <a:xfrm>
              <a:off x="5807083" y="3279433"/>
              <a:ext cx="127782" cy="164295"/>
            </a:xfrm>
            <a:custGeom>
              <a:avLst/>
              <a:gdLst/>
              <a:ahLst/>
              <a:cxnLst>
                <a:cxn ang="0">
                  <a:pos x="wd2" y="hd2"/>
                </a:cxn>
                <a:cxn ang="5400000">
                  <a:pos x="wd2" y="hd2"/>
                </a:cxn>
                <a:cxn ang="10800000">
                  <a:pos x="wd2" y="hd2"/>
                </a:cxn>
                <a:cxn ang="16200000">
                  <a:pos x="wd2" y="hd2"/>
                </a:cxn>
              </a:cxnLst>
              <a:rect l="0" t="0" r="r" b="b"/>
              <a:pathLst>
                <a:path w="21600" h="21600" extrusionOk="0">
                  <a:moveTo>
                    <a:pt x="19441" y="0"/>
                  </a:moveTo>
                  <a:lnTo>
                    <a:pt x="17589" y="3600"/>
                  </a:lnTo>
                  <a:lnTo>
                    <a:pt x="4011" y="3600"/>
                  </a:lnTo>
                  <a:lnTo>
                    <a:pt x="2159" y="0"/>
                  </a:lnTo>
                  <a:cubicBezTo>
                    <a:pt x="972" y="0"/>
                    <a:pt x="0" y="756"/>
                    <a:pt x="0" y="1679"/>
                  </a:cubicBezTo>
                  <a:lnTo>
                    <a:pt x="0" y="19921"/>
                  </a:lnTo>
                  <a:cubicBezTo>
                    <a:pt x="0" y="20844"/>
                    <a:pt x="972" y="21600"/>
                    <a:pt x="2159" y="21600"/>
                  </a:cubicBezTo>
                  <a:lnTo>
                    <a:pt x="19441" y="21600"/>
                  </a:lnTo>
                  <a:cubicBezTo>
                    <a:pt x="20628" y="21600"/>
                    <a:pt x="21600" y="20844"/>
                    <a:pt x="21600" y="19921"/>
                  </a:cubicBezTo>
                  <a:lnTo>
                    <a:pt x="21600" y="1679"/>
                  </a:lnTo>
                  <a:cubicBezTo>
                    <a:pt x="21600" y="756"/>
                    <a:pt x="20628" y="0"/>
                    <a:pt x="19441" y="0"/>
                  </a:cubicBezTo>
                  <a:close/>
                </a:path>
              </a:pathLst>
            </a:custGeom>
            <a:solidFill>
              <a:schemeClr val="accent1"/>
            </a:solidFill>
            <a:ln w="12700">
              <a:miter lim="400000"/>
            </a:ln>
          </p:spPr>
          <p:txBody>
            <a:bodyPr lIns="0" tIns="0" rIns="0" bIns="0" anchor="ctr"/>
            <a:lstStyle/>
            <a:p>
              <a:pPr lvl="0"/>
              <a:endParaRPr sz="1300"/>
            </a:p>
          </p:txBody>
        </p:sp>
        <p:sp>
          <p:nvSpPr>
            <p:cNvPr id="109" name="Shape 4082"/>
            <p:cNvSpPr/>
            <p:nvPr/>
          </p:nvSpPr>
          <p:spPr>
            <a:xfrm>
              <a:off x="5829592" y="3256924"/>
              <a:ext cx="82148" cy="36512"/>
            </a:xfrm>
            <a:custGeom>
              <a:avLst/>
              <a:gdLst/>
              <a:ahLst/>
              <a:cxnLst>
                <a:cxn ang="0">
                  <a:pos x="wd2" y="hd2"/>
                </a:cxn>
                <a:cxn ang="5400000">
                  <a:pos x="wd2" y="hd2"/>
                </a:cxn>
                <a:cxn ang="10800000">
                  <a:pos x="wd2" y="hd2"/>
                </a:cxn>
                <a:cxn ang="16200000">
                  <a:pos x="wd2" y="hd2"/>
                </a:cxn>
              </a:cxnLst>
              <a:rect l="0" t="0" r="r" b="b"/>
              <a:pathLst>
                <a:path w="21600" h="21600" extrusionOk="0">
                  <a:moveTo>
                    <a:pt x="19441" y="21600"/>
                  </a:moveTo>
                  <a:lnTo>
                    <a:pt x="21600" y="10800"/>
                  </a:lnTo>
                  <a:lnTo>
                    <a:pt x="16369" y="10800"/>
                  </a:lnTo>
                  <a:lnTo>
                    <a:pt x="14641" y="0"/>
                  </a:lnTo>
                  <a:lnTo>
                    <a:pt x="6959" y="0"/>
                  </a:lnTo>
                  <a:lnTo>
                    <a:pt x="5231" y="10800"/>
                  </a:lnTo>
                  <a:lnTo>
                    <a:pt x="0" y="10800"/>
                  </a:lnTo>
                  <a:lnTo>
                    <a:pt x="2159" y="21600"/>
                  </a:lnTo>
                  <a:cubicBezTo>
                    <a:pt x="2159" y="21600"/>
                    <a:pt x="19441" y="21600"/>
                    <a:pt x="19441" y="21600"/>
                  </a:cubicBezTo>
                  <a:close/>
                </a:path>
              </a:pathLst>
            </a:custGeom>
            <a:solidFill>
              <a:schemeClr val="accent1"/>
            </a:solidFill>
            <a:ln w="12700">
              <a:miter lim="400000"/>
            </a:ln>
          </p:spPr>
          <p:txBody>
            <a:bodyPr lIns="0" tIns="0" rIns="0" bIns="0" anchor="ctr"/>
            <a:lstStyle/>
            <a:p>
              <a:pPr lvl="0"/>
              <a:endParaRPr sz="1300"/>
            </a:p>
          </p:txBody>
        </p:sp>
        <p:sp>
          <p:nvSpPr>
            <p:cNvPr id="110" name="Shape 4083"/>
            <p:cNvSpPr/>
            <p:nvPr/>
          </p:nvSpPr>
          <p:spPr>
            <a:xfrm>
              <a:off x="594365" y="3791208"/>
              <a:ext cx="161428" cy="171728"/>
            </a:xfrm>
            <a:custGeom>
              <a:avLst/>
              <a:gdLst/>
              <a:ahLst/>
              <a:cxnLst>
                <a:cxn ang="0">
                  <a:pos x="wd2" y="hd2"/>
                </a:cxn>
                <a:cxn ang="5400000">
                  <a:pos x="wd2" y="hd2"/>
                </a:cxn>
                <a:cxn ang="10800000">
                  <a:pos x="wd2" y="hd2"/>
                </a:cxn>
                <a:cxn ang="16200000">
                  <a:pos x="wd2" y="hd2"/>
                </a:cxn>
              </a:cxnLst>
              <a:rect l="0" t="0" r="r" b="b"/>
              <a:pathLst>
                <a:path w="21600" h="21567" extrusionOk="0">
                  <a:moveTo>
                    <a:pt x="10665" y="9681"/>
                  </a:moveTo>
                  <a:cubicBezTo>
                    <a:pt x="10079" y="14119"/>
                    <a:pt x="7081" y="15033"/>
                    <a:pt x="7081" y="18117"/>
                  </a:cubicBezTo>
                  <a:cubicBezTo>
                    <a:pt x="7081" y="20023"/>
                    <a:pt x="8782" y="21567"/>
                    <a:pt x="10799" y="21567"/>
                  </a:cubicBezTo>
                  <a:cubicBezTo>
                    <a:pt x="12818" y="21567"/>
                    <a:pt x="14519" y="20023"/>
                    <a:pt x="14519" y="18117"/>
                  </a:cubicBezTo>
                  <a:cubicBezTo>
                    <a:pt x="14519" y="15033"/>
                    <a:pt x="11521" y="14119"/>
                    <a:pt x="10935" y="9681"/>
                  </a:cubicBezTo>
                  <a:cubicBezTo>
                    <a:pt x="10917" y="9547"/>
                    <a:pt x="10683" y="9547"/>
                    <a:pt x="10665" y="9681"/>
                  </a:cubicBezTo>
                  <a:close/>
                  <a:moveTo>
                    <a:pt x="18015" y="101"/>
                  </a:moveTo>
                  <a:cubicBezTo>
                    <a:pt x="17997" y="-33"/>
                    <a:pt x="17762" y="-33"/>
                    <a:pt x="17744" y="101"/>
                  </a:cubicBezTo>
                  <a:cubicBezTo>
                    <a:pt x="17159" y="4539"/>
                    <a:pt x="14160" y="5453"/>
                    <a:pt x="14160" y="8537"/>
                  </a:cubicBezTo>
                  <a:cubicBezTo>
                    <a:pt x="14160" y="10442"/>
                    <a:pt x="15863" y="11987"/>
                    <a:pt x="17880" y="11987"/>
                  </a:cubicBezTo>
                  <a:cubicBezTo>
                    <a:pt x="19897" y="11987"/>
                    <a:pt x="21600" y="10442"/>
                    <a:pt x="21600" y="8537"/>
                  </a:cubicBezTo>
                  <a:cubicBezTo>
                    <a:pt x="21600" y="5453"/>
                    <a:pt x="18602" y="4539"/>
                    <a:pt x="18015" y="101"/>
                  </a:cubicBezTo>
                  <a:close/>
                  <a:moveTo>
                    <a:pt x="3856" y="101"/>
                  </a:moveTo>
                  <a:cubicBezTo>
                    <a:pt x="3838" y="-33"/>
                    <a:pt x="3603" y="-33"/>
                    <a:pt x="3586" y="101"/>
                  </a:cubicBezTo>
                  <a:cubicBezTo>
                    <a:pt x="2999" y="4539"/>
                    <a:pt x="0" y="5453"/>
                    <a:pt x="0" y="8537"/>
                  </a:cubicBezTo>
                  <a:cubicBezTo>
                    <a:pt x="0" y="10442"/>
                    <a:pt x="1703" y="11987"/>
                    <a:pt x="3720" y="11987"/>
                  </a:cubicBezTo>
                  <a:cubicBezTo>
                    <a:pt x="5739" y="11987"/>
                    <a:pt x="7440" y="10442"/>
                    <a:pt x="7440" y="8537"/>
                  </a:cubicBezTo>
                  <a:cubicBezTo>
                    <a:pt x="7440" y="5453"/>
                    <a:pt x="4442" y="4539"/>
                    <a:pt x="3856" y="101"/>
                  </a:cubicBezTo>
                  <a:close/>
                </a:path>
              </a:pathLst>
            </a:custGeom>
            <a:solidFill>
              <a:schemeClr val="accent1"/>
            </a:solidFill>
            <a:ln w="12700">
              <a:miter lim="400000"/>
            </a:ln>
          </p:spPr>
          <p:txBody>
            <a:bodyPr lIns="0" tIns="0" rIns="0" bIns="0" anchor="ctr"/>
            <a:lstStyle/>
            <a:p>
              <a:pPr lvl="0"/>
              <a:endParaRPr sz="1300"/>
            </a:p>
          </p:txBody>
        </p:sp>
        <p:sp>
          <p:nvSpPr>
            <p:cNvPr id="111" name="Shape 4084"/>
            <p:cNvSpPr/>
            <p:nvPr/>
          </p:nvSpPr>
          <p:spPr>
            <a:xfrm>
              <a:off x="8421550" y="3262593"/>
              <a:ext cx="94743" cy="175467"/>
            </a:xfrm>
            <a:custGeom>
              <a:avLst/>
              <a:gdLst/>
              <a:ahLst/>
              <a:cxnLst>
                <a:cxn ang="0">
                  <a:pos x="wd2" y="hd2"/>
                </a:cxn>
                <a:cxn ang="5400000">
                  <a:pos x="wd2" y="hd2"/>
                </a:cxn>
                <a:cxn ang="10800000">
                  <a:pos x="wd2" y="hd2"/>
                </a:cxn>
                <a:cxn ang="16200000">
                  <a:pos x="wd2" y="hd2"/>
                </a:cxn>
              </a:cxnLst>
              <a:rect l="0" t="0" r="r" b="b"/>
              <a:pathLst>
                <a:path w="21600" h="21600" extrusionOk="0">
                  <a:moveTo>
                    <a:pt x="10800" y="19440"/>
                  </a:moveTo>
                  <a:cubicBezTo>
                    <a:pt x="7045" y="19440"/>
                    <a:pt x="3998" y="17796"/>
                    <a:pt x="3998" y="15769"/>
                  </a:cubicBezTo>
                  <a:cubicBezTo>
                    <a:pt x="3998" y="14090"/>
                    <a:pt x="6086" y="12679"/>
                    <a:pt x="8933" y="12239"/>
                  </a:cubicBezTo>
                  <a:lnTo>
                    <a:pt x="8933" y="4320"/>
                  </a:lnTo>
                  <a:lnTo>
                    <a:pt x="12934" y="4320"/>
                  </a:lnTo>
                  <a:lnTo>
                    <a:pt x="12934" y="12283"/>
                  </a:lnTo>
                  <a:cubicBezTo>
                    <a:pt x="15644" y="12767"/>
                    <a:pt x="17602" y="14143"/>
                    <a:pt x="17602" y="15769"/>
                  </a:cubicBezTo>
                  <a:cubicBezTo>
                    <a:pt x="17602" y="17796"/>
                    <a:pt x="14555" y="19440"/>
                    <a:pt x="10800" y="19440"/>
                  </a:cubicBezTo>
                  <a:close/>
                  <a:moveTo>
                    <a:pt x="16000" y="10656"/>
                  </a:moveTo>
                  <a:lnTo>
                    <a:pt x="16000" y="1079"/>
                  </a:lnTo>
                  <a:cubicBezTo>
                    <a:pt x="16000" y="484"/>
                    <a:pt x="15107" y="0"/>
                    <a:pt x="14001" y="0"/>
                  </a:cubicBezTo>
                  <a:lnTo>
                    <a:pt x="7199" y="0"/>
                  </a:lnTo>
                  <a:cubicBezTo>
                    <a:pt x="6094" y="0"/>
                    <a:pt x="5600" y="484"/>
                    <a:pt x="5600" y="1079"/>
                  </a:cubicBezTo>
                  <a:lnTo>
                    <a:pt x="5600" y="10656"/>
                  </a:lnTo>
                  <a:cubicBezTo>
                    <a:pt x="2262" y="11649"/>
                    <a:pt x="0" y="13566"/>
                    <a:pt x="0" y="15769"/>
                  </a:cubicBezTo>
                  <a:cubicBezTo>
                    <a:pt x="0" y="18989"/>
                    <a:pt x="4836" y="21600"/>
                    <a:pt x="10800" y="21600"/>
                  </a:cubicBezTo>
                  <a:cubicBezTo>
                    <a:pt x="16766" y="21600"/>
                    <a:pt x="21600" y="18989"/>
                    <a:pt x="21600" y="15769"/>
                  </a:cubicBezTo>
                  <a:cubicBezTo>
                    <a:pt x="21600" y="13566"/>
                    <a:pt x="19338" y="11649"/>
                    <a:pt x="16000" y="10656"/>
                  </a:cubicBezTo>
                  <a:close/>
                </a:path>
              </a:pathLst>
            </a:custGeom>
            <a:solidFill>
              <a:schemeClr val="accent1"/>
            </a:solidFill>
            <a:ln w="12700">
              <a:miter lim="400000"/>
            </a:ln>
          </p:spPr>
          <p:txBody>
            <a:bodyPr lIns="0" tIns="0" rIns="0" bIns="0" anchor="ctr"/>
            <a:lstStyle/>
            <a:p>
              <a:pPr lvl="0"/>
              <a:endParaRPr sz="1300"/>
            </a:p>
          </p:txBody>
        </p:sp>
        <p:sp>
          <p:nvSpPr>
            <p:cNvPr id="112" name="Shape 4085"/>
            <p:cNvSpPr/>
            <p:nvPr/>
          </p:nvSpPr>
          <p:spPr>
            <a:xfrm>
              <a:off x="5244597" y="3301198"/>
              <a:ext cx="213576" cy="98256"/>
            </a:xfrm>
            <a:custGeom>
              <a:avLst/>
              <a:gdLst/>
              <a:ahLst/>
              <a:cxnLst>
                <a:cxn ang="0">
                  <a:pos x="wd2" y="hd2"/>
                </a:cxn>
                <a:cxn ang="5400000">
                  <a:pos x="wd2" y="hd2"/>
                </a:cxn>
                <a:cxn ang="10800000">
                  <a:pos x="wd2" y="hd2"/>
                </a:cxn>
                <a:cxn ang="16200000">
                  <a:pos x="wd2" y="hd2"/>
                </a:cxn>
              </a:cxnLst>
              <a:rect l="0" t="0" r="r" b="b"/>
              <a:pathLst>
                <a:path w="21600" h="21600" extrusionOk="0">
                  <a:moveTo>
                    <a:pt x="16632" y="16905"/>
                  </a:moveTo>
                  <a:cubicBezTo>
                    <a:pt x="15082" y="16905"/>
                    <a:pt x="13824" y="14171"/>
                    <a:pt x="13824" y="10801"/>
                  </a:cubicBezTo>
                  <a:cubicBezTo>
                    <a:pt x="13824" y="7429"/>
                    <a:pt x="15082" y="4695"/>
                    <a:pt x="16632" y="4695"/>
                  </a:cubicBezTo>
                  <a:cubicBezTo>
                    <a:pt x="18184" y="4695"/>
                    <a:pt x="19440" y="7429"/>
                    <a:pt x="19440" y="10801"/>
                  </a:cubicBezTo>
                  <a:cubicBezTo>
                    <a:pt x="19440" y="14171"/>
                    <a:pt x="18184" y="16905"/>
                    <a:pt x="16632" y="16905"/>
                  </a:cubicBezTo>
                  <a:close/>
                  <a:moveTo>
                    <a:pt x="2160" y="10801"/>
                  </a:moveTo>
                  <a:cubicBezTo>
                    <a:pt x="2160" y="7429"/>
                    <a:pt x="3418" y="4695"/>
                    <a:pt x="4968" y="4695"/>
                  </a:cubicBezTo>
                  <a:cubicBezTo>
                    <a:pt x="6519" y="4695"/>
                    <a:pt x="7777" y="7429"/>
                    <a:pt x="7777" y="10801"/>
                  </a:cubicBezTo>
                  <a:cubicBezTo>
                    <a:pt x="7777" y="14171"/>
                    <a:pt x="6519" y="16905"/>
                    <a:pt x="4968" y="16905"/>
                  </a:cubicBezTo>
                  <a:cubicBezTo>
                    <a:pt x="3418" y="16905"/>
                    <a:pt x="2160" y="14171"/>
                    <a:pt x="2160" y="10801"/>
                  </a:cubicBezTo>
                  <a:close/>
                  <a:moveTo>
                    <a:pt x="16632" y="0"/>
                  </a:moveTo>
                  <a:cubicBezTo>
                    <a:pt x="13889" y="0"/>
                    <a:pt x="11664" y="4837"/>
                    <a:pt x="11664" y="10801"/>
                  </a:cubicBezTo>
                  <a:cubicBezTo>
                    <a:pt x="11664" y="13066"/>
                    <a:pt x="11987" y="15166"/>
                    <a:pt x="12534" y="16905"/>
                  </a:cubicBezTo>
                  <a:lnTo>
                    <a:pt x="9067" y="16905"/>
                  </a:lnTo>
                  <a:cubicBezTo>
                    <a:pt x="9615" y="15166"/>
                    <a:pt x="9936" y="13066"/>
                    <a:pt x="9936" y="10801"/>
                  </a:cubicBezTo>
                  <a:cubicBezTo>
                    <a:pt x="9936" y="4837"/>
                    <a:pt x="7712" y="0"/>
                    <a:pt x="4968" y="0"/>
                  </a:cubicBezTo>
                  <a:cubicBezTo>
                    <a:pt x="2225" y="0"/>
                    <a:pt x="0" y="4837"/>
                    <a:pt x="0" y="10801"/>
                  </a:cubicBezTo>
                  <a:cubicBezTo>
                    <a:pt x="0" y="16763"/>
                    <a:pt x="2225" y="21600"/>
                    <a:pt x="4968" y="21600"/>
                  </a:cubicBezTo>
                  <a:lnTo>
                    <a:pt x="16632" y="21600"/>
                  </a:lnTo>
                  <a:cubicBezTo>
                    <a:pt x="19376" y="21600"/>
                    <a:pt x="21600" y="16763"/>
                    <a:pt x="21600" y="10801"/>
                  </a:cubicBezTo>
                  <a:cubicBezTo>
                    <a:pt x="21600" y="4837"/>
                    <a:pt x="19376" y="0"/>
                    <a:pt x="16632" y="0"/>
                  </a:cubicBezTo>
                  <a:close/>
                </a:path>
              </a:pathLst>
            </a:custGeom>
            <a:solidFill>
              <a:schemeClr val="accent1"/>
            </a:solidFill>
            <a:ln w="12700">
              <a:miter lim="400000"/>
            </a:ln>
          </p:spPr>
          <p:txBody>
            <a:bodyPr lIns="0" tIns="0" rIns="0" bIns="0" anchor="ctr"/>
            <a:lstStyle/>
            <a:p>
              <a:pPr lvl="0"/>
              <a:endParaRPr sz="1300"/>
            </a:p>
          </p:txBody>
        </p:sp>
        <p:sp>
          <p:nvSpPr>
            <p:cNvPr id="113" name="Shape 4086"/>
            <p:cNvSpPr/>
            <p:nvPr/>
          </p:nvSpPr>
          <p:spPr>
            <a:xfrm>
              <a:off x="7855092" y="3793739"/>
              <a:ext cx="166654" cy="166666"/>
            </a:xfrm>
            <a:custGeom>
              <a:avLst/>
              <a:gdLst/>
              <a:ahLst/>
              <a:cxnLst>
                <a:cxn ang="0">
                  <a:pos x="wd2" y="hd2"/>
                </a:cxn>
                <a:cxn ang="5400000">
                  <a:pos x="wd2" y="hd2"/>
                </a:cxn>
                <a:cxn ang="10800000">
                  <a:pos x="wd2" y="hd2"/>
                </a:cxn>
                <a:cxn ang="16200000">
                  <a:pos x="wd2" y="hd2"/>
                </a:cxn>
              </a:cxnLst>
              <a:rect l="0" t="0" r="r" b="b"/>
              <a:pathLst>
                <a:path w="21600" h="21600" extrusionOk="0">
                  <a:moveTo>
                    <a:pt x="17293" y="9486"/>
                  </a:moveTo>
                  <a:lnTo>
                    <a:pt x="17293" y="12114"/>
                  </a:lnTo>
                  <a:lnTo>
                    <a:pt x="4307" y="12114"/>
                  </a:lnTo>
                  <a:lnTo>
                    <a:pt x="4307" y="9486"/>
                  </a:lnTo>
                  <a:cubicBezTo>
                    <a:pt x="4307" y="9486"/>
                    <a:pt x="17293" y="9486"/>
                    <a:pt x="17293" y="9486"/>
                  </a:cubicBezTo>
                  <a:close/>
                  <a:moveTo>
                    <a:pt x="10801" y="0"/>
                  </a:moveTo>
                  <a:cubicBezTo>
                    <a:pt x="4835" y="0"/>
                    <a:pt x="0" y="4836"/>
                    <a:pt x="0" y="10800"/>
                  </a:cubicBezTo>
                  <a:cubicBezTo>
                    <a:pt x="0" y="16765"/>
                    <a:pt x="4835" y="21600"/>
                    <a:pt x="10801" y="21600"/>
                  </a:cubicBezTo>
                  <a:cubicBezTo>
                    <a:pt x="16765" y="21600"/>
                    <a:pt x="21600" y="16765"/>
                    <a:pt x="21600" y="10800"/>
                  </a:cubicBezTo>
                  <a:cubicBezTo>
                    <a:pt x="21600" y="4836"/>
                    <a:pt x="16765" y="0"/>
                    <a:pt x="10801" y="0"/>
                  </a:cubicBezTo>
                  <a:close/>
                </a:path>
              </a:pathLst>
            </a:custGeom>
            <a:solidFill>
              <a:schemeClr val="accent1"/>
            </a:solidFill>
            <a:ln w="12700">
              <a:miter lim="400000"/>
            </a:ln>
          </p:spPr>
          <p:txBody>
            <a:bodyPr lIns="0" tIns="0" rIns="0" bIns="0" anchor="ctr"/>
            <a:lstStyle/>
            <a:p>
              <a:pPr lvl="0"/>
              <a:endParaRPr sz="1300"/>
            </a:p>
          </p:txBody>
        </p:sp>
        <p:sp>
          <p:nvSpPr>
            <p:cNvPr id="114" name="Shape 4087"/>
            <p:cNvSpPr/>
            <p:nvPr/>
          </p:nvSpPr>
          <p:spPr>
            <a:xfrm>
              <a:off x="3705760" y="3793593"/>
              <a:ext cx="161918" cy="169852"/>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accent1"/>
            </a:solidFill>
            <a:ln w="12700">
              <a:miter lim="400000"/>
            </a:ln>
          </p:spPr>
          <p:txBody>
            <a:bodyPr lIns="0" tIns="0" rIns="0" bIns="0" anchor="ctr"/>
            <a:lstStyle/>
            <a:p>
              <a:pPr lvl="0"/>
              <a:endParaRPr sz="1300"/>
            </a:p>
          </p:txBody>
        </p:sp>
        <p:sp>
          <p:nvSpPr>
            <p:cNvPr id="115" name="Shape 4088"/>
            <p:cNvSpPr/>
            <p:nvPr/>
          </p:nvSpPr>
          <p:spPr>
            <a:xfrm>
              <a:off x="1642471" y="3791353"/>
              <a:ext cx="143573" cy="174332"/>
            </a:xfrm>
            <a:custGeom>
              <a:avLst/>
              <a:gdLst/>
              <a:ahLst/>
              <a:cxnLst>
                <a:cxn ang="0">
                  <a:pos x="wd2" y="hd2"/>
                </a:cxn>
                <a:cxn ang="5400000">
                  <a:pos x="wd2" y="hd2"/>
                </a:cxn>
                <a:cxn ang="10800000">
                  <a:pos x="wd2" y="hd2"/>
                </a:cxn>
                <a:cxn ang="16200000">
                  <a:pos x="wd2" y="hd2"/>
                </a:cxn>
              </a:cxnLst>
              <a:rect l="0" t="0" r="r" b="b"/>
              <a:pathLst>
                <a:path w="21600" h="21600" extrusionOk="0">
                  <a:moveTo>
                    <a:pt x="7715" y="5337"/>
                  </a:moveTo>
                  <a:cubicBezTo>
                    <a:pt x="7715" y="3501"/>
                    <a:pt x="8945" y="2541"/>
                    <a:pt x="10801" y="2541"/>
                  </a:cubicBezTo>
                  <a:cubicBezTo>
                    <a:pt x="12655" y="2541"/>
                    <a:pt x="13887" y="3501"/>
                    <a:pt x="13887" y="5337"/>
                  </a:cubicBezTo>
                  <a:lnTo>
                    <a:pt x="13887" y="7624"/>
                  </a:lnTo>
                  <a:lnTo>
                    <a:pt x="7715" y="7624"/>
                  </a:lnTo>
                  <a:cubicBezTo>
                    <a:pt x="7715" y="7624"/>
                    <a:pt x="7715" y="5337"/>
                    <a:pt x="7715" y="5337"/>
                  </a:cubicBezTo>
                  <a:close/>
                  <a:moveTo>
                    <a:pt x="19748" y="7624"/>
                  </a:moveTo>
                  <a:lnTo>
                    <a:pt x="16972" y="7624"/>
                  </a:lnTo>
                  <a:lnTo>
                    <a:pt x="16972" y="5844"/>
                  </a:lnTo>
                  <a:cubicBezTo>
                    <a:pt x="16972" y="2163"/>
                    <a:pt x="14912" y="0"/>
                    <a:pt x="10801" y="0"/>
                  </a:cubicBezTo>
                  <a:cubicBezTo>
                    <a:pt x="6688" y="0"/>
                    <a:pt x="4630" y="2163"/>
                    <a:pt x="4630" y="5844"/>
                  </a:cubicBezTo>
                  <a:lnTo>
                    <a:pt x="4630" y="7624"/>
                  </a:lnTo>
                  <a:lnTo>
                    <a:pt x="1544" y="7624"/>
                  </a:lnTo>
                  <a:cubicBezTo>
                    <a:pt x="691" y="7624"/>
                    <a:pt x="0" y="8447"/>
                    <a:pt x="0" y="9148"/>
                  </a:cubicBezTo>
                  <a:lnTo>
                    <a:pt x="0" y="19059"/>
                  </a:lnTo>
                  <a:cubicBezTo>
                    <a:pt x="0" y="19758"/>
                    <a:pt x="661" y="20505"/>
                    <a:pt x="1469" y="20719"/>
                  </a:cubicBezTo>
                  <a:lnTo>
                    <a:pt x="3314" y="21210"/>
                  </a:lnTo>
                  <a:cubicBezTo>
                    <a:pt x="4122" y="21424"/>
                    <a:pt x="5478" y="21600"/>
                    <a:pt x="6326" y="21600"/>
                  </a:cubicBezTo>
                  <a:lnTo>
                    <a:pt x="15274" y="21600"/>
                  </a:lnTo>
                  <a:cubicBezTo>
                    <a:pt x="16123" y="21600"/>
                    <a:pt x="17478" y="21424"/>
                    <a:pt x="18286" y="21210"/>
                  </a:cubicBezTo>
                  <a:lnTo>
                    <a:pt x="20132" y="20719"/>
                  </a:lnTo>
                  <a:cubicBezTo>
                    <a:pt x="20939" y="20505"/>
                    <a:pt x="21600" y="19758"/>
                    <a:pt x="21600" y="19059"/>
                  </a:cubicBezTo>
                  <a:lnTo>
                    <a:pt x="21600" y="9148"/>
                  </a:lnTo>
                  <a:cubicBezTo>
                    <a:pt x="21600" y="8447"/>
                    <a:pt x="20601" y="7624"/>
                    <a:pt x="19748" y="7624"/>
                  </a:cubicBezTo>
                  <a:close/>
                </a:path>
              </a:pathLst>
            </a:custGeom>
            <a:solidFill>
              <a:schemeClr val="accent1"/>
            </a:solidFill>
            <a:ln w="12700">
              <a:miter lim="400000"/>
            </a:ln>
          </p:spPr>
          <p:txBody>
            <a:bodyPr lIns="0" tIns="0" rIns="0" bIns="0" anchor="ctr"/>
            <a:lstStyle/>
            <a:p>
              <a:pPr lvl="0"/>
              <a:endParaRPr sz="1300"/>
            </a:p>
          </p:txBody>
        </p:sp>
        <p:sp>
          <p:nvSpPr>
            <p:cNvPr id="116" name="Shape 4089"/>
            <p:cNvSpPr/>
            <p:nvPr/>
          </p:nvSpPr>
          <p:spPr>
            <a:xfrm>
              <a:off x="4239643" y="3796786"/>
              <a:ext cx="145127" cy="160573"/>
            </a:xfrm>
            <a:custGeom>
              <a:avLst/>
              <a:gdLst/>
              <a:ahLst/>
              <a:cxnLst>
                <a:cxn ang="0">
                  <a:pos x="wd2" y="hd2"/>
                </a:cxn>
                <a:cxn ang="5400000">
                  <a:pos x="wd2" y="hd2"/>
                </a:cxn>
                <a:cxn ang="10800000">
                  <a:pos x="wd2" y="hd2"/>
                </a:cxn>
                <a:cxn ang="16200000">
                  <a:pos x="wd2" y="hd2"/>
                </a:cxn>
              </a:cxnLst>
              <a:rect l="0" t="0" r="r" b="b"/>
              <a:pathLst>
                <a:path w="21075" h="21124" extrusionOk="0">
                  <a:moveTo>
                    <a:pt x="20287" y="16962"/>
                  </a:moveTo>
                  <a:lnTo>
                    <a:pt x="14105" y="10562"/>
                  </a:lnTo>
                  <a:lnTo>
                    <a:pt x="20287" y="4162"/>
                  </a:lnTo>
                  <a:cubicBezTo>
                    <a:pt x="21337" y="3210"/>
                    <a:pt x="21337" y="1667"/>
                    <a:pt x="20287" y="713"/>
                  </a:cubicBezTo>
                  <a:cubicBezTo>
                    <a:pt x="19234" y="-238"/>
                    <a:pt x="17530" y="-238"/>
                    <a:pt x="16480" y="716"/>
                  </a:cubicBezTo>
                  <a:lnTo>
                    <a:pt x="10536" y="6869"/>
                  </a:lnTo>
                  <a:lnTo>
                    <a:pt x="4591" y="716"/>
                  </a:lnTo>
                  <a:cubicBezTo>
                    <a:pt x="3541" y="-238"/>
                    <a:pt x="1837" y="-238"/>
                    <a:pt x="787" y="713"/>
                  </a:cubicBezTo>
                  <a:cubicBezTo>
                    <a:pt x="-263" y="1667"/>
                    <a:pt x="-263" y="3210"/>
                    <a:pt x="787" y="4162"/>
                  </a:cubicBezTo>
                  <a:lnTo>
                    <a:pt x="6969" y="10562"/>
                  </a:lnTo>
                  <a:lnTo>
                    <a:pt x="787" y="16962"/>
                  </a:lnTo>
                  <a:cubicBezTo>
                    <a:pt x="-263" y="17914"/>
                    <a:pt x="-263" y="19457"/>
                    <a:pt x="787" y="20411"/>
                  </a:cubicBezTo>
                  <a:cubicBezTo>
                    <a:pt x="1837" y="21362"/>
                    <a:pt x="3541" y="21362"/>
                    <a:pt x="4591" y="20411"/>
                  </a:cubicBezTo>
                  <a:lnTo>
                    <a:pt x="10536" y="14255"/>
                  </a:lnTo>
                  <a:lnTo>
                    <a:pt x="16480" y="20411"/>
                  </a:lnTo>
                  <a:cubicBezTo>
                    <a:pt x="17533" y="21362"/>
                    <a:pt x="19234" y="21362"/>
                    <a:pt x="20287" y="20411"/>
                  </a:cubicBezTo>
                  <a:cubicBezTo>
                    <a:pt x="21337" y="19457"/>
                    <a:pt x="21337" y="17914"/>
                    <a:pt x="20287" y="16962"/>
                  </a:cubicBezTo>
                  <a:close/>
                </a:path>
              </a:pathLst>
            </a:custGeom>
            <a:solidFill>
              <a:schemeClr val="accent1"/>
            </a:solidFill>
            <a:ln w="12700">
              <a:miter lim="400000"/>
            </a:ln>
          </p:spPr>
          <p:txBody>
            <a:bodyPr lIns="0" tIns="0" rIns="0" bIns="0" anchor="ctr"/>
            <a:lstStyle/>
            <a:p>
              <a:pPr lvl="0"/>
              <a:endParaRPr sz="1300"/>
            </a:p>
          </p:txBody>
        </p:sp>
        <p:sp>
          <p:nvSpPr>
            <p:cNvPr id="117" name="Shape 4090"/>
            <p:cNvSpPr/>
            <p:nvPr/>
          </p:nvSpPr>
          <p:spPr>
            <a:xfrm>
              <a:off x="2161322" y="3785279"/>
              <a:ext cx="145050" cy="186481"/>
            </a:xfrm>
            <a:custGeom>
              <a:avLst/>
              <a:gdLst/>
              <a:ahLst/>
              <a:cxnLst>
                <a:cxn ang="0">
                  <a:pos x="wd2" y="hd2"/>
                </a:cxn>
                <a:cxn ang="5400000">
                  <a:pos x="wd2" y="hd2"/>
                </a:cxn>
                <a:cxn ang="10800000">
                  <a:pos x="wd2" y="hd2"/>
                </a:cxn>
                <a:cxn ang="16200000">
                  <a:pos x="wd2" y="hd2"/>
                </a:cxn>
              </a:cxnLst>
              <a:rect l="0" t="0" r="r" b="b"/>
              <a:pathLst>
                <a:path w="21600" h="21600" extrusionOk="0">
                  <a:moveTo>
                    <a:pt x="19748" y="8400"/>
                  </a:moveTo>
                  <a:lnTo>
                    <a:pt x="16971" y="8400"/>
                  </a:lnTo>
                  <a:lnTo>
                    <a:pt x="16971" y="5520"/>
                  </a:lnTo>
                  <a:cubicBezTo>
                    <a:pt x="16971" y="2043"/>
                    <a:pt x="14912" y="0"/>
                    <a:pt x="10799" y="0"/>
                  </a:cubicBezTo>
                  <a:cubicBezTo>
                    <a:pt x="6688" y="0"/>
                    <a:pt x="4628" y="2043"/>
                    <a:pt x="4628" y="5520"/>
                  </a:cubicBezTo>
                  <a:lnTo>
                    <a:pt x="4628" y="6000"/>
                  </a:lnTo>
                  <a:lnTo>
                    <a:pt x="7713" y="6000"/>
                  </a:lnTo>
                  <a:lnTo>
                    <a:pt x="7713" y="5040"/>
                  </a:lnTo>
                  <a:cubicBezTo>
                    <a:pt x="7713" y="3306"/>
                    <a:pt x="8943" y="2400"/>
                    <a:pt x="10799" y="2400"/>
                  </a:cubicBezTo>
                  <a:cubicBezTo>
                    <a:pt x="12655" y="2400"/>
                    <a:pt x="13885" y="3306"/>
                    <a:pt x="13885" y="5040"/>
                  </a:cubicBezTo>
                  <a:lnTo>
                    <a:pt x="13885" y="8400"/>
                  </a:lnTo>
                  <a:lnTo>
                    <a:pt x="1542" y="8400"/>
                  </a:lnTo>
                  <a:cubicBezTo>
                    <a:pt x="691" y="8400"/>
                    <a:pt x="0" y="9177"/>
                    <a:pt x="0" y="9841"/>
                  </a:cubicBezTo>
                  <a:lnTo>
                    <a:pt x="0" y="19200"/>
                  </a:lnTo>
                  <a:cubicBezTo>
                    <a:pt x="0" y="19860"/>
                    <a:pt x="661" y="20565"/>
                    <a:pt x="1468" y="20769"/>
                  </a:cubicBezTo>
                  <a:lnTo>
                    <a:pt x="3314" y="21232"/>
                  </a:lnTo>
                  <a:cubicBezTo>
                    <a:pt x="4122" y="21435"/>
                    <a:pt x="5477" y="21600"/>
                    <a:pt x="6326" y="21600"/>
                  </a:cubicBezTo>
                  <a:lnTo>
                    <a:pt x="15274" y="21600"/>
                  </a:lnTo>
                  <a:cubicBezTo>
                    <a:pt x="16122" y="21600"/>
                    <a:pt x="17478" y="21435"/>
                    <a:pt x="18284" y="21232"/>
                  </a:cubicBezTo>
                  <a:lnTo>
                    <a:pt x="20131" y="20769"/>
                  </a:lnTo>
                  <a:cubicBezTo>
                    <a:pt x="20939" y="20565"/>
                    <a:pt x="21600" y="19860"/>
                    <a:pt x="21600" y="19200"/>
                  </a:cubicBezTo>
                  <a:lnTo>
                    <a:pt x="21600" y="9841"/>
                  </a:lnTo>
                  <a:cubicBezTo>
                    <a:pt x="21600" y="9177"/>
                    <a:pt x="20601" y="8400"/>
                    <a:pt x="19748" y="8400"/>
                  </a:cubicBezTo>
                  <a:close/>
                </a:path>
              </a:pathLst>
            </a:custGeom>
            <a:solidFill>
              <a:schemeClr val="accent1"/>
            </a:solidFill>
            <a:ln w="12700">
              <a:miter lim="400000"/>
            </a:ln>
          </p:spPr>
          <p:txBody>
            <a:bodyPr lIns="0" tIns="0" rIns="0" bIns="0" anchor="ctr"/>
            <a:lstStyle/>
            <a:p>
              <a:pPr lvl="0"/>
              <a:endParaRPr sz="1300"/>
            </a:p>
          </p:txBody>
        </p:sp>
        <p:sp>
          <p:nvSpPr>
            <p:cNvPr id="118" name="Shape 4091"/>
            <p:cNvSpPr/>
            <p:nvPr/>
          </p:nvSpPr>
          <p:spPr>
            <a:xfrm>
              <a:off x="3185969" y="3794552"/>
              <a:ext cx="167934" cy="167934"/>
            </a:xfrm>
            <a:custGeom>
              <a:avLst/>
              <a:gdLst/>
              <a:ahLst/>
              <a:cxnLst>
                <a:cxn ang="0">
                  <a:pos x="wd2" y="hd2"/>
                </a:cxn>
                <a:cxn ang="5400000">
                  <a:pos x="wd2" y="hd2"/>
                </a:cxn>
                <a:cxn ang="10800000">
                  <a:pos x="wd2" y="hd2"/>
                </a:cxn>
                <a:cxn ang="16200000">
                  <a:pos x="wd2" y="hd2"/>
                </a:cxn>
              </a:cxnLst>
              <a:rect l="0" t="0" r="r" b="b"/>
              <a:pathLst>
                <a:path w="21600" h="21600" extrusionOk="0">
                  <a:moveTo>
                    <a:pt x="10800" y="16080"/>
                  </a:moveTo>
                  <a:lnTo>
                    <a:pt x="15600" y="11400"/>
                  </a:lnTo>
                  <a:lnTo>
                    <a:pt x="10800" y="6719"/>
                  </a:lnTo>
                  <a:lnTo>
                    <a:pt x="10800" y="9601"/>
                  </a:lnTo>
                  <a:lnTo>
                    <a:pt x="0" y="9601"/>
                  </a:lnTo>
                  <a:lnTo>
                    <a:pt x="0" y="13200"/>
                  </a:lnTo>
                  <a:lnTo>
                    <a:pt x="10800" y="13200"/>
                  </a:lnTo>
                  <a:cubicBezTo>
                    <a:pt x="10800" y="13200"/>
                    <a:pt x="10800" y="16080"/>
                    <a:pt x="10800" y="16080"/>
                  </a:cubicBezTo>
                  <a:close/>
                  <a:moveTo>
                    <a:pt x="19200" y="0"/>
                  </a:moveTo>
                  <a:lnTo>
                    <a:pt x="8400" y="0"/>
                  </a:lnTo>
                  <a:cubicBezTo>
                    <a:pt x="7081" y="0"/>
                    <a:pt x="6024" y="1079"/>
                    <a:pt x="6024" y="2400"/>
                  </a:cubicBezTo>
                  <a:lnTo>
                    <a:pt x="6024" y="6000"/>
                  </a:lnTo>
                  <a:lnTo>
                    <a:pt x="8400" y="6000"/>
                  </a:lnTo>
                  <a:lnTo>
                    <a:pt x="8400" y="2400"/>
                  </a:lnTo>
                  <a:lnTo>
                    <a:pt x="19200" y="2400"/>
                  </a:lnTo>
                  <a:lnTo>
                    <a:pt x="19200" y="19200"/>
                  </a:lnTo>
                  <a:lnTo>
                    <a:pt x="8400" y="19200"/>
                  </a:lnTo>
                  <a:lnTo>
                    <a:pt x="8400" y="16800"/>
                  </a:lnTo>
                  <a:lnTo>
                    <a:pt x="6024" y="16800"/>
                  </a:lnTo>
                  <a:lnTo>
                    <a:pt x="6024" y="19200"/>
                  </a:lnTo>
                  <a:cubicBezTo>
                    <a:pt x="6024" y="20521"/>
                    <a:pt x="7081" y="21600"/>
                    <a:pt x="8400" y="21600"/>
                  </a:cubicBezTo>
                  <a:lnTo>
                    <a:pt x="19200" y="21600"/>
                  </a:lnTo>
                  <a:cubicBezTo>
                    <a:pt x="20521" y="21600"/>
                    <a:pt x="21600" y="20521"/>
                    <a:pt x="21600" y="19200"/>
                  </a:cubicBezTo>
                  <a:lnTo>
                    <a:pt x="21600" y="2400"/>
                  </a:lnTo>
                  <a:cubicBezTo>
                    <a:pt x="21600" y="1079"/>
                    <a:pt x="20521" y="0"/>
                    <a:pt x="19200" y="0"/>
                  </a:cubicBezTo>
                  <a:close/>
                </a:path>
              </a:pathLst>
            </a:custGeom>
            <a:solidFill>
              <a:schemeClr val="accent1"/>
            </a:solidFill>
            <a:ln w="12700">
              <a:miter lim="400000"/>
            </a:ln>
          </p:spPr>
          <p:txBody>
            <a:bodyPr lIns="0" tIns="0" rIns="0" bIns="0" anchor="ctr"/>
            <a:lstStyle/>
            <a:p>
              <a:pPr lvl="0"/>
              <a:endParaRPr sz="1300"/>
            </a:p>
          </p:txBody>
        </p:sp>
        <p:sp>
          <p:nvSpPr>
            <p:cNvPr id="119" name="Shape 4092"/>
            <p:cNvSpPr/>
            <p:nvPr/>
          </p:nvSpPr>
          <p:spPr>
            <a:xfrm>
              <a:off x="2669464" y="3794552"/>
              <a:ext cx="167945" cy="167934"/>
            </a:xfrm>
            <a:custGeom>
              <a:avLst/>
              <a:gdLst/>
              <a:ahLst/>
              <a:cxnLst>
                <a:cxn ang="0">
                  <a:pos x="wd2" y="hd2"/>
                </a:cxn>
                <a:cxn ang="5400000">
                  <a:pos x="wd2" y="hd2"/>
                </a:cxn>
                <a:cxn ang="10800000">
                  <a:pos x="wd2" y="hd2"/>
                </a:cxn>
                <a:cxn ang="16200000">
                  <a:pos x="wd2" y="hd2"/>
                </a:cxn>
              </a:cxnLst>
              <a:rect l="0" t="0" r="r" b="b"/>
              <a:pathLst>
                <a:path w="21600" h="21600" extrusionOk="0">
                  <a:moveTo>
                    <a:pt x="21600" y="11400"/>
                  </a:moveTo>
                  <a:lnTo>
                    <a:pt x="16823" y="6719"/>
                  </a:lnTo>
                  <a:lnTo>
                    <a:pt x="16823" y="9601"/>
                  </a:lnTo>
                  <a:lnTo>
                    <a:pt x="6024" y="9601"/>
                  </a:lnTo>
                  <a:lnTo>
                    <a:pt x="6024" y="13200"/>
                  </a:lnTo>
                  <a:lnTo>
                    <a:pt x="16823" y="13200"/>
                  </a:lnTo>
                  <a:lnTo>
                    <a:pt x="16823" y="16080"/>
                  </a:lnTo>
                  <a:cubicBezTo>
                    <a:pt x="16823" y="16080"/>
                    <a:pt x="21600" y="11400"/>
                    <a:pt x="21600" y="11400"/>
                  </a:cubicBezTo>
                  <a:close/>
                  <a:moveTo>
                    <a:pt x="12025" y="19200"/>
                  </a:moveTo>
                  <a:lnTo>
                    <a:pt x="2377" y="19200"/>
                  </a:lnTo>
                  <a:lnTo>
                    <a:pt x="2377" y="2400"/>
                  </a:lnTo>
                  <a:lnTo>
                    <a:pt x="12025" y="2400"/>
                  </a:lnTo>
                  <a:lnTo>
                    <a:pt x="12025" y="6000"/>
                  </a:lnTo>
                  <a:lnTo>
                    <a:pt x="14400" y="6000"/>
                  </a:lnTo>
                  <a:lnTo>
                    <a:pt x="14400" y="2400"/>
                  </a:lnTo>
                  <a:cubicBezTo>
                    <a:pt x="14400" y="1079"/>
                    <a:pt x="13321" y="0"/>
                    <a:pt x="12000" y="0"/>
                  </a:cubicBezTo>
                  <a:lnTo>
                    <a:pt x="2400" y="0"/>
                  </a:lnTo>
                  <a:cubicBezTo>
                    <a:pt x="1081" y="0"/>
                    <a:pt x="0" y="1079"/>
                    <a:pt x="0" y="2400"/>
                  </a:cubicBezTo>
                  <a:lnTo>
                    <a:pt x="0" y="19200"/>
                  </a:lnTo>
                  <a:cubicBezTo>
                    <a:pt x="0" y="20521"/>
                    <a:pt x="1081" y="21600"/>
                    <a:pt x="2400" y="21600"/>
                  </a:cubicBezTo>
                  <a:lnTo>
                    <a:pt x="12000" y="21600"/>
                  </a:lnTo>
                  <a:cubicBezTo>
                    <a:pt x="13321" y="21600"/>
                    <a:pt x="14400" y="20521"/>
                    <a:pt x="14400" y="19200"/>
                  </a:cubicBezTo>
                  <a:lnTo>
                    <a:pt x="14400" y="16800"/>
                  </a:lnTo>
                  <a:lnTo>
                    <a:pt x="12025" y="16800"/>
                  </a:lnTo>
                  <a:cubicBezTo>
                    <a:pt x="12025" y="16800"/>
                    <a:pt x="12025" y="19200"/>
                    <a:pt x="12025" y="19200"/>
                  </a:cubicBezTo>
                  <a:close/>
                </a:path>
              </a:pathLst>
            </a:custGeom>
            <a:solidFill>
              <a:schemeClr val="accent1"/>
            </a:solidFill>
            <a:ln w="12700">
              <a:miter lim="400000"/>
            </a:ln>
          </p:spPr>
          <p:txBody>
            <a:bodyPr lIns="0" tIns="0" rIns="0" bIns="0" anchor="ctr"/>
            <a:lstStyle/>
            <a:p>
              <a:pPr lvl="0"/>
              <a:endParaRPr sz="1300"/>
            </a:p>
          </p:txBody>
        </p:sp>
        <p:sp>
          <p:nvSpPr>
            <p:cNvPr id="120" name="Shape 4093"/>
            <p:cNvSpPr/>
            <p:nvPr/>
          </p:nvSpPr>
          <p:spPr>
            <a:xfrm>
              <a:off x="6829068" y="3795987"/>
              <a:ext cx="162172" cy="162172"/>
            </a:xfrm>
            <a:custGeom>
              <a:avLst/>
              <a:gdLst/>
              <a:ahLst/>
              <a:cxnLst>
                <a:cxn ang="0">
                  <a:pos x="wd2" y="hd2"/>
                </a:cxn>
                <a:cxn ang="5400000">
                  <a:pos x="wd2" y="hd2"/>
                </a:cxn>
                <a:cxn ang="10800000">
                  <a:pos x="wd2" y="hd2"/>
                </a:cxn>
                <a:cxn ang="16200000">
                  <a:pos x="wd2" y="hd2"/>
                </a:cxn>
              </a:cxnLst>
              <a:rect l="0" t="0" r="r" b="b"/>
              <a:pathLst>
                <a:path w="21600" h="21600" extrusionOk="0">
                  <a:moveTo>
                    <a:pt x="17549" y="12149"/>
                  </a:moveTo>
                  <a:lnTo>
                    <a:pt x="12149" y="12149"/>
                  </a:lnTo>
                  <a:lnTo>
                    <a:pt x="12149" y="17549"/>
                  </a:lnTo>
                  <a:lnTo>
                    <a:pt x="9451" y="17549"/>
                  </a:lnTo>
                  <a:lnTo>
                    <a:pt x="9451" y="12149"/>
                  </a:lnTo>
                  <a:lnTo>
                    <a:pt x="4051" y="12149"/>
                  </a:lnTo>
                  <a:lnTo>
                    <a:pt x="4051" y="9451"/>
                  </a:lnTo>
                  <a:lnTo>
                    <a:pt x="9451" y="9451"/>
                  </a:lnTo>
                  <a:lnTo>
                    <a:pt x="9451" y="4051"/>
                  </a:lnTo>
                  <a:lnTo>
                    <a:pt x="12149" y="4051"/>
                  </a:lnTo>
                  <a:lnTo>
                    <a:pt x="12149" y="9451"/>
                  </a:lnTo>
                  <a:lnTo>
                    <a:pt x="17549" y="9451"/>
                  </a:lnTo>
                  <a:cubicBezTo>
                    <a:pt x="17549" y="9451"/>
                    <a:pt x="17549" y="12149"/>
                    <a:pt x="17549" y="12149"/>
                  </a:cubicBezTo>
                  <a:close/>
                  <a:moveTo>
                    <a:pt x="18900" y="0"/>
                  </a:moveTo>
                  <a:lnTo>
                    <a:pt x="2700" y="0"/>
                  </a:lnTo>
                  <a:cubicBezTo>
                    <a:pt x="1216" y="0"/>
                    <a:pt x="0" y="1216"/>
                    <a:pt x="0" y="2700"/>
                  </a:cubicBezTo>
                  <a:lnTo>
                    <a:pt x="0" y="18900"/>
                  </a:lnTo>
                  <a:cubicBezTo>
                    <a:pt x="0" y="20384"/>
                    <a:pt x="1216" y="21600"/>
                    <a:pt x="2700" y="21600"/>
                  </a:cubicBezTo>
                  <a:lnTo>
                    <a:pt x="18900" y="21600"/>
                  </a:lnTo>
                  <a:cubicBezTo>
                    <a:pt x="20384" y="21600"/>
                    <a:pt x="21600" y="20384"/>
                    <a:pt x="21600" y="18900"/>
                  </a:cubicBezTo>
                  <a:lnTo>
                    <a:pt x="21600" y="2700"/>
                  </a:lnTo>
                  <a:cubicBezTo>
                    <a:pt x="21600" y="1216"/>
                    <a:pt x="20384" y="0"/>
                    <a:pt x="18900" y="0"/>
                  </a:cubicBezTo>
                  <a:close/>
                </a:path>
              </a:pathLst>
            </a:custGeom>
            <a:solidFill>
              <a:schemeClr val="accent1"/>
            </a:solidFill>
            <a:ln w="12700">
              <a:miter lim="400000"/>
            </a:ln>
          </p:spPr>
          <p:txBody>
            <a:bodyPr lIns="0" tIns="0" rIns="0" bIns="0" anchor="ctr"/>
            <a:lstStyle/>
            <a:p>
              <a:pPr lvl="0"/>
              <a:endParaRPr sz="1300"/>
            </a:p>
          </p:txBody>
        </p:sp>
        <p:sp>
          <p:nvSpPr>
            <p:cNvPr id="121" name="Shape 4094"/>
            <p:cNvSpPr/>
            <p:nvPr/>
          </p:nvSpPr>
          <p:spPr>
            <a:xfrm>
              <a:off x="6309484" y="3795987"/>
              <a:ext cx="162160" cy="162172"/>
            </a:xfrm>
            <a:custGeom>
              <a:avLst/>
              <a:gdLst/>
              <a:ahLst/>
              <a:cxnLst>
                <a:cxn ang="0">
                  <a:pos x="wd2" y="hd2"/>
                </a:cxn>
                <a:cxn ang="5400000">
                  <a:pos x="wd2" y="hd2"/>
                </a:cxn>
                <a:cxn ang="10800000">
                  <a:pos x="wd2" y="hd2"/>
                </a:cxn>
                <a:cxn ang="16200000">
                  <a:pos x="wd2" y="hd2"/>
                </a:cxn>
              </a:cxnLst>
              <a:rect l="0" t="0" r="r" b="b"/>
              <a:pathLst>
                <a:path w="21600" h="21600" extrusionOk="0">
                  <a:moveTo>
                    <a:pt x="17551" y="12149"/>
                  </a:moveTo>
                  <a:lnTo>
                    <a:pt x="4049" y="12149"/>
                  </a:lnTo>
                  <a:lnTo>
                    <a:pt x="4049" y="9451"/>
                  </a:lnTo>
                  <a:lnTo>
                    <a:pt x="17551" y="9451"/>
                  </a:lnTo>
                  <a:cubicBezTo>
                    <a:pt x="17551" y="9451"/>
                    <a:pt x="17551" y="12149"/>
                    <a:pt x="17551" y="12149"/>
                  </a:cubicBezTo>
                  <a:close/>
                  <a:moveTo>
                    <a:pt x="18900" y="0"/>
                  </a:moveTo>
                  <a:lnTo>
                    <a:pt x="2700" y="0"/>
                  </a:lnTo>
                  <a:cubicBezTo>
                    <a:pt x="1214" y="0"/>
                    <a:pt x="0" y="1216"/>
                    <a:pt x="0" y="2700"/>
                  </a:cubicBezTo>
                  <a:lnTo>
                    <a:pt x="0" y="18900"/>
                  </a:lnTo>
                  <a:cubicBezTo>
                    <a:pt x="0" y="20384"/>
                    <a:pt x="1214" y="21600"/>
                    <a:pt x="2700" y="21600"/>
                  </a:cubicBezTo>
                  <a:lnTo>
                    <a:pt x="18900" y="21600"/>
                  </a:lnTo>
                  <a:cubicBezTo>
                    <a:pt x="20386" y="21600"/>
                    <a:pt x="21600" y="20384"/>
                    <a:pt x="21600" y="18900"/>
                  </a:cubicBezTo>
                  <a:lnTo>
                    <a:pt x="21600" y="2700"/>
                  </a:lnTo>
                  <a:cubicBezTo>
                    <a:pt x="21600" y="1216"/>
                    <a:pt x="20386" y="0"/>
                    <a:pt x="18900" y="0"/>
                  </a:cubicBezTo>
                  <a:close/>
                </a:path>
              </a:pathLst>
            </a:custGeom>
            <a:solidFill>
              <a:schemeClr val="accent1"/>
            </a:solidFill>
            <a:ln w="12700">
              <a:miter lim="400000"/>
            </a:ln>
          </p:spPr>
          <p:txBody>
            <a:bodyPr lIns="0" tIns="0" rIns="0" bIns="0" anchor="ctr"/>
            <a:lstStyle/>
            <a:p>
              <a:pPr lvl="0"/>
              <a:endParaRPr sz="1300"/>
            </a:p>
          </p:txBody>
        </p:sp>
        <p:sp>
          <p:nvSpPr>
            <p:cNvPr id="122" name="Shape 4095"/>
            <p:cNvSpPr/>
            <p:nvPr/>
          </p:nvSpPr>
          <p:spPr>
            <a:xfrm>
              <a:off x="7351672" y="3793739"/>
              <a:ext cx="166653" cy="166666"/>
            </a:xfrm>
            <a:custGeom>
              <a:avLst/>
              <a:gdLst/>
              <a:ahLst/>
              <a:cxnLst>
                <a:cxn ang="0">
                  <a:pos x="wd2" y="hd2"/>
                </a:cxn>
                <a:cxn ang="5400000">
                  <a:pos x="wd2" y="hd2"/>
                </a:cxn>
                <a:cxn ang="10800000">
                  <a:pos x="wd2" y="hd2"/>
                </a:cxn>
                <a:cxn ang="16200000">
                  <a:pos x="wd2" y="hd2"/>
                </a:cxn>
              </a:cxnLst>
              <a:rect l="0" t="0" r="r" b="b"/>
              <a:pathLst>
                <a:path w="21600" h="21600" extrusionOk="0">
                  <a:moveTo>
                    <a:pt x="14932" y="17265"/>
                  </a:moveTo>
                  <a:lnTo>
                    <a:pt x="10799" y="13133"/>
                  </a:lnTo>
                  <a:lnTo>
                    <a:pt x="6668" y="17265"/>
                  </a:lnTo>
                  <a:lnTo>
                    <a:pt x="4336" y="14932"/>
                  </a:lnTo>
                  <a:lnTo>
                    <a:pt x="8466" y="10800"/>
                  </a:lnTo>
                  <a:lnTo>
                    <a:pt x="4336" y="6670"/>
                  </a:lnTo>
                  <a:lnTo>
                    <a:pt x="6668" y="4335"/>
                  </a:lnTo>
                  <a:lnTo>
                    <a:pt x="10799" y="8466"/>
                  </a:lnTo>
                  <a:lnTo>
                    <a:pt x="14932" y="4337"/>
                  </a:lnTo>
                  <a:lnTo>
                    <a:pt x="17264" y="6670"/>
                  </a:lnTo>
                  <a:lnTo>
                    <a:pt x="13134" y="10800"/>
                  </a:lnTo>
                  <a:lnTo>
                    <a:pt x="17264" y="14932"/>
                  </a:lnTo>
                  <a:cubicBezTo>
                    <a:pt x="17264" y="14932"/>
                    <a:pt x="14932" y="17265"/>
                    <a:pt x="14932" y="17265"/>
                  </a:cubicBezTo>
                  <a:close/>
                  <a:moveTo>
                    <a:pt x="18900" y="0"/>
                  </a:moveTo>
                  <a:lnTo>
                    <a:pt x="2700" y="0"/>
                  </a:lnTo>
                  <a:cubicBezTo>
                    <a:pt x="1214" y="0"/>
                    <a:pt x="0" y="1216"/>
                    <a:pt x="0" y="2700"/>
                  </a:cubicBezTo>
                  <a:lnTo>
                    <a:pt x="0" y="18900"/>
                  </a:lnTo>
                  <a:cubicBezTo>
                    <a:pt x="0" y="20384"/>
                    <a:pt x="1214" y="21600"/>
                    <a:pt x="2700" y="21600"/>
                  </a:cubicBezTo>
                  <a:lnTo>
                    <a:pt x="18900" y="21600"/>
                  </a:lnTo>
                  <a:cubicBezTo>
                    <a:pt x="20386" y="21600"/>
                    <a:pt x="21600" y="20384"/>
                    <a:pt x="21600" y="18900"/>
                  </a:cubicBezTo>
                  <a:lnTo>
                    <a:pt x="21600" y="2700"/>
                  </a:lnTo>
                  <a:cubicBezTo>
                    <a:pt x="21600" y="1216"/>
                    <a:pt x="20386" y="0"/>
                    <a:pt x="18900" y="0"/>
                  </a:cubicBezTo>
                  <a:close/>
                </a:path>
              </a:pathLst>
            </a:custGeom>
            <a:solidFill>
              <a:schemeClr val="accent1"/>
            </a:solidFill>
            <a:ln w="12700">
              <a:miter lim="400000"/>
            </a:ln>
          </p:spPr>
          <p:txBody>
            <a:bodyPr lIns="0" tIns="0" rIns="0" bIns="0" anchor="ctr"/>
            <a:lstStyle/>
            <a:p>
              <a:pPr lvl="0"/>
              <a:endParaRPr sz="1300"/>
            </a:p>
          </p:txBody>
        </p:sp>
        <p:sp>
          <p:nvSpPr>
            <p:cNvPr id="123" name="Shape 4096"/>
            <p:cNvSpPr/>
            <p:nvPr/>
          </p:nvSpPr>
          <p:spPr>
            <a:xfrm>
              <a:off x="5798903" y="3795987"/>
              <a:ext cx="144143" cy="162172"/>
            </a:xfrm>
            <a:custGeom>
              <a:avLst/>
              <a:gdLst/>
              <a:ahLst/>
              <a:cxnLst>
                <a:cxn ang="0">
                  <a:pos x="wd2" y="hd2"/>
                </a:cxn>
                <a:cxn ang="5400000">
                  <a:pos x="wd2" y="hd2"/>
                </a:cxn>
                <a:cxn ang="10800000">
                  <a:pos x="wd2" y="hd2"/>
                </a:cxn>
                <a:cxn ang="16200000">
                  <a:pos x="wd2" y="hd2"/>
                </a:cxn>
              </a:cxnLst>
              <a:rect l="0" t="0" r="r" b="b"/>
              <a:pathLst>
                <a:path w="21600" h="21600" extrusionOk="0">
                  <a:moveTo>
                    <a:pt x="4049" y="14400"/>
                  </a:moveTo>
                  <a:lnTo>
                    <a:pt x="1079" y="14400"/>
                  </a:lnTo>
                  <a:cubicBezTo>
                    <a:pt x="333" y="14400"/>
                    <a:pt x="0" y="14938"/>
                    <a:pt x="0" y="15599"/>
                  </a:cubicBezTo>
                  <a:lnTo>
                    <a:pt x="0" y="21600"/>
                  </a:lnTo>
                  <a:lnTo>
                    <a:pt x="5400" y="21600"/>
                  </a:lnTo>
                  <a:lnTo>
                    <a:pt x="5400" y="15599"/>
                  </a:lnTo>
                  <a:cubicBezTo>
                    <a:pt x="5400" y="14938"/>
                    <a:pt x="4796" y="14400"/>
                    <a:pt x="4049" y="14400"/>
                  </a:cubicBezTo>
                  <a:close/>
                  <a:moveTo>
                    <a:pt x="12150" y="7200"/>
                  </a:moveTo>
                  <a:lnTo>
                    <a:pt x="9180" y="7200"/>
                  </a:lnTo>
                  <a:cubicBezTo>
                    <a:pt x="8434" y="7200"/>
                    <a:pt x="8099" y="7738"/>
                    <a:pt x="8099" y="8401"/>
                  </a:cubicBezTo>
                  <a:lnTo>
                    <a:pt x="8099" y="21600"/>
                  </a:lnTo>
                  <a:lnTo>
                    <a:pt x="13499" y="21600"/>
                  </a:lnTo>
                  <a:lnTo>
                    <a:pt x="13499" y="8401"/>
                  </a:lnTo>
                  <a:cubicBezTo>
                    <a:pt x="13499" y="7738"/>
                    <a:pt x="12895" y="7200"/>
                    <a:pt x="12150" y="7200"/>
                  </a:cubicBezTo>
                  <a:close/>
                  <a:moveTo>
                    <a:pt x="20251" y="0"/>
                  </a:moveTo>
                  <a:lnTo>
                    <a:pt x="17281" y="0"/>
                  </a:lnTo>
                  <a:cubicBezTo>
                    <a:pt x="16534" y="0"/>
                    <a:pt x="16200" y="538"/>
                    <a:pt x="16200" y="1201"/>
                  </a:cubicBezTo>
                  <a:lnTo>
                    <a:pt x="16200" y="21600"/>
                  </a:lnTo>
                  <a:lnTo>
                    <a:pt x="21600" y="21600"/>
                  </a:lnTo>
                  <a:lnTo>
                    <a:pt x="21600" y="1201"/>
                  </a:lnTo>
                  <a:cubicBezTo>
                    <a:pt x="21600" y="538"/>
                    <a:pt x="20995" y="0"/>
                    <a:pt x="20251" y="0"/>
                  </a:cubicBezTo>
                  <a:close/>
                </a:path>
              </a:pathLst>
            </a:custGeom>
            <a:solidFill>
              <a:schemeClr val="accent1"/>
            </a:solidFill>
            <a:ln w="12700">
              <a:miter lim="400000"/>
            </a:ln>
          </p:spPr>
          <p:txBody>
            <a:bodyPr lIns="0" tIns="0" rIns="0" bIns="0" anchor="ctr"/>
            <a:lstStyle/>
            <a:p>
              <a:pPr lvl="0"/>
              <a:endParaRPr sz="1300"/>
            </a:p>
          </p:txBody>
        </p:sp>
        <p:sp>
          <p:nvSpPr>
            <p:cNvPr id="124" name="Shape 4097"/>
            <p:cNvSpPr/>
            <p:nvPr/>
          </p:nvSpPr>
          <p:spPr>
            <a:xfrm>
              <a:off x="5270293" y="3795051"/>
              <a:ext cx="162184" cy="162172"/>
            </a:xfrm>
            <a:custGeom>
              <a:avLst/>
              <a:gdLst/>
              <a:ahLst/>
              <a:cxnLst>
                <a:cxn ang="0">
                  <a:pos x="wd2" y="hd2"/>
                </a:cxn>
                <a:cxn ang="5400000">
                  <a:pos x="wd2" y="hd2"/>
                </a:cxn>
                <a:cxn ang="10800000">
                  <a:pos x="wd2" y="hd2"/>
                </a:cxn>
                <a:cxn ang="16200000">
                  <a:pos x="wd2" y="hd2"/>
                </a:cxn>
              </a:cxnLst>
              <a:rect l="0" t="0" r="r" b="b"/>
              <a:pathLst>
                <a:path w="21600" h="21600" extrusionOk="0">
                  <a:moveTo>
                    <a:pt x="12179" y="17"/>
                  </a:moveTo>
                  <a:lnTo>
                    <a:pt x="12179" y="10889"/>
                  </a:lnTo>
                  <a:cubicBezTo>
                    <a:pt x="12179" y="11601"/>
                    <a:pt x="11602" y="12179"/>
                    <a:pt x="10888" y="12179"/>
                  </a:cubicBezTo>
                  <a:lnTo>
                    <a:pt x="19" y="12179"/>
                  </a:lnTo>
                  <a:cubicBezTo>
                    <a:pt x="714" y="17496"/>
                    <a:pt x="5256" y="21600"/>
                    <a:pt x="10760" y="21600"/>
                  </a:cubicBezTo>
                  <a:cubicBezTo>
                    <a:pt x="16747" y="21600"/>
                    <a:pt x="21600" y="16748"/>
                    <a:pt x="21600" y="10761"/>
                  </a:cubicBezTo>
                  <a:cubicBezTo>
                    <a:pt x="21600" y="5256"/>
                    <a:pt x="17494" y="714"/>
                    <a:pt x="12179" y="17"/>
                  </a:cubicBezTo>
                  <a:close/>
                  <a:moveTo>
                    <a:pt x="9470" y="0"/>
                  </a:moveTo>
                  <a:cubicBezTo>
                    <a:pt x="4516" y="588"/>
                    <a:pt x="588" y="4516"/>
                    <a:pt x="0" y="9469"/>
                  </a:cubicBezTo>
                  <a:lnTo>
                    <a:pt x="9470" y="9469"/>
                  </a:lnTo>
                  <a:cubicBezTo>
                    <a:pt x="9470" y="9469"/>
                    <a:pt x="9470" y="0"/>
                    <a:pt x="9470" y="0"/>
                  </a:cubicBezTo>
                  <a:close/>
                </a:path>
              </a:pathLst>
            </a:custGeom>
            <a:solidFill>
              <a:schemeClr val="accent1"/>
            </a:solidFill>
            <a:ln w="12700">
              <a:miter lim="400000"/>
            </a:ln>
          </p:spPr>
          <p:txBody>
            <a:bodyPr lIns="0" tIns="0" rIns="0" bIns="0" anchor="ctr"/>
            <a:lstStyle/>
            <a:p>
              <a:pPr lvl="0"/>
              <a:endParaRPr sz="1300"/>
            </a:p>
          </p:txBody>
        </p:sp>
        <p:sp>
          <p:nvSpPr>
            <p:cNvPr id="125" name="Shape 4098"/>
            <p:cNvSpPr/>
            <p:nvPr/>
          </p:nvSpPr>
          <p:spPr>
            <a:xfrm>
              <a:off x="4740821" y="3807686"/>
              <a:ext cx="159185" cy="136902"/>
            </a:xfrm>
            <a:custGeom>
              <a:avLst/>
              <a:gdLst/>
              <a:ahLst/>
              <a:cxnLst>
                <a:cxn ang="0">
                  <a:pos x="wd2" y="hd2"/>
                </a:cxn>
                <a:cxn ang="5400000">
                  <a:pos x="wd2" y="hd2"/>
                </a:cxn>
                <a:cxn ang="10800000">
                  <a:pos x="wd2" y="hd2"/>
                </a:cxn>
                <a:cxn ang="16200000">
                  <a:pos x="wd2" y="hd2"/>
                </a:cxn>
              </a:cxnLst>
              <a:rect l="0" t="0" r="r" b="b"/>
              <a:pathLst>
                <a:path w="21332" h="21446" extrusionOk="0">
                  <a:moveTo>
                    <a:pt x="9262" y="7207"/>
                  </a:moveTo>
                  <a:lnTo>
                    <a:pt x="14475" y="11108"/>
                  </a:lnTo>
                  <a:cubicBezTo>
                    <a:pt x="14915" y="11436"/>
                    <a:pt x="15500" y="11301"/>
                    <a:pt x="15796" y="10800"/>
                  </a:cubicBezTo>
                  <a:lnTo>
                    <a:pt x="21160" y="1771"/>
                  </a:lnTo>
                  <a:cubicBezTo>
                    <a:pt x="21464" y="1257"/>
                    <a:pt x="21354" y="555"/>
                    <a:pt x="20913" y="200"/>
                  </a:cubicBezTo>
                  <a:cubicBezTo>
                    <a:pt x="20472" y="-154"/>
                    <a:pt x="19869" y="-26"/>
                    <a:pt x="19564" y="487"/>
                  </a:cubicBezTo>
                  <a:lnTo>
                    <a:pt x="14734" y="8618"/>
                  </a:lnTo>
                  <a:lnTo>
                    <a:pt x="9490" y="4694"/>
                  </a:lnTo>
                  <a:cubicBezTo>
                    <a:pt x="9273" y="4532"/>
                    <a:pt x="9010" y="4478"/>
                    <a:pt x="8757" y="4541"/>
                  </a:cubicBezTo>
                  <a:cubicBezTo>
                    <a:pt x="8505" y="4607"/>
                    <a:pt x="8285" y="4785"/>
                    <a:pt x="8147" y="5039"/>
                  </a:cubicBezTo>
                  <a:lnTo>
                    <a:pt x="152" y="19712"/>
                  </a:lnTo>
                  <a:cubicBezTo>
                    <a:pt x="-136" y="20237"/>
                    <a:pt x="-2" y="20936"/>
                    <a:pt x="450" y="21269"/>
                  </a:cubicBezTo>
                  <a:cubicBezTo>
                    <a:pt x="611" y="21389"/>
                    <a:pt x="791" y="21446"/>
                    <a:pt x="969" y="21446"/>
                  </a:cubicBezTo>
                  <a:cubicBezTo>
                    <a:pt x="1290" y="21446"/>
                    <a:pt x="1604" y="21260"/>
                    <a:pt x="1788" y="20921"/>
                  </a:cubicBezTo>
                  <a:cubicBezTo>
                    <a:pt x="1788" y="20921"/>
                    <a:pt x="9262" y="7207"/>
                    <a:pt x="9262" y="7207"/>
                  </a:cubicBezTo>
                  <a:close/>
                  <a:moveTo>
                    <a:pt x="19712" y="12707"/>
                  </a:moveTo>
                  <a:lnTo>
                    <a:pt x="14952" y="17715"/>
                  </a:lnTo>
                  <a:lnTo>
                    <a:pt x="9355" y="12653"/>
                  </a:lnTo>
                  <a:cubicBezTo>
                    <a:pt x="9249" y="12556"/>
                    <a:pt x="9125" y="12487"/>
                    <a:pt x="8994" y="12450"/>
                  </a:cubicBezTo>
                  <a:lnTo>
                    <a:pt x="8249" y="12234"/>
                  </a:lnTo>
                  <a:lnTo>
                    <a:pt x="7154" y="14242"/>
                  </a:lnTo>
                  <a:lnTo>
                    <a:pt x="8327" y="14582"/>
                  </a:lnTo>
                  <a:lnTo>
                    <a:pt x="14404" y="20078"/>
                  </a:lnTo>
                  <a:cubicBezTo>
                    <a:pt x="14580" y="20237"/>
                    <a:pt x="14789" y="20317"/>
                    <a:pt x="14999" y="20317"/>
                  </a:cubicBezTo>
                  <a:cubicBezTo>
                    <a:pt x="15232" y="20317"/>
                    <a:pt x="15466" y="20218"/>
                    <a:pt x="15650" y="20026"/>
                  </a:cubicBezTo>
                  <a:lnTo>
                    <a:pt x="21012" y="14382"/>
                  </a:lnTo>
                  <a:cubicBezTo>
                    <a:pt x="21410" y="13963"/>
                    <a:pt x="21441" y="13250"/>
                    <a:pt x="21081" y="12788"/>
                  </a:cubicBezTo>
                  <a:cubicBezTo>
                    <a:pt x="20722" y="12325"/>
                    <a:pt x="20109" y="12289"/>
                    <a:pt x="19712" y="12707"/>
                  </a:cubicBezTo>
                  <a:close/>
                  <a:moveTo>
                    <a:pt x="735" y="12382"/>
                  </a:moveTo>
                  <a:lnTo>
                    <a:pt x="2190" y="12804"/>
                  </a:lnTo>
                  <a:lnTo>
                    <a:pt x="3284" y="10795"/>
                  </a:lnTo>
                  <a:lnTo>
                    <a:pt x="1204" y="10192"/>
                  </a:lnTo>
                  <a:cubicBezTo>
                    <a:pt x="683" y="10040"/>
                    <a:pt x="158" y="10410"/>
                    <a:pt x="28" y="11015"/>
                  </a:cubicBezTo>
                  <a:cubicBezTo>
                    <a:pt x="-100" y="11620"/>
                    <a:pt x="216" y="12231"/>
                    <a:pt x="735" y="12382"/>
                  </a:cubicBezTo>
                  <a:close/>
                </a:path>
              </a:pathLst>
            </a:custGeom>
            <a:solidFill>
              <a:schemeClr val="accent1"/>
            </a:solidFill>
            <a:ln w="12700">
              <a:miter lim="400000"/>
            </a:ln>
          </p:spPr>
          <p:txBody>
            <a:bodyPr lIns="0" tIns="0" rIns="0" bIns="0" anchor="ctr"/>
            <a:lstStyle/>
            <a:p>
              <a:pPr lvl="0"/>
              <a:endParaRPr sz="1300"/>
            </a:p>
          </p:txBody>
        </p:sp>
        <p:sp>
          <p:nvSpPr>
            <p:cNvPr id="126" name="Shape 4099"/>
            <p:cNvSpPr/>
            <p:nvPr/>
          </p:nvSpPr>
          <p:spPr>
            <a:xfrm>
              <a:off x="1085944" y="3791981"/>
              <a:ext cx="217448" cy="173075"/>
            </a:xfrm>
            <a:custGeom>
              <a:avLst/>
              <a:gdLst/>
              <a:ahLst/>
              <a:cxnLst>
                <a:cxn ang="0">
                  <a:pos x="wd2" y="hd2"/>
                </a:cxn>
                <a:cxn ang="5400000">
                  <a:pos x="wd2" y="hd2"/>
                </a:cxn>
                <a:cxn ang="10800000">
                  <a:pos x="wd2" y="hd2"/>
                </a:cxn>
                <a:cxn ang="16200000">
                  <a:pos x="wd2" y="hd2"/>
                </a:cxn>
              </a:cxnLst>
              <a:rect l="0" t="0" r="r" b="b"/>
              <a:pathLst>
                <a:path w="21492" h="21472" extrusionOk="0">
                  <a:moveTo>
                    <a:pt x="21150" y="257"/>
                  </a:moveTo>
                  <a:lnTo>
                    <a:pt x="16075" y="10636"/>
                  </a:lnTo>
                  <a:cubicBezTo>
                    <a:pt x="15886" y="11021"/>
                    <a:pt x="15517" y="11084"/>
                    <a:pt x="15255" y="10776"/>
                  </a:cubicBezTo>
                  <a:lnTo>
                    <a:pt x="12800" y="7890"/>
                  </a:lnTo>
                  <a:cubicBezTo>
                    <a:pt x="12537" y="7582"/>
                    <a:pt x="12160" y="7637"/>
                    <a:pt x="11960" y="8014"/>
                  </a:cubicBezTo>
                  <a:lnTo>
                    <a:pt x="8514" y="14538"/>
                  </a:lnTo>
                  <a:cubicBezTo>
                    <a:pt x="8316" y="14916"/>
                    <a:pt x="7936" y="14974"/>
                    <a:pt x="7669" y="14670"/>
                  </a:cubicBezTo>
                  <a:lnTo>
                    <a:pt x="6063" y="12832"/>
                  </a:lnTo>
                  <a:cubicBezTo>
                    <a:pt x="5798" y="12529"/>
                    <a:pt x="5397" y="12567"/>
                    <a:pt x="5171" y="12920"/>
                  </a:cubicBezTo>
                  <a:lnTo>
                    <a:pt x="116" y="20831"/>
                  </a:lnTo>
                  <a:cubicBezTo>
                    <a:pt x="-108" y="21184"/>
                    <a:pt x="3" y="21472"/>
                    <a:pt x="361" y="21472"/>
                  </a:cubicBezTo>
                  <a:lnTo>
                    <a:pt x="21492" y="21472"/>
                  </a:lnTo>
                  <a:lnTo>
                    <a:pt x="21492" y="379"/>
                  </a:lnTo>
                  <a:cubicBezTo>
                    <a:pt x="21492" y="-73"/>
                    <a:pt x="21338" y="-128"/>
                    <a:pt x="21150" y="257"/>
                  </a:cubicBezTo>
                  <a:close/>
                </a:path>
              </a:pathLst>
            </a:custGeom>
            <a:solidFill>
              <a:schemeClr val="accent1"/>
            </a:solidFill>
            <a:ln w="12700">
              <a:miter lim="400000"/>
            </a:ln>
          </p:spPr>
          <p:txBody>
            <a:bodyPr lIns="0" tIns="0" rIns="0" bIns="0" anchor="ctr"/>
            <a:lstStyle/>
            <a:p>
              <a:pPr lvl="0"/>
              <a:endParaRPr sz="1300"/>
            </a:p>
          </p:txBody>
        </p:sp>
        <p:sp>
          <p:nvSpPr>
            <p:cNvPr id="127" name="Shape 4100"/>
            <p:cNvSpPr/>
            <p:nvPr/>
          </p:nvSpPr>
          <p:spPr>
            <a:xfrm>
              <a:off x="1625404" y="4314964"/>
              <a:ext cx="177708" cy="177709"/>
            </a:xfrm>
            <a:custGeom>
              <a:avLst/>
              <a:gdLst/>
              <a:ahLst/>
              <a:cxnLst>
                <a:cxn ang="0">
                  <a:pos x="wd2" y="hd2"/>
                </a:cxn>
                <a:cxn ang="5400000">
                  <a:pos x="wd2" y="hd2"/>
                </a:cxn>
                <a:cxn ang="10800000">
                  <a:pos x="wd2" y="hd2"/>
                </a:cxn>
                <a:cxn ang="16200000">
                  <a:pos x="wd2" y="hd2"/>
                </a:cxn>
              </a:cxnLst>
              <a:rect l="0" t="0" r="r" b="b"/>
              <a:pathLst>
                <a:path w="21600" h="21600" extrusionOk="0">
                  <a:moveTo>
                    <a:pt x="10799" y="19017"/>
                  </a:moveTo>
                  <a:cubicBezTo>
                    <a:pt x="8826" y="19017"/>
                    <a:pt x="7016" y="18322"/>
                    <a:pt x="5599" y="17162"/>
                  </a:cubicBezTo>
                  <a:lnTo>
                    <a:pt x="17162" y="5600"/>
                  </a:lnTo>
                  <a:cubicBezTo>
                    <a:pt x="18320" y="7017"/>
                    <a:pt x="19017" y="8827"/>
                    <a:pt x="19017" y="10799"/>
                  </a:cubicBezTo>
                  <a:cubicBezTo>
                    <a:pt x="19017" y="15339"/>
                    <a:pt x="15337" y="19017"/>
                    <a:pt x="10799" y="19017"/>
                  </a:cubicBezTo>
                  <a:close/>
                  <a:moveTo>
                    <a:pt x="4988" y="16609"/>
                  </a:moveTo>
                  <a:lnTo>
                    <a:pt x="4991" y="16612"/>
                  </a:lnTo>
                  <a:cubicBezTo>
                    <a:pt x="4989" y="16611"/>
                    <a:pt x="4989" y="16611"/>
                    <a:pt x="4988" y="16609"/>
                  </a:cubicBezTo>
                  <a:close/>
                  <a:moveTo>
                    <a:pt x="2582" y="10799"/>
                  </a:moveTo>
                  <a:cubicBezTo>
                    <a:pt x="2582" y="6261"/>
                    <a:pt x="6261" y="2582"/>
                    <a:pt x="10799" y="2582"/>
                  </a:cubicBezTo>
                  <a:cubicBezTo>
                    <a:pt x="12772" y="2582"/>
                    <a:pt x="14583" y="3278"/>
                    <a:pt x="16000" y="4438"/>
                  </a:cubicBezTo>
                  <a:lnTo>
                    <a:pt x="4438" y="16000"/>
                  </a:lnTo>
                  <a:cubicBezTo>
                    <a:pt x="3278" y="14583"/>
                    <a:pt x="2582" y="12773"/>
                    <a:pt x="2582" y="10799"/>
                  </a:cubicBezTo>
                  <a:close/>
                  <a:moveTo>
                    <a:pt x="16611" y="4991"/>
                  </a:moveTo>
                  <a:lnTo>
                    <a:pt x="16608" y="4988"/>
                  </a:lnTo>
                  <a:cubicBezTo>
                    <a:pt x="16609" y="4989"/>
                    <a:pt x="16611" y="4989"/>
                    <a:pt x="16611" y="4991"/>
                  </a:cubicBezTo>
                  <a:close/>
                  <a:moveTo>
                    <a:pt x="10799" y="0"/>
                  </a:moveTo>
                  <a:cubicBezTo>
                    <a:pt x="4835" y="0"/>
                    <a:pt x="0" y="4836"/>
                    <a:pt x="0" y="10799"/>
                  </a:cubicBezTo>
                  <a:cubicBezTo>
                    <a:pt x="0" y="16765"/>
                    <a:pt x="4835" y="21600"/>
                    <a:pt x="10799" y="21600"/>
                  </a:cubicBezTo>
                  <a:cubicBezTo>
                    <a:pt x="16764" y="21600"/>
                    <a:pt x="21600" y="16765"/>
                    <a:pt x="21600" y="10799"/>
                  </a:cubicBezTo>
                  <a:cubicBezTo>
                    <a:pt x="21600" y="4836"/>
                    <a:pt x="16764" y="0"/>
                    <a:pt x="10799" y="0"/>
                  </a:cubicBezTo>
                  <a:close/>
                </a:path>
              </a:pathLst>
            </a:custGeom>
            <a:solidFill>
              <a:schemeClr val="accent1"/>
            </a:solidFill>
            <a:ln w="12700">
              <a:miter lim="400000"/>
            </a:ln>
          </p:spPr>
          <p:txBody>
            <a:bodyPr lIns="0" tIns="0" rIns="0" bIns="0" anchor="ctr"/>
            <a:lstStyle/>
            <a:p>
              <a:pPr lvl="0"/>
              <a:endParaRPr sz="1300"/>
            </a:p>
          </p:txBody>
        </p:sp>
        <p:sp>
          <p:nvSpPr>
            <p:cNvPr id="128" name="Shape 4101"/>
            <p:cNvSpPr/>
            <p:nvPr/>
          </p:nvSpPr>
          <p:spPr>
            <a:xfrm>
              <a:off x="2668281" y="4307976"/>
              <a:ext cx="170312" cy="170301"/>
            </a:xfrm>
            <a:custGeom>
              <a:avLst/>
              <a:gdLst/>
              <a:ahLst/>
              <a:cxnLst>
                <a:cxn ang="0">
                  <a:pos x="wd2" y="hd2"/>
                </a:cxn>
                <a:cxn ang="5400000">
                  <a:pos x="wd2" y="hd2"/>
                </a:cxn>
                <a:cxn ang="10800000">
                  <a:pos x="wd2" y="hd2"/>
                </a:cxn>
                <a:cxn ang="16200000">
                  <a:pos x="wd2" y="hd2"/>
                </a:cxn>
              </a:cxnLst>
              <a:rect l="0" t="0" r="r" b="b"/>
              <a:pathLst>
                <a:path w="21445" h="21445" extrusionOk="0">
                  <a:moveTo>
                    <a:pt x="8973" y="17424"/>
                  </a:moveTo>
                  <a:cubicBezTo>
                    <a:pt x="8228" y="17424"/>
                    <a:pt x="7682" y="16972"/>
                    <a:pt x="8203" y="14983"/>
                  </a:cubicBezTo>
                  <a:lnTo>
                    <a:pt x="9058" y="11458"/>
                  </a:lnTo>
                  <a:cubicBezTo>
                    <a:pt x="9206" y="10893"/>
                    <a:pt x="9232" y="10668"/>
                    <a:pt x="9058" y="10668"/>
                  </a:cubicBezTo>
                  <a:cubicBezTo>
                    <a:pt x="8835" y="10668"/>
                    <a:pt x="7868" y="11058"/>
                    <a:pt x="7296" y="11441"/>
                  </a:cubicBezTo>
                  <a:lnTo>
                    <a:pt x="6925" y="10832"/>
                  </a:lnTo>
                  <a:cubicBezTo>
                    <a:pt x="8736" y="9318"/>
                    <a:pt x="10820" y="8431"/>
                    <a:pt x="11713" y="8431"/>
                  </a:cubicBezTo>
                  <a:cubicBezTo>
                    <a:pt x="12458" y="8431"/>
                    <a:pt x="12581" y="9312"/>
                    <a:pt x="12210" y="10668"/>
                  </a:cubicBezTo>
                  <a:lnTo>
                    <a:pt x="11231" y="14373"/>
                  </a:lnTo>
                  <a:cubicBezTo>
                    <a:pt x="11057" y="15028"/>
                    <a:pt x="11132" y="15254"/>
                    <a:pt x="11306" y="15254"/>
                  </a:cubicBezTo>
                  <a:cubicBezTo>
                    <a:pt x="11529" y="15254"/>
                    <a:pt x="12261" y="14982"/>
                    <a:pt x="12980" y="14418"/>
                  </a:cubicBezTo>
                  <a:lnTo>
                    <a:pt x="13402" y="14982"/>
                  </a:lnTo>
                  <a:cubicBezTo>
                    <a:pt x="11640" y="16745"/>
                    <a:pt x="9717" y="17424"/>
                    <a:pt x="8973" y="17424"/>
                  </a:cubicBezTo>
                  <a:close/>
                  <a:moveTo>
                    <a:pt x="11767" y="3574"/>
                  </a:moveTo>
                  <a:cubicBezTo>
                    <a:pt x="12858" y="3574"/>
                    <a:pt x="13179" y="4207"/>
                    <a:pt x="13179" y="4929"/>
                  </a:cubicBezTo>
                  <a:cubicBezTo>
                    <a:pt x="13179" y="5833"/>
                    <a:pt x="12455" y="6668"/>
                    <a:pt x="11222" y="6668"/>
                  </a:cubicBezTo>
                  <a:cubicBezTo>
                    <a:pt x="10189" y="6668"/>
                    <a:pt x="9698" y="6149"/>
                    <a:pt x="9727" y="5290"/>
                  </a:cubicBezTo>
                  <a:cubicBezTo>
                    <a:pt x="9727" y="4567"/>
                    <a:pt x="10333" y="3574"/>
                    <a:pt x="11767" y="3574"/>
                  </a:cubicBezTo>
                  <a:close/>
                  <a:moveTo>
                    <a:pt x="10579" y="1"/>
                  </a:moveTo>
                  <a:cubicBezTo>
                    <a:pt x="4658" y="79"/>
                    <a:pt x="-78" y="4945"/>
                    <a:pt x="1" y="10866"/>
                  </a:cubicBezTo>
                  <a:cubicBezTo>
                    <a:pt x="81" y="16785"/>
                    <a:pt x="4945" y="21522"/>
                    <a:pt x="10865" y="21443"/>
                  </a:cubicBezTo>
                  <a:cubicBezTo>
                    <a:pt x="16786" y="21363"/>
                    <a:pt x="21522" y="16499"/>
                    <a:pt x="21443" y="10578"/>
                  </a:cubicBezTo>
                  <a:cubicBezTo>
                    <a:pt x="21363" y="4659"/>
                    <a:pt x="16499" y="-78"/>
                    <a:pt x="10579" y="1"/>
                  </a:cubicBezTo>
                  <a:close/>
                </a:path>
              </a:pathLst>
            </a:custGeom>
            <a:solidFill>
              <a:schemeClr val="accent1"/>
            </a:solidFill>
            <a:ln w="12700">
              <a:miter lim="400000"/>
            </a:ln>
          </p:spPr>
          <p:txBody>
            <a:bodyPr lIns="0" tIns="0" rIns="0" bIns="0" anchor="ctr"/>
            <a:lstStyle/>
            <a:p>
              <a:pPr lvl="0"/>
              <a:endParaRPr sz="1300"/>
            </a:p>
          </p:txBody>
        </p:sp>
        <p:sp>
          <p:nvSpPr>
            <p:cNvPr id="129" name="Shape 4102"/>
            <p:cNvSpPr/>
            <p:nvPr/>
          </p:nvSpPr>
          <p:spPr>
            <a:xfrm>
              <a:off x="2191267" y="4322029"/>
              <a:ext cx="85160" cy="185108"/>
            </a:xfrm>
            <a:custGeom>
              <a:avLst/>
              <a:gdLst/>
              <a:ahLst/>
              <a:cxnLst>
                <a:cxn ang="0">
                  <a:pos x="wd2" y="hd2"/>
                </a:cxn>
                <a:cxn ang="5400000">
                  <a:pos x="wd2" y="hd2"/>
                </a:cxn>
                <a:cxn ang="10800000">
                  <a:pos x="wd2" y="hd2"/>
                </a:cxn>
                <a:cxn ang="16200000">
                  <a:pos x="wd2" y="hd2"/>
                </a:cxn>
              </a:cxnLst>
              <a:rect l="0" t="0" r="r" b="b"/>
              <a:pathLst>
                <a:path w="21600" h="21600" extrusionOk="0">
                  <a:moveTo>
                    <a:pt x="6830" y="21600"/>
                  </a:moveTo>
                  <a:cubicBezTo>
                    <a:pt x="4348" y="21600"/>
                    <a:pt x="2527" y="20895"/>
                    <a:pt x="4266" y="17795"/>
                  </a:cubicBezTo>
                  <a:lnTo>
                    <a:pt x="7115" y="12296"/>
                  </a:lnTo>
                  <a:cubicBezTo>
                    <a:pt x="7610" y="11416"/>
                    <a:pt x="7692" y="11063"/>
                    <a:pt x="7115" y="11063"/>
                  </a:cubicBezTo>
                  <a:cubicBezTo>
                    <a:pt x="6369" y="11063"/>
                    <a:pt x="3146" y="11672"/>
                    <a:pt x="1241" y="12272"/>
                  </a:cubicBezTo>
                  <a:lnTo>
                    <a:pt x="0" y="11320"/>
                  </a:lnTo>
                  <a:cubicBezTo>
                    <a:pt x="6041" y="8959"/>
                    <a:pt x="12989" y="7575"/>
                    <a:pt x="15966" y="7575"/>
                  </a:cubicBezTo>
                  <a:cubicBezTo>
                    <a:pt x="18448" y="7575"/>
                    <a:pt x="18864" y="8950"/>
                    <a:pt x="17623" y="11063"/>
                  </a:cubicBezTo>
                  <a:lnTo>
                    <a:pt x="14360" y="16844"/>
                  </a:lnTo>
                  <a:cubicBezTo>
                    <a:pt x="13781" y="17865"/>
                    <a:pt x="14030" y="18217"/>
                    <a:pt x="14606" y="18217"/>
                  </a:cubicBezTo>
                  <a:cubicBezTo>
                    <a:pt x="15353" y="18217"/>
                    <a:pt x="17792" y="17793"/>
                    <a:pt x="20192" y="16913"/>
                  </a:cubicBezTo>
                  <a:lnTo>
                    <a:pt x="21600" y="17793"/>
                  </a:lnTo>
                  <a:cubicBezTo>
                    <a:pt x="15726" y="20541"/>
                    <a:pt x="9312" y="21600"/>
                    <a:pt x="6830" y="21600"/>
                  </a:cubicBezTo>
                  <a:close/>
                  <a:moveTo>
                    <a:pt x="16512" y="0"/>
                  </a:moveTo>
                  <a:cubicBezTo>
                    <a:pt x="19655" y="0"/>
                    <a:pt x="21227" y="986"/>
                    <a:pt x="21227" y="2115"/>
                  </a:cubicBezTo>
                  <a:cubicBezTo>
                    <a:pt x="21227" y="3523"/>
                    <a:pt x="18496" y="4826"/>
                    <a:pt x="14940" y="4826"/>
                  </a:cubicBezTo>
                  <a:cubicBezTo>
                    <a:pt x="11960" y="4826"/>
                    <a:pt x="10222" y="4016"/>
                    <a:pt x="10304" y="2678"/>
                  </a:cubicBezTo>
                  <a:cubicBezTo>
                    <a:pt x="10304" y="1550"/>
                    <a:pt x="12373" y="0"/>
                    <a:pt x="16512" y="0"/>
                  </a:cubicBezTo>
                  <a:close/>
                </a:path>
              </a:pathLst>
            </a:custGeom>
            <a:solidFill>
              <a:schemeClr val="accent1"/>
            </a:solidFill>
            <a:ln w="12700">
              <a:miter lim="400000"/>
            </a:ln>
          </p:spPr>
          <p:txBody>
            <a:bodyPr lIns="0" tIns="0" rIns="0" bIns="0" anchor="ctr"/>
            <a:lstStyle/>
            <a:p>
              <a:pPr lvl="0"/>
              <a:endParaRPr sz="1300"/>
            </a:p>
          </p:txBody>
        </p:sp>
        <p:sp>
          <p:nvSpPr>
            <p:cNvPr id="130" name="Shape 4103"/>
            <p:cNvSpPr/>
            <p:nvPr/>
          </p:nvSpPr>
          <p:spPr>
            <a:xfrm>
              <a:off x="3219070" y="4299307"/>
              <a:ext cx="107360" cy="166607"/>
            </a:xfrm>
            <a:custGeom>
              <a:avLst/>
              <a:gdLst/>
              <a:ahLst/>
              <a:cxnLst>
                <a:cxn ang="0">
                  <a:pos x="wd2" y="hd2"/>
                </a:cxn>
                <a:cxn ang="5400000">
                  <a:pos x="wd2" y="hd2"/>
                </a:cxn>
                <a:cxn ang="10800000">
                  <a:pos x="wd2" y="hd2"/>
                </a:cxn>
                <a:cxn ang="16200000">
                  <a:pos x="wd2" y="hd2"/>
                </a:cxn>
              </a:cxnLst>
              <a:rect l="0" t="0" r="r" b="b"/>
              <a:pathLst>
                <a:path w="21600" h="21560" extrusionOk="0">
                  <a:moveTo>
                    <a:pt x="10317" y="16676"/>
                  </a:moveTo>
                  <a:cubicBezTo>
                    <a:pt x="8196" y="16636"/>
                    <a:pt x="6444" y="17581"/>
                    <a:pt x="6377" y="19060"/>
                  </a:cubicBezTo>
                  <a:cubicBezTo>
                    <a:pt x="6312" y="20540"/>
                    <a:pt x="7978" y="21518"/>
                    <a:pt x="10099" y="21558"/>
                  </a:cubicBezTo>
                  <a:cubicBezTo>
                    <a:pt x="12315" y="21600"/>
                    <a:pt x="14019" y="20687"/>
                    <a:pt x="14084" y="19207"/>
                  </a:cubicBezTo>
                  <a:cubicBezTo>
                    <a:pt x="14151" y="17726"/>
                    <a:pt x="12534" y="16718"/>
                    <a:pt x="10317" y="16676"/>
                  </a:cubicBezTo>
                  <a:close/>
                  <a:moveTo>
                    <a:pt x="18416" y="1478"/>
                  </a:moveTo>
                  <a:cubicBezTo>
                    <a:pt x="16292" y="493"/>
                    <a:pt x="13626" y="0"/>
                    <a:pt x="10418" y="0"/>
                  </a:cubicBezTo>
                  <a:cubicBezTo>
                    <a:pt x="7974" y="0"/>
                    <a:pt x="5915" y="348"/>
                    <a:pt x="4238" y="1040"/>
                  </a:cubicBezTo>
                  <a:cubicBezTo>
                    <a:pt x="1583" y="2126"/>
                    <a:pt x="170" y="3968"/>
                    <a:pt x="0" y="6566"/>
                  </a:cubicBezTo>
                  <a:lnTo>
                    <a:pt x="6157" y="6566"/>
                  </a:lnTo>
                  <a:cubicBezTo>
                    <a:pt x="6157" y="5811"/>
                    <a:pt x="6500" y="5081"/>
                    <a:pt x="7187" y="4379"/>
                  </a:cubicBezTo>
                  <a:cubicBezTo>
                    <a:pt x="7873" y="3676"/>
                    <a:pt x="9039" y="3326"/>
                    <a:pt x="10682" y="3326"/>
                  </a:cubicBezTo>
                  <a:cubicBezTo>
                    <a:pt x="12355" y="3326"/>
                    <a:pt x="13505" y="3610"/>
                    <a:pt x="14135" y="4180"/>
                  </a:cubicBezTo>
                  <a:cubicBezTo>
                    <a:pt x="14768" y="4751"/>
                    <a:pt x="15082" y="5382"/>
                    <a:pt x="15082" y="6075"/>
                  </a:cubicBezTo>
                  <a:cubicBezTo>
                    <a:pt x="15082" y="6676"/>
                    <a:pt x="14611" y="7228"/>
                    <a:pt x="14046" y="7730"/>
                  </a:cubicBezTo>
                  <a:cubicBezTo>
                    <a:pt x="13734" y="8022"/>
                    <a:pt x="13324" y="8291"/>
                    <a:pt x="12815" y="8536"/>
                  </a:cubicBezTo>
                  <a:cubicBezTo>
                    <a:pt x="12815" y="8536"/>
                    <a:pt x="9476" y="9914"/>
                    <a:pt x="8009" y="11020"/>
                  </a:cubicBezTo>
                  <a:cubicBezTo>
                    <a:pt x="7160" y="11663"/>
                    <a:pt x="7083" y="12624"/>
                    <a:pt x="7007" y="14002"/>
                  </a:cubicBezTo>
                  <a:cubicBezTo>
                    <a:pt x="7003" y="14101"/>
                    <a:pt x="7061" y="14304"/>
                    <a:pt x="7595" y="14304"/>
                  </a:cubicBezTo>
                  <a:cubicBezTo>
                    <a:pt x="8128" y="14304"/>
                    <a:pt x="11909" y="14304"/>
                    <a:pt x="12384" y="14304"/>
                  </a:cubicBezTo>
                  <a:cubicBezTo>
                    <a:pt x="12860" y="14304"/>
                    <a:pt x="12958" y="14076"/>
                    <a:pt x="12965" y="13976"/>
                  </a:cubicBezTo>
                  <a:cubicBezTo>
                    <a:pt x="12996" y="13475"/>
                    <a:pt x="13086" y="13218"/>
                    <a:pt x="13227" y="12928"/>
                  </a:cubicBezTo>
                  <a:cubicBezTo>
                    <a:pt x="13496" y="12381"/>
                    <a:pt x="14227" y="11903"/>
                    <a:pt x="15050" y="11492"/>
                  </a:cubicBezTo>
                  <a:lnTo>
                    <a:pt x="16745" y="10740"/>
                  </a:lnTo>
                  <a:cubicBezTo>
                    <a:pt x="18275" y="9973"/>
                    <a:pt x="19494" y="9344"/>
                    <a:pt x="20033" y="8851"/>
                  </a:cubicBezTo>
                  <a:cubicBezTo>
                    <a:pt x="20954" y="8040"/>
                    <a:pt x="21600" y="7041"/>
                    <a:pt x="21600" y="5855"/>
                  </a:cubicBezTo>
                  <a:cubicBezTo>
                    <a:pt x="21600" y="3923"/>
                    <a:pt x="20539" y="2463"/>
                    <a:pt x="18416" y="1478"/>
                  </a:cubicBezTo>
                  <a:close/>
                </a:path>
              </a:pathLst>
            </a:custGeom>
            <a:solidFill>
              <a:schemeClr val="accent1"/>
            </a:solidFill>
            <a:ln w="12700">
              <a:miter lim="400000"/>
            </a:ln>
          </p:spPr>
          <p:txBody>
            <a:bodyPr lIns="0" tIns="0" rIns="0" bIns="0" anchor="ctr"/>
            <a:lstStyle/>
            <a:p>
              <a:pPr lvl="0"/>
              <a:endParaRPr sz="1300"/>
            </a:p>
          </p:txBody>
        </p:sp>
        <p:sp>
          <p:nvSpPr>
            <p:cNvPr id="131" name="Shape 4104"/>
            <p:cNvSpPr/>
            <p:nvPr/>
          </p:nvSpPr>
          <p:spPr>
            <a:xfrm>
              <a:off x="3702917" y="4297460"/>
              <a:ext cx="170301" cy="170301"/>
            </a:xfrm>
            <a:custGeom>
              <a:avLst/>
              <a:gdLst/>
              <a:ahLst/>
              <a:cxnLst>
                <a:cxn ang="0">
                  <a:pos x="wd2" y="hd2"/>
                </a:cxn>
                <a:cxn ang="5400000">
                  <a:pos x="wd2" y="hd2"/>
                </a:cxn>
                <a:cxn ang="10800000">
                  <a:pos x="wd2" y="hd2"/>
                </a:cxn>
                <a:cxn ang="16200000">
                  <a:pos x="wd2" y="hd2"/>
                </a:cxn>
              </a:cxnLst>
              <a:rect l="0" t="0" r="r" b="b"/>
              <a:pathLst>
                <a:path w="21443" h="21445" extrusionOk="0">
                  <a:moveTo>
                    <a:pt x="14382" y="9636"/>
                  </a:moveTo>
                  <a:cubicBezTo>
                    <a:pt x="14168" y="9941"/>
                    <a:pt x="13696" y="10319"/>
                    <a:pt x="13101" y="10782"/>
                  </a:cubicBezTo>
                  <a:lnTo>
                    <a:pt x="12447" y="11234"/>
                  </a:lnTo>
                  <a:cubicBezTo>
                    <a:pt x="12088" y="11513"/>
                    <a:pt x="11872" y="11775"/>
                    <a:pt x="11790" y="12033"/>
                  </a:cubicBezTo>
                  <a:cubicBezTo>
                    <a:pt x="11726" y="12237"/>
                    <a:pt x="11695" y="12290"/>
                    <a:pt x="11689" y="12706"/>
                  </a:cubicBezTo>
                  <a:lnTo>
                    <a:pt x="11688" y="12810"/>
                  </a:lnTo>
                  <a:lnTo>
                    <a:pt x="9190" y="12810"/>
                  </a:lnTo>
                  <a:lnTo>
                    <a:pt x="9197" y="12599"/>
                  </a:lnTo>
                  <a:cubicBezTo>
                    <a:pt x="9228" y="11730"/>
                    <a:pt x="9249" y="11218"/>
                    <a:pt x="9608" y="10796"/>
                  </a:cubicBezTo>
                  <a:cubicBezTo>
                    <a:pt x="10174" y="10133"/>
                    <a:pt x="11420" y="9331"/>
                    <a:pt x="11473" y="9297"/>
                  </a:cubicBezTo>
                  <a:cubicBezTo>
                    <a:pt x="11651" y="9162"/>
                    <a:pt x="11802" y="9009"/>
                    <a:pt x="11914" y="8845"/>
                  </a:cubicBezTo>
                  <a:cubicBezTo>
                    <a:pt x="12176" y="8484"/>
                    <a:pt x="12293" y="8199"/>
                    <a:pt x="12293" y="7920"/>
                  </a:cubicBezTo>
                  <a:cubicBezTo>
                    <a:pt x="12293" y="7531"/>
                    <a:pt x="12178" y="7172"/>
                    <a:pt x="11950" y="6852"/>
                  </a:cubicBezTo>
                  <a:cubicBezTo>
                    <a:pt x="11730" y="6545"/>
                    <a:pt x="11315" y="6388"/>
                    <a:pt x="10714" y="6388"/>
                  </a:cubicBezTo>
                  <a:cubicBezTo>
                    <a:pt x="10118" y="6388"/>
                    <a:pt x="9709" y="6577"/>
                    <a:pt x="9465" y="6966"/>
                  </a:cubicBezTo>
                  <a:cubicBezTo>
                    <a:pt x="9214" y="7364"/>
                    <a:pt x="9086" y="7784"/>
                    <a:pt x="9086" y="8212"/>
                  </a:cubicBezTo>
                  <a:lnTo>
                    <a:pt x="9086" y="8319"/>
                  </a:lnTo>
                  <a:lnTo>
                    <a:pt x="6511" y="8319"/>
                  </a:lnTo>
                  <a:lnTo>
                    <a:pt x="6515" y="8208"/>
                  </a:lnTo>
                  <a:cubicBezTo>
                    <a:pt x="6581" y="6630"/>
                    <a:pt x="7144" y="5494"/>
                    <a:pt x="8188" y="4831"/>
                  </a:cubicBezTo>
                  <a:cubicBezTo>
                    <a:pt x="8845" y="4409"/>
                    <a:pt x="9660" y="4195"/>
                    <a:pt x="10612" y="4195"/>
                  </a:cubicBezTo>
                  <a:cubicBezTo>
                    <a:pt x="11858" y="4195"/>
                    <a:pt x="12910" y="4499"/>
                    <a:pt x="13738" y="5095"/>
                  </a:cubicBezTo>
                  <a:cubicBezTo>
                    <a:pt x="14577" y="5700"/>
                    <a:pt x="15003" y="6606"/>
                    <a:pt x="15003" y="7788"/>
                  </a:cubicBezTo>
                  <a:cubicBezTo>
                    <a:pt x="15003" y="8451"/>
                    <a:pt x="14793" y="9071"/>
                    <a:pt x="14382" y="9636"/>
                  </a:cubicBezTo>
                  <a:close/>
                  <a:moveTo>
                    <a:pt x="10546" y="17249"/>
                  </a:moveTo>
                  <a:lnTo>
                    <a:pt x="10487" y="17247"/>
                  </a:lnTo>
                  <a:cubicBezTo>
                    <a:pt x="9574" y="17221"/>
                    <a:pt x="8932" y="16548"/>
                    <a:pt x="8958" y="15650"/>
                  </a:cubicBezTo>
                  <a:cubicBezTo>
                    <a:pt x="8984" y="14767"/>
                    <a:pt x="9642" y="14126"/>
                    <a:pt x="10523" y="14126"/>
                  </a:cubicBezTo>
                  <a:lnTo>
                    <a:pt x="10576" y="14127"/>
                  </a:lnTo>
                  <a:cubicBezTo>
                    <a:pt x="11514" y="14155"/>
                    <a:pt x="12150" y="14821"/>
                    <a:pt x="12123" y="15744"/>
                  </a:cubicBezTo>
                  <a:cubicBezTo>
                    <a:pt x="12098" y="16630"/>
                    <a:pt x="11449" y="17249"/>
                    <a:pt x="10546" y="17249"/>
                  </a:cubicBezTo>
                  <a:close/>
                  <a:moveTo>
                    <a:pt x="10578" y="1"/>
                  </a:moveTo>
                  <a:cubicBezTo>
                    <a:pt x="4657" y="79"/>
                    <a:pt x="-79" y="4945"/>
                    <a:pt x="1" y="10866"/>
                  </a:cubicBezTo>
                  <a:cubicBezTo>
                    <a:pt x="80" y="16785"/>
                    <a:pt x="4944" y="21522"/>
                    <a:pt x="10864" y="21443"/>
                  </a:cubicBezTo>
                  <a:cubicBezTo>
                    <a:pt x="16785" y="21363"/>
                    <a:pt x="21521" y="16499"/>
                    <a:pt x="21442" y="10578"/>
                  </a:cubicBezTo>
                  <a:cubicBezTo>
                    <a:pt x="21362" y="4659"/>
                    <a:pt x="16498" y="-78"/>
                    <a:pt x="10578" y="1"/>
                  </a:cubicBezTo>
                  <a:close/>
                </a:path>
              </a:pathLst>
            </a:custGeom>
            <a:solidFill>
              <a:schemeClr val="accent1"/>
            </a:solidFill>
            <a:ln w="12700">
              <a:miter lim="400000"/>
            </a:ln>
          </p:spPr>
          <p:txBody>
            <a:bodyPr lIns="0" tIns="0" rIns="0" bIns="0" anchor="ctr"/>
            <a:lstStyle/>
            <a:p>
              <a:pPr lvl="0"/>
              <a:endParaRPr sz="1300"/>
            </a:p>
          </p:txBody>
        </p:sp>
        <p:sp>
          <p:nvSpPr>
            <p:cNvPr id="132" name="Shape 4105"/>
            <p:cNvSpPr/>
            <p:nvPr/>
          </p:nvSpPr>
          <p:spPr>
            <a:xfrm>
              <a:off x="1140988" y="4339447"/>
              <a:ext cx="107360" cy="107360"/>
            </a:xfrm>
            <a:custGeom>
              <a:avLst/>
              <a:gdLst/>
              <a:ahLst/>
              <a:cxnLst>
                <a:cxn ang="0">
                  <a:pos x="wd2" y="hd2"/>
                </a:cxn>
                <a:cxn ang="5400000">
                  <a:pos x="wd2" y="hd2"/>
                </a:cxn>
                <a:cxn ang="10800000">
                  <a:pos x="wd2" y="hd2"/>
                </a:cxn>
                <a:cxn ang="16200000">
                  <a:pos x="wd2" y="hd2"/>
                </a:cxn>
              </a:cxnLst>
              <a:rect l="0" t="0" r="r" b="b"/>
              <a:pathLst>
                <a:path w="21600" h="21600" extrusionOk="0">
                  <a:moveTo>
                    <a:pt x="20483" y="8938"/>
                  </a:moveTo>
                  <a:lnTo>
                    <a:pt x="12662" y="8938"/>
                  </a:lnTo>
                  <a:lnTo>
                    <a:pt x="12662" y="1117"/>
                  </a:lnTo>
                  <a:cubicBezTo>
                    <a:pt x="12662" y="87"/>
                    <a:pt x="11828" y="0"/>
                    <a:pt x="10801" y="0"/>
                  </a:cubicBezTo>
                  <a:cubicBezTo>
                    <a:pt x="9772" y="0"/>
                    <a:pt x="8938" y="87"/>
                    <a:pt x="8938" y="1117"/>
                  </a:cubicBezTo>
                  <a:lnTo>
                    <a:pt x="8938" y="8938"/>
                  </a:lnTo>
                  <a:lnTo>
                    <a:pt x="1117" y="8938"/>
                  </a:lnTo>
                  <a:cubicBezTo>
                    <a:pt x="90" y="8938"/>
                    <a:pt x="0" y="9772"/>
                    <a:pt x="0" y="10799"/>
                  </a:cubicBezTo>
                  <a:cubicBezTo>
                    <a:pt x="0" y="11828"/>
                    <a:pt x="90" y="12662"/>
                    <a:pt x="1117" y="12662"/>
                  </a:cubicBezTo>
                  <a:lnTo>
                    <a:pt x="8938" y="12662"/>
                  </a:lnTo>
                  <a:lnTo>
                    <a:pt x="8938" y="20483"/>
                  </a:lnTo>
                  <a:cubicBezTo>
                    <a:pt x="8938" y="21513"/>
                    <a:pt x="9772" y="21600"/>
                    <a:pt x="10801" y="21600"/>
                  </a:cubicBezTo>
                  <a:cubicBezTo>
                    <a:pt x="11828" y="21600"/>
                    <a:pt x="12662" y="21513"/>
                    <a:pt x="12662" y="20483"/>
                  </a:cubicBezTo>
                  <a:lnTo>
                    <a:pt x="12662" y="12662"/>
                  </a:lnTo>
                  <a:lnTo>
                    <a:pt x="20483" y="12662"/>
                  </a:lnTo>
                  <a:cubicBezTo>
                    <a:pt x="21513" y="12662"/>
                    <a:pt x="21600" y="11828"/>
                    <a:pt x="21600" y="10799"/>
                  </a:cubicBezTo>
                  <a:cubicBezTo>
                    <a:pt x="21600" y="9772"/>
                    <a:pt x="21513" y="8938"/>
                    <a:pt x="20483" y="8938"/>
                  </a:cubicBezTo>
                  <a:close/>
                </a:path>
              </a:pathLst>
            </a:custGeom>
            <a:solidFill>
              <a:schemeClr val="accent1"/>
            </a:solidFill>
            <a:ln w="12700">
              <a:miter lim="400000"/>
            </a:ln>
          </p:spPr>
          <p:txBody>
            <a:bodyPr lIns="0" tIns="0" rIns="0" bIns="0" anchor="ctr"/>
            <a:lstStyle/>
            <a:p>
              <a:pPr lvl="0"/>
              <a:endParaRPr sz="1300"/>
            </a:p>
          </p:txBody>
        </p:sp>
        <p:sp>
          <p:nvSpPr>
            <p:cNvPr id="133" name="Shape 4106"/>
            <p:cNvSpPr/>
            <p:nvPr/>
          </p:nvSpPr>
          <p:spPr>
            <a:xfrm>
              <a:off x="621399" y="4394561"/>
              <a:ext cx="107360" cy="18513"/>
            </a:xfrm>
            <a:custGeom>
              <a:avLst/>
              <a:gdLst/>
              <a:ahLst/>
              <a:cxnLst>
                <a:cxn ang="0">
                  <a:pos x="wd2" y="hd2"/>
                </a:cxn>
                <a:cxn ang="5400000">
                  <a:pos x="wd2" y="hd2"/>
                </a:cxn>
                <a:cxn ang="10800000">
                  <a:pos x="wd2" y="hd2"/>
                </a:cxn>
                <a:cxn ang="16200000">
                  <a:pos x="wd2" y="hd2"/>
                </a:cxn>
              </a:cxnLst>
              <a:rect l="0" t="0" r="r" b="b"/>
              <a:pathLst>
                <a:path w="21600" h="21600" extrusionOk="0">
                  <a:moveTo>
                    <a:pt x="20483" y="0"/>
                  </a:moveTo>
                  <a:lnTo>
                    <a:pt x="1117" y="0"/>
                  </a:lnTo>
                  <a:cubicBezTo>
                    <a:pt x="87" y="0"/>
                    <a:pt x="0" y="4838"/>
                    <a:pt x="0" y="10793"/>
                  </a:cubicBezTo>
                  <a:cubicBezTo>
                    <a:pt x="0" y="16762"/>
                    <a:pt x="87" y="21600"/>
                    <a:pt x="1117" y="21600"/>
                  </a:cubicBezTo>
                  <a:lnTo>
                    <a:pt x="20483" y="21600"/>
                  </a:lnTo>
                  <a:cubicBezTo>
                    <a:pt x="21510" y="21600"/>
                    <a:pt x="21600" y="16762"/>
                    <a:pt x="21600" y="10793"/>
                  </a:cubicBezTo>
                  <a:cubicBezTo>
                    <a:pt x="21600" y="4838"/>
                    <a:pt x="21510" y="0"/>
                    <a:pt x="20483" y="0"/>
                  </a:cubicBezTo>
                  <a:close/>
                </a:path>
              </a:pathLst>
            </a:custGeom>
            <a:solidFill>
              <a:schemeClr val="accent1"/>
            </a:solidFill>
            <a:ln w="12700">
              <a:miter lim="400000"/>
            </a:ln>
          </p:spPr>
          <p:txBody>
            <a:bodyPr lIns="0" tIns="0" rIns="0" bIns="0" anchor="ctr"/>
            <a:lstStyle/>
            <a:p>
              <a:pPr lvl="0"/>
              <a:endParaRPr sz="1300"/>
            </a:p>
          </p:txBody>
        </p:sp>
        <p:sp>
          <p:nvSpPr>
            <p:cNvPr id="134" name="Shape 4107"/>
            <p:cNvSpPr/>
            <p:nvPr/>
          </p:nvSpPr>
          <p:spPr>
            <a:xfrm>
              <a:off x="5771811" y="4317234"/>
              <a:ext cx="174008" cy="151785"/>
            </a:xfrm>
            <a:custGeom>
              <a:avLst/>
              <a:gdLst/>
              <a:ahLst/>
              <a:cxnLst>
                <a:cxn ang="0">
                  <a:pos x="wd2" y="hd2"/>
                </a:cxn>
                <a:cxn ang="5400000">
                  <a:pos x="wd2" y="hd2"/>
                </a:cxn>
                <a:cxn ang="10800000">
                  <a:pos x="wd2" y="hd2"/>
                </a:cxn>
                <a:cxn ang="16200000">
                  <a:pos x="wd2" y="hd2"/>
                </a:cxn>
              </a:cxnLst>
              <a:rect l="0" t="0" r="r" b="b"/>
              <a:pathLst>
                <a:path w="21600" h="21600" extrusionOk="0">
                  <a:moveTo>
                    <a:pt x="12209" y="0"/>
                  </a:moveTo>
                  <a:cubicBezTo>
                    <a:pt x="7101" y="0"/>
                    <a:pt x="2948" y="4690"/>
                    <a:pt x="2824" y="10530"/>
                  </a:cubicBezTo>
                  <a:lnTo>
                    <a:pt x="0" y="10530"/>
                  </a:lnTo>
                  <a:lnTo>
                    <a:pt x="4226" y="15930"/>
                  </a:lnTo>
                  <a:lnTo>
                    <a:pt x="8452" y="10530"/>
                  </a:lnTo>
                  <a:lnTo>
                    <a:pt x="5171" y="10530"/>
                  </a:lnTo>
                  <a:cubicBezTo>
                    <a:pt x="5295" y="6181"/>
                    <a:pt x="8398" y="2699"/>
                    <a:pt x="12209" y="2699"/>
                  </a:cubicBezTo>
                  <a:cubicBezTo>
                    <a:pt x="16099" y="2699"/>
                    <a:pt x="19252" y="6327"/>
                    <a:pt x="19252" y="10799"/>
                  </a:cubicBezTo>
                  <a:cubicBezTo>
                    <a:pt x="19252" y="15273"/>
                    <a:pt x="16099" y="18901"/>
                    <a:pt x="12209" y="18901"/>
                  </a:cubicBezTo>
                  <a:cubicBezTo>
                    <a:pt x="10649" y="18901"/>
                    <a:pt x="9208" y="18315"/>
                    <a:pt x="8041" y="17329"/>
                  </a:cubicBezTo>
                  <a:lnTo>
                    <a:pt x="6426" y="19310"/>
                  </a:lnTo>
                  <a:cubicBezTo>
                    <a:pt x="8020" y="20745"/>
                    <a:pt x="10027" y="21600"/>
                    <a:pt x="12209" y="21600"/>
                  </a:cubicBezTo>
                  <a:cubicBezTo>
                    <a:pt x="17396" y="21600"/>
                    <a:pt x="21600" y="16766"/>
                    <a:pt x="21600" y="10799"/>
                  </a:cubicBezTo>
                  <a:cubicBezTo>
                    <a:pt x="21600" y="4834"/>
                    <a:pt x="17396" y="0"/>
                    <a:pt x="12209" y="0"/>
                  </a:cubicBezTo>
                  <a:close/>
                </a:path>
              </a:pathLst>
            </a:custGeom>
            <a:solidFill>
              <a:schemeClr val="accent1"/>
            </a:solidFill>
            <a:ln w="12700">
              <a:miter lim="400000"/>
            </a:ln>
          </p:spPr>
          <p:txBody>
            <a:bodyPr lIns="0" tIns="0" rIns="0" bIns="0" anchor="ctr"/>
            <a:lstStyle/>
            <a:p>
              <a:pPr lvl="0"/>
              <a:endParaRPr sz="1300"/>
            </a:p>
          </p:txBody>
        </p:sp>
        <p:sp>
          <p:nvSpPr>
            <p:cNvPr id="135" name="Shape 4108"/>
            <p:cNvSpPr/>
            <p:nvPr/>
          </p:nvSpPr>
          <p:spPr>
            <a:xfrm>
              <a:off x="5253024" y="4317234"/>
              <a:ext cx="173997" cy="151785"/>
            </a:xfrm>
            <a:custGeom>
              <a:avLst/>
              <a:gdLst/>
              <a:ahLst/>
              <a:cxnLst>
                <a:cxn ang="0">
                  <a:pos x="wd2" y="hd2"/>
                </a:cxn>
                <a:cxn ang="5400000">
                  <a:pos x="wd2" y="hd2"/>
                </a:cxn>
                <a:cxn ang="10800000">
                  <a:pos x="wd2" y="hd2"/>
                </a:cxn>
                <a:cxn ang="16200000">
                  <a:pos x="wd2" y="hd2"/>
                </a:cxn>
              </a:cxnLst>
              <a:rect l="0" t="0" r="r" b="b"/>
              <a:pathLst>
                <a:path w="21600" h="21600" extrusionOk="0">
                  <a:moveTo>
                    <a:pt x="9392" y="0"/>
                  </a:moveTo>
                  <a:cubicBezTo>
                    <a:pt x="14500" y="0"/>
                    <a:pt x="18652" y="4690"/>
                    <a:pt x="18776" y="10530"/>
                  </a:cubicBezTo>
                  <a:lnTo>
                    <a:pt x="21600" y="10530"/>
                  </a:lnTo>
                  <a:lnTo>
                    <a:pt x="17373" y="15930"/>
                  </a:lnTo>
                  <a:lnTo>
                    <a:pt x="13148" y="10530"/>
                  </a:lnTo>
                  <a:lnTo>
                    <a:pt x="16428" y="10530"/>
                  </a:lnTo>
                  <a:cubicBezTo>
                    <a:pt x="16305" y="6181"/>
                    <a:pt x="13203" y="2699"/>
                    <a:pt x="9392" y="2699"/>
                  </a:cubicBezTo>
                  <a:cubicBezTo>
                    <a:pt x="5501" y="2699"/>
                    <a:pt x="2348" y="6327"/>
                    <a:pt x="2348" y="10799"/>
                  </a:cubicBezTo>
                  <a:cubicBezTo>
                    <a:pt x="2348" y="15273"/>
                    <a:pt x="5501" y="18901"/>
                    <a:pt x="9392" y="18901"/>
                  </a:cubicBezTo>
                  <a:cubicBezTo>
                    <a:pt x="10951" y="18901"/>
                    <a:pt x="12392" y="18315"/>
                    <a:pt x="13559" y="17329"/>
                  </a:cubicBezTo>
                  <a:lnTo>
                    <a:pt x="15173" y="19310"/>
                  </a:lnTo>
                  <a:cubicBezTo>
                    <a:pt x="13580" y="20745"/>
                    <a:pt x="11572" y="21600"/>
                    <a:pt x="9392" y="21600"/>
                  </a:cubicBezTo>
                  <a:cubicBezTo>
                    <a:pt x="4205" y="21600"/>
                    <a:pt x="0" y="16766"/>
                    <a:pt x="0" y="10799"/>
                  </a:cubicBezTo>
                  <a:cubicBezTo>
                    <a:pt x="0" y="4836"/>
                    <a:pt x="4205" y="0"/>
                    <a:pt x="9392" y="0"/>
                  </a:cubicBezTo>
                  <a:close/>
                </a:path>
              </a:pathLst>
            </a:custGeom>
            <a:solidFill>
              <a:schemeClr val="accent1"/>
            </a:solidFill>
            <a:ln w="12700">
              <a:miter lim="400000"/>
            </a:ln>
          </p:spPr>
          <p:txBody>
            <a:bodyPr lIns="0" tIns="0" rIns="0" bIns="0" anchor="ctr"/>
            <a:lstStyle/>
            <a:p>
              <a:pPr lvl="0"/>
              <a:endParaRPr sz="1300"/>
            </a:p>
          </p:txBody>
        </p:sp>
        <p:sp>
          <p:nvSpPr>
            <p:cNvPr id="136" name="Shape 4109"/>
            <p:cNvSpPr/>
            <p:nvPr/>
          </p:nvSpPr>
          <p:spPr>
            <a:xfrm>
              <a:off x="4755901" y="4306718"/>
              <a:ext cx="151789" cy="151785"/>
            </a:xfrm>
            <a:custGeom>
              <a:avLst/>
              <a:gdLst/>
              <a:ahLst/>
              <a:cxnLst>
                <a:cxn ang="0">
                  <a:pos x="wd2" y="hd2"/>
                </a:cxn>
                <a:cxn ang="5400000">
                  <a:pos x="wd2" y="hd2"/>
                </a:cxn>
                <a:cxn ang="10800000">
                  <a:pos x="wd2" y="hd2"/>
                </a:cxn>
                <a:cxn ang="16200000">
                  <a:pos x="wd2" y="hd2"/>
                </a:cxn>
              </a:cxnLst>
              <a:rect l="0" t="0" r="r" b="b"/>
              <a:pathLst>
                <a:path w="19691" h="21600" extrusionOk="0">
                  <a:moveTo>
                    <a:pt x="12442" y="612"/>
                  </a:moveTo>
                  <a:lnTo>
                    <a:pt x="12460" y="8296"/>
                  </a:lnTo>
                  <a:lnTo>
                    <a:pt x="15229" y="5237"/>
                  </a:lnTo>
                  <a:cubicBezTo>
                    <a:pt x="17944" y="8441"/>
                    <a:pt x="17897" y="13462"/>
                    <a:pt x="15076" y="16579"/>
                  </a:cubicBezTo>
                  <a:cubicBezTo>
                    <a:pt x="13922" y="17855"/>
                    <a:pt x="12478" y="18615"/>
                    <a:pt x="10976" y="18866"/>
                  </a:cubicBezTo>
                  <a:lnTo>
                    <a:pt x="11059" y="21600"/>
                  </a:lnTo>
                  <a:cubicBezTo>
                    <a:pt x="13167" y="21319"/>
                    <a:pt x="15205" y="20288"/>
                    <a:pt x="16819" y="18506"/>
                  </a:cubicBezTo>
                  <a:cubicBezTo>
                    <a:pt x="20600" y="14328"/>
                    <a:pt x="20645" y="7586"/>
                    <a:pt x="16967" y="3316"/>
                  </a:cubicBezTo>
                  <a:lnTo>
                    <a:pt x="19058" y="1007"/>
                  </a:lnTo>
                  <a:cubicBezTo>
                    <a:pt x="19058" y="1007"/>
                    <a:pt x="12442" y="612"/>
                    <a:pt x="12442" y="612"/>
                  </a:cubicBezTo>
                  <a:close/>
                  <a:moveTo>
                    <a:pt x="4462" y="16363"/>
                  </a:moveTo>
                  <a:cubicBezTo>
                    <a:pt x="1746" y="13159"/>
                    <a:pt x="1795" y="8138"/>
                    <a:pt x="4616" y="5021"/>
                  </a:cubicBezTo>
                  <a:cubicBezTo>
                    <a:pt x="5769" y="3745"/>
                    <a:pt x="7214" y="2983"/>
                    <a:pt x="8714" y="2734"/>
                  </a:cubicBezTo>
                  <a:lnTo>
                    <a:pt x="8631" y="0"/>
                  </a:lnTo>
                  <a:cubicBezTo>
                    <a:pt x="6524" y="281"/>
                    <a:pt x="4487" y="1312"/>
                    <a:pt x="2872" y="3094"/>
                  </a:cubicBezTo>
                  <a:cubicBezTo>
                    <a:pt x="-909" y="7272"/>
                    <a:pt x="-955" y="14014"/>
                    <a:pt x="2723" y="18282"/>
                  </a:cubicBezTo>
                  <a:lnTo>
                    <a:pt x="634" y="20591"/>
                  </a:lnTo>
                  <a:lnTo>
                    <a:pt x="7250" y="20988"/>
                  </a:lnTo>
                  <a:lnTo>
                    <a:pt x="7231" y="13304"/>
                  </a:lnTo>
                  <a:cubicBezTo>
                    <a:pt x="7231" y="13304"/>
                    <a:pt x="4462" y="16363"/>
                    <a:pt x="4462" y="16363"/>
                  </a:cubicBezTo>
                  <a:close/>
                </a:path>
              </a:pathLst>
            </a:custGeom>
            <a:solidFill>
              <a:schemeClr val="accent1"/>
            </a:solidFill>
            <a:ln w="12700">
              <a:miter lim="400000"/>
            </a:ln>
          </p:spPr>
          <p:txBody>
            <a:bodyPr lIns="0" tIns="0" rIns="0" bIns="0" anchor="ctr"/>
            <a:lstStyle/>
            <a:p>
              <a:pPr lvl="0"/>
              <a:endParaRPr sz="1300"/>
            </a:p>
          </p:txBody>
        </p:sp>
        <p:sp>
          <p:nvSpPr>
            <p:cNvPr id="137" name="Shape 4110"/>
            <p:cNvSpPr/>
            <p:nvPr/>
          </p:nvSpPr>
          <p:spPr>
            <a:xfrm>
              <a:off x="8376366" y="3812281"/>
              <a:ext cx="185112" cy="129584"/>
            </a:xfrm>
            <a:custGeom>
              <a:avLst/>
              <a:gdLst/>
              <a:ahLst/>
              <a:cxnLst>
                <a:cxn ang="0">
                  <a:pos x="wd2" y="hd2"/>
                </a:cxn>
                <a:cxn ang="5400000">
                  <a:pos x="wd2" y="hd2"/>
                </a:cxn>
                <a:cxn ang="10800000">
                  <a:pos x="wd2" y="hd2"/>
                </a:cxn>
                <a:cxn ang="16200000">
                  <a:pos x="wd2" y="hd2"/>
                </a:cxn>
              </a:cxnLst>
              <a:rect l="0" t="0" r="r" b="b"/>
              <a:pathLst>
                <a:path w="21511" h="21600" extrusionOk="0">
                  <a:moveTo>
                    <a:pt x="16338" y="16971"/>
                  </a:moveTo>
                  <a:lnTo>
                    <a:pt x="13589" y="13027"/>
                  </a:lnTo>
                  <a:lnTo>
                    <a:pt x="10841" y="16971"/>
                  </a:lnTo>
                  <a:lnTo>
                    <a:pt x="9288" y="14743"/>
                  </a:lnTo>
                  <a:lnTo>
                    <a:pt x="12037" y="10799"/>
                  </a:lnTo>
                  <a:lnTo>
                    <a:pt x="9288" y="6857"/>
                  </a:lnTo>
                  <a:lnTo>
                    <a:pt x="10841" y="4628"/>
                  </a:lnTo>
                  <a:lnTo>
                    <a:pt x="13589" y="8572"/>
                  </a:lnTo>
                  <a:lnTo>
                    <a:pt x="16338" y="4630"/>
                  </a:lnTo>
                  <a:lnTo>
                    <a:pt x="17891" y="6857"/>
                  </a:lnTo>
                  <a:lnTo>
                    <a:pt x="15142" y="10799"/>
                  </a:lnTo>
                  <a:lnTo>
                    <a:pt x="17891" y="14743"/>
                  </a:lnTo>
                  <a:cubicBezTo>
                    <a:pt x="17891" y="14743"/>
                    <a:pt x="16338" y="16971"/>
                    <a:pt x="16338" y="16971"/>
                  </a:cubicBezTo>
                  <a:close/>
                  <a:moveTo>
                    <a:pt x="19360" y="0"/>
                  </a:moveTo>
                  <a:lnTo>
                    <a:pt x="9084" y="0"/>
                  </a:lnTo>
                  <a:cubicBezTo>
                    <a:pt x="8612" y="0"/>
                    <a:pt x="7933" y="366"/>
                    <a:pt x="7577" y="814"/>
                  </a:cubicBezTo>
                  <a:lnTo>
                    <a:pt x="267" y="9987"/>
                  </a:lnTo>
                  <a:cubicBezTo>
                    <a:pt x="-89" y="10435"/>
                    <a:pt x="-89" y="11165"/>
                    <a:pt x="267" y="11613"/>
                  </a:cubicBezTo>
                  <a:lnTo>
                    <a:pt x="7577" y="20786"/>
                  </a:lnTo>
                  <a:cubicBezTo>
                    <a:pt x="7933" y="21234"/>
                    <a:pt x="8612" y="21600"/>
                    <a:pt x="9084" y="21600"/>
                  </a:cubicBezTo>
                  <a:lnTo>
                    <a:pt x="19360" y="21600"/>
                  </a:lnTo>
                  <a:cubicBezTo>
                    <a:pt x="20544" y="21600"/>
                    <a:pt x="21511" y="20210"/>
                    <a:pt x="21511" y="18514"/>
                  </a:cubicBezTo>
                  <a:lnTo>
                    <a:pt x="21511" y="3086"/>
                  </a:lnTo>
                  <a:cubicBezTo>
                    <a:pt x="21511" y="1390"/>
                    <a:pt x="20544" y="0"/>
                    <a:pt x="19360" y="0"/>
                  </a:cubicBezTo>
                  <a:close/>
                </a:path>
              </a:pathLst>
            </a:custGeom>
            <a:solidFill>
              <a:schemeClr val="accent1"/>
            </a:solidFill>
            <a:ln w="12700">
              <a:miter lim="400000"/>
            </a:ln>
          </p:spPr>
          <p:txBody>
            <a:bodyPr lIns="0" tIns="0" rIns="0" bIns="0" anchor="ctr"/>
            <a:lstStyle/>
            <a:p>
              <a:pPr lvl="0"/>
              <a:endParaRPr sz="1300"/>
            </a:p>
          </p:txBody>
        </p:sp>
        <p:sp>
          <p:nvSpPr>
            <p:cNvPr id="138" name="Shape 4111"/>
            <p:cNvSpPr/>
            <p:nvPr/>
          </p:nvSpPr>
          <p:spPr>
            <a:xfrm>
              <a:off x="4216900" y="4292089"/>
              <a:ext cx="177709" cy="157334"/>
            </a:xfrm>
            <a:custGeom>
              <a:avLst/>
              <a:gdLst/>
              <a:ahLst/>
              <a:cxnLst>
                <a:cxn ang="0">
                  <a:pos x="wd2" y="hd2"/>
                </a:cxn>
                <a:cxn ang="5400000">
                  <a:pos x="wd2" y="hd2"/>
                </a:cxn>
                <a:cxn ang="10800000">
                  <a:pos x="wd2" y="hd2"/>
                </a:cxn>
                <a:cxn ang="16200000">
                  <a:pos x="wd2" y="hd2"/>
                </a:cxn>
              </a:cxnLst>
              <a:rect l="0" t="0" r="r" b="b"/>
              <a:pathLst>
                <a:path w="21530" h="21600" extrusionOk="0">
                  <a:moveTo>
                    <a:pt x="11998" y="14612"/>
                  </a:moveTo>
                  <a:lnTo>
                    <a:pt x="9532" y="14612"/>
                  </a:lnTo>
                  <a:lnTo>
                    <a:pt x="9532" y="6988"/>
                  </a:lnTo>
                  <a:lnTo>
                    <a:pt x="11998" y="6988"/>
                  </a:lnTo>
                  <a:cubicBezTo>
                    <a:pt x="11998" y="6988"/>
                    <a:pt x="11998" y="14612"/>
                    <a:pt x="11998" y="14612"/>
                  </a:cubicBezTo>
                  <a:close/>
                  <a:moveTo>
                    <a:pt x="11998" y="19059"/>
                  </a:moveTo>
                  <a:lnTo>
                    <a:pt x="9532" y="19059"/>
                  </a:lnTo>
                  <a:lnTo>
                    <a:pt x="9532" y="16519"/>
                  </a:lnTo>
                  <a:lnTo>
                    <a:pt x="11998" y="16519"/>
                  </a:lnTo>
                  <a:cubicBezTo>
                    <a:pt x="11998" y="16519"/>
                    <a:pt x="11998" y="19059"/>
                    <a:pt x="11998" y="19059"/>
                  </a:cubicBezTo>
                  <a:close/>
                  <a:moveTo>
                    <a:pt x="21430" y="20306"/>
                  </a:moveTo>
                  <a:lnTo>
                    <a:pt x="11442" y="442"/>
                  </a:lnTo>
                  <a:cubicBezTo>
                    <a:pt x="11304" y="168"/>
                    <a:pt x="11045" y="0"/>
                    <a:pt x="10766" y="0"/>
                  </a:cubicBezTo>
                  <a:cubicBezTo>
                    <a:pt x="10485" y="0"/>
                    <a:pt x="10226" y="168"/>
                    <a:pt x="10088" y="442"/>
                  </a:cubicBezTo>
                  <a:lnTo>
                    <a:pt x="100" y="20306"/>
                  </a:lnTo>
                  <a:cubicBezTo>
                    <a:pt x="-35" y="20575"/>
                    <a:pt x="-34" y="20904"/>
                    <a:pt x="107" y="21170"/>
                  </a:cubicBezTo>
                  <a:cubicBezTo>
                    <a:pt x="246" y="21436"/>
                    <a:pt x="501" y="21600"/>
                    <a:pt x="777" y="21600"/>
                  </a:cubicBezTo>
                  <a:lnTo>
                    <a:pt x="20753" y="21600"/>
                  </a:lnTo>
                  <a:cubicBezTo>
                    <a:pt x="21029" y="21600"/>
                    <a:pt x="21284" y="21436"/>
                    <a:pt x="21423" y="21170"/>
                  </a:cubicBezTo>
                  <a:cubicBezTo>
                    <a:pt x="21564" y="20904"/>
                    <a:pt x="21565" y="20575"/>
                    <a:pt x="21430" y="20306"/>
                  </a:cubicBezTo>
                  <a:close/>
                </a:path>
              </a:pathLst>
            </a:custGeom>
            <a:solidFill>
              <a:schemeClr val="accent1"/>
            </a:solidFill>
            <a:ln w="12700">
              <a:miter lim="400000"/>
            </a:ln>
          </p:spPr>
          <p:txBody>
            <a:bodyPr lIns="0" tIns="0" rIns="0" bIns="0" anchor="ctr"/>
            <a:lstStyle/>
            <a:p>
              <a:pPr lvl="0"/>
              <a:endParaRPr sz="1300"/>
            </a:p>
          </p:txBody>
        </p:sp>
        <p:sp>
          <p:nvSpPr>
            <p:cNvPr id="139" name="Shape 4112"/>
            <p:cNvSpPr/>
            <p:nvPr/>
          </p:nvSpPr>
          <p:spPr>
            <a:xfrm>
              <a:off x="7349293" y="4323538"/>
              <a:ext cx="172798" cy="139178"/>
            </a:xfrm>
            <a:custGeom>
              <a:avLst/>
              <a:gdLst/>
              <a:ahLst/>
              <a:cxnLst>
                <a:cxn ang="0">
                  <a:pos x="wd2" y="hd2"/>
                </a:cxn>
                <a:cxn ang="5400000">
                  <a:pos x="wd2" y="hd2"/>
                </a:cxn>
                <a:cxn ang="10800000">
                  <a:pos x="wd2" y="hd2"/>
                </a:cxn>
                <a:cxn ang="16200000">
                  <a:pos x="wd2" y="hd2"/>
                </a:cxn>
              </a:cxnLst>
              <a:rect l="0" t="0" r="r" b="b"/>
              <a:pathLst>
                <a:path w="21600" h="21600" extrusionOk="0">
                  <a:moveTo>
                    <a:pt x="2899" y="16199"/>
                  </a:moveTo>
                  <a:lnTo>
                    <a:pt x="14640" y="16199"/>
                  </a:lnTo>
                  <a:lnTo>
                    <a:pt x="14640" y="21600"/>
                  </a:lnTo>
                  <a:lnTo>
                    <a:pt x="21600" y="13681"/>
                  </a:lnTo>
                  <a:lnTo>
                    <a:pt x="14640" y="5761"/>
                  </a:lnTo>
                  <a:lnTo>
                    <a:pt x="14640" y="11158"/>
                  </a:lnTo>
                  <a:lnTo>
                    <a:pt x="4059" y="11158"/>
                  </a:lnTo>
                  <a:lnTo>
                    <a:pt x="4059" y="0"/>
                  </a:lnTo>
                  <a:lnTo>
                    <a:pt x="0" y="0"/>
                  </a:lnTo>
                  <a:lnTo>
                    <a:pt x="0" y="12597"/>
                  </a:lnTo>
                  <a:cubicBezTo>
                    <a:pt x="0" y="14587"/>
                    <a:pt x="1297" y="16199"/>
                    <a:pt x="2899" y="16199"/>
                  </a:cubicBezTo>
                  <a:close/>
                </a:path>
              </a:pathLst>
            </a:custGeom>
            <a:solidFill>
              <a:schemeClr val="accent1"/>
            </a:solidFill>
            <a:ln w="12700">
              <a:miter lim="400000"/>
            </a:ln>
          </p:spPr>
          <p:txBody>
            <a:bodyPr lIns="0" tIns="0" rIns="0" bIns="0" anchor="ctr"/>
            <a:lstStyle/>
            <a:p>
              <a:pPr lvl="0"/>
              <a:endParaRPr sz="1300"/>
            </a:p>
          </p:txBody>
        </p:sp>
        <p:sp>
          <p:nvSpPr>
            <p:cNvPr id="140" name="Shape 4113"/>
            <p:cNvSpPr/>
            <p:nvPr/>
          </p:nvSpPr>
          <p:spPr>
            <a:xfrm>
              <a:off x="6806827" y="4303599"/>
              <a:ext cx="197152" cy="139178"/>
            </a:xfrm>
            <a:custGeom>
              <a:avLst/>
              <a:gdLst/>
              <a:ahLst/>
              <a:cxnLst>
                <a:cxn ang="0">
                  <a:pos x="wd2" y="hd2"/>
                </a:cxn>
                <a:cxn ang="5400000">
                  <a:pos x="wd2" y="hd2"/>
                </a:cxn>
                <a:cxn ang="10800000">
                  <a:pos x="wd2" y="hd2"/>
                </a:cxn>
                <a:cxn ang="16200000">
                  <a:pos x="wd2" y="hd2"/>
                </a:cxn>
              </a:cxnLst>
              <a:rect l="0" t="0" r="r" b="b"/>
              <a:pathLst>
                <a:path w="21600" h="21600" extrusionOk="0">
                  <a:moveTo>
                    <a:pt x="19059" y="3960"/>
                  </a:moveTo>
                  <a:lnTo>
                    <a:pt x="5337" y="3960"/>
                  </a:lnTo>
                  <a:lnTo>
                    <a:pt x="5337" y="0"/>
                  </a:lnTo>
                  <a:lnTo>
                    <a:pt x="0" y="6480"/>
                  </a:lnTo>
                  <a:lnTo>
                    <a:pt x="5337" y="12961"/>
                  </a:lnTo>
                  <a:lnTo>
                    <a:pt x="5337" y="9000"/>
                  </a:lnTo>
                  <a:lnTo>
                    <a:pt x="18043" y="9000"/>
                  </a:lnTo>
                  <a:lnTo>
                    <a:pt x="18043" y="16559"/>
                  </a:lnTo>
                  <a:lnTo>
                    <a:pt x="1525" y="16559"/>
                  </a:lnTo>
                  <a:lnTo>
                    <a:pt x="1525" y="21600"/>
                  </a:lnTo>
                  <a:lnTo>
                    <a:pt x="19059" y="21600"/>
                  </a:lnTo>
                  <a:cubicBezTo>
                    <a:pt x="20463" y="21600"/>
                    <a:pt x="21600" y="19988"/>
                    <a:pt x="21600" y="17998"/>
                  </a:cubicBezTo>
                  <a:lnTo>
                    <a:pt x="21600" y="7560"/>
                  </a:lnTo>
                  <a:cubicBezTo>
                    <a:pt x="21600" y="5572"/>
                    <a:pt x="20463" y="3960"/>
                    <a:pt x="19059" y="3960"/>
                  </a:cubicBezTo>
                  <a:close/>
                </a:path>
              </a:pathLst>
            </a:custGeom>
            <a:solidFill>
              <a:schemeClr val="accent1"/>
            </a:solidFill>
            <a:ln w="12700">
              <a:miter lim="400000"/>
            </a:ln>
          </p:spPr>
          <p:txBody>
            <a:bodyPr lIns="0" tIns="0" rIns="0" bIns="0" anchor="ctr"/>
            <a:lstStyle/>
            <a:p>
              <a:pPr lvl="0"/>
              <a:endParaRPr sz="1300"/>
            </a:p>
          </p:txBody>
        </p:sp>
        <p:sp>
          <p:nvSpPr>
            <p:cNvPr id="141" name="Shape 4114"/>
            <p:cNvSpPr/>
            <p:nvPr/>
          </p:nvSpPr>
          <p:spPr>
            <a:xfrm>
              <a:off x="6270624" y="4305315"/>
              <a:ext cx="231937" cy="197006"/>
            </a:xfrm>
            <a:custGeom>
              <a:avLst/>
              <a:gdLst/>
              <a:ahLst/>
              <a:cxnLst>
                <a:cxn ang="0">
                  <a:pos x="wd2" y="hd2"/>
                </a:cxn>
                <a:cxn ang="5400000">
                  <a:pos x="wd2" y="hd2"/>
                </a:cxn>
                <a:cxn ang="10800000">
                  <a:pos x="wd2" y="hd2"/>
                </a:cxn>
                <a:cxn ang="16200000">
                  <a:pos x="wd2" y="hd2"/>
                </a:cxn>
              </a:cxnLst>
              <a:rect l="0" t="0" r="r" b="b"/>
              <a:pathLst>
                <a:path w="21600" h="21600" extrusionOk="0">
                  <a:moveTo>
                    <a:pt x="17064" y="14989"/>
                  </a:moveTo>
                  <a:lnTo>
                    <a:pt x="16300" y="14989"/>
                  </a:lnTo>
                  <a:cubicBezTo>
                    <a:pt x="14781" y="14989"/>
                    <a:pt x="13615" y="14098"/>
                    <a:pt x="12532" y="12778"/>
                  </a:cubicBezTo>
                  <a:cubicBezTo>
                    <a:pt x="12422" y="12943"/>
                    <a:pt x="12313" y="13112"/>
                    <a:pt x="12204" y="13283"/>
                  </a:cubicBezTo>
                  <a:cubicBezTo>
                    <a:pt x="11728" y="14021"/>
                    <a:pt x="11216" y="14811"/>
                    <a:pt x="10650" y="15592"/>
                  </a:cubicBezTo>
                  <a:cubicBezTo>
                    <a:pt x="12115" y="17276"/>
                    <a:pt x="13891" y="18547"/>
                    <a:pt x="16300" y="18547"/>
                  </a:cubicBezTo>
                  <a:lnTo>
                    <a:pt x="17064" y="18547"/>
                  </a:lnTo>
                  <a:lnTo>
                    <a:pt x="17064" y="21600"/>
                  </a:lnTo>
                  <a:lnTo>
                    <a:pt x="21600" y="17022"/>
                  </a:lnTo>
                  <a:lnTo>
                    <a:pt x="17064" y="12444"/>
                  </a:lnTo>
                  <a:cubicBezTo>
                    <a:pt x="17064" y="12444"/>
                    <a:pt x="17064" y="14989"/>
                    <a:pt x="17064" y="14989"/>
                  </a:cubicBezTo>
                  <a:close/>
                  <a:moveTo>
                    <a:pt x="5844" y="8840"/>
                  </a:moveTo>
                  <a:cubicBezTo>
                    <a:pt x="6014" y="8580"/>
                    <a:pt x="6185" y="8316"/>
                    <a:pt x="6358" y="8047"/>
                  </a:cubicBezTo>
                  <a:cubicBezTo>
                    <a:pt x="6781" y="7394"/>
                    <a:pt x="7227" y="6705"/>
                    <a:pt x="7709" y="6019"/>
                  </a:cubicBezTo>
                  <a:cubicBezTo>
                    <a:pt x="6284" y="4449"/>
                    <a:pt x="4562" y="3290"/>
                    <a:pt x="2260" y="3290"/>
                  </a:cubicBezTo>
                  <a:lnTo>
                    <a:pt x="0" y="3290"/>
                  </a:lnTo>
                  <a:lnTo>
                    <a:pt x="0" y="6850"/>
                  </a:lnTo>
                  <a:lnTo>
                    <a:pt x="2260" y="6850"/>
                  </a:lnTo>
                  <a:cubicBezTo>
                    <a:pt x="3693" y="6850"/>
                    <a:pt x="4812" y="7643"/>
                    <a:pt x="5844" y="8840"/>
                  </a:cubicBezTo>
                  <a:close/>
                  <a:moveTo>
                    <a:pt x="16300" y="6596"/>
                  </a:moveTo>
                  <a:lnTo>
                    <a:pt x="17064" y="6596"/>
                  </a:lnTo>
                  <a:lnTo>
                    <a:pt x="17064" y="9155"/>
                  </a:lnTo>
                  <a:lnTo>
                    <a:pt x="21600" y="4578"/>
                  </a:lnTo>
                  <a:lnTo>
                    <a:pt x="17064" y="0"/>
                  </a:lnTo>
                  <a:lnTo>
                    <a:pt x="17064" y="3036"/>
                  </a:lnTo>
                  <a:lnTo>
                    <a:pt x="16300" y="3036"/>
                  </a:lnTo>
                  <a:cubicBezTo>
                    <a:pt x="12312" y="3036"/>
                    <a:pt x="10062" y="6516"/>
                    <a:pt x="8077" y="9587"/>
                  </a:cubicBezTo>
                  <a:cubicBezTo>
                    <a:pt x="6293" y="12349"/>
                    <a:pt x="4752" y="14735"/>
                    <a:pt x="2260" y="14735"/>
                  </a:cubicBezTo>
                  <a:lnTo>
                    <a:pt x="0" y="14735"/>
                  </a:lnTo>
                  <a:lnTo>
                    <a:pt x="0" y="18293"/>
                  </a:lnTo>
                  <a:lnTo>
                    <a:pt x="2260" y="18293"/>
                  </a:lnTo>
                  <a:cubicBezTo>
                    <a:pt x="6250" y="18293"/>
                    <a:pt x="8500" y="14814"/>
                    <a:pt x="10485" y="11743"/>
                  </a:cubicBezTo>
                  <a:cubicBezTo>
                    <a:pt x="12269" y="8981"/>
                    <a:pt x="13810" y="6596"/>
                    <a:pt x="16300" y="6596"/>
                  </a:cubicBezTo>
                  <a:close/>
                </a:path>
              </a:pathLst>
            </a:custGeom>
            <a:solidFill>
              <a:schemeClr val="accent1"/>
            </a:solidFill>
            <a:ln w="12700">
              <a:miter lim="400000"/>
            </a:ln>
          </p:spPr>
          <p:txBody>
            <a:bodyPr lIns="0" tIns="0" rIns="0" bIns="0" anchor="ctr"/>
            <a:lstStyle/>
            <a:p>
              <a:pPr lvl="0"/>
              <a:endParaRPr sz="1300"/>
            </a:p>
          </p:txBody>
        </p:sp>
        <p:sp>
          <p:nvSpPr>
            <p:cNvPr id="142" name="Shape 4115"/>
            <p:cNvSpPr/>
            <p:nvPr/>
          </p:nvSpPr>
          <p:spPr>
            <a:xfrm>
              <a:off x="7833364" y="4323538"/>
              <a:ext cx="231937" cy="139178"/>
            </a:xfrm>
            <a:custGeom>
              <a:avLst/>
              <a:gdLst/>
              <a:ahLst/>
              <a:cxnLst>
                <a:cxn ang="0">
                  <a:pos x="wd2" y="hd2"/>
                </a:cxn>
                <a:cxn ang="5400000">
                  <a:pos x="wd2" y="hd2"/>
                </a:cxn>
                <a:cxn ang="10800000">
                  <a:pos x="wd2" y="hd2"/>
                </a:cxn>
                <a:cxn ang="16200000">
                  <a:pos x="wd2" y="hd2"/>
                </a:cxn>
              </a:cxnLst>
              <a:rect l="0" t="0" r="r" b="b"/>
              <a:pathLst>
                <a:path w="21600" h="21600" extrusionOk="0">
                  <a:moveTo>
                    <a:pt x="19418" y="14435"/>
                  </a:moveTo>
                  <a:lnTo>
                    <a:pt x="19418" y="3600"/>
                  </a:lnTo>
                  <a:cubicBezTo>
                    <a:pt x="19418" y="1612"/>
                    <a:pt x="18451" y="0"/>
                    <a:pt x="17258" y="0"/>
                  </a:cubicBezTo>
                  <a:lnTo>
                    <a:pt x="7560" y="0"/>
                  </a:lnTo>
                  <a:lnTo>
                    <a:pt x="10326" y="5041"/>
                  </a:lnTo>
                  <a:lnTo>
                    <a:pt x="16221" y="5041"/>
                  </a:lnTo>
                  <a:lnTo>
                    <a:pt x="16221" y="14435"/>
                  </a:lnTo>
                  <a:lnTo>
                    <a:pt x="14040" y="14435"/>
                  </a:lnTo>
                  <a:lnTo>
                    <a:pt x="17819" y="21600"/>
                  </a:lnTo>
                  <a:lnTo>
                    <a:pt x="21600" y="14435"/>
                  </a:lnTo>
                  <a:cubicBezTo>
                    <a:pt x="21600" y="14435"/>
                    <a:pt x="19418" y="14435"/>
                    <a:pt x="19418" y="14435"/>
                  </a:cubicBezTo>
                  <a:close/>
                  <a:moveTo>
                    <a:pt x="5378" y="16559"/>
                  </a:moveTo>
                  <a:lnTo>
                    <a:pt x="5378" y="7166"/>
                  </a:lnTo>
                  <a:lnTo>
                    <a:pt x="7560" y="7166"/>
                  </a:lnTo>
                  <a:lnTo>
                    <a:pt x="3779" y="0"/>
                  </a:lnTo>
                  <a:lnTo>
                    <a:pt x="0" y="7166"/>
                  </a:lnTo>
                  <a:lnTo>
                    <a:pt x="2181" y="7166"/>
                  </a:lnTo>
                  <a:lnTo>
                    <a:pt x="2181" y="17998"/>
                  </a:lnTo>
                  <a:cubicBezTo>
                    <a:pt x="2181" y="19988"/>
                    <a:pt x="3149" y="21600"/>
                    <a:pt x="4341" y="21600"/>
                  </a:cubicBezTo>
                  <a:lnTo>
                    <a:pt x="14040" y="21600"/>
                  </a:lnTo>
                  <a:lnTo>
                    <a:pt x="11274" y="16559"/>
                  </a:lnTo>
                  <a:cubicBezTo>
                    <a:pt x="11274" y="16559"/>
                    <a:pt x="5378" y="16559"/>
                    <a:pt x="5378" y="16559"/>
                  </a:cubicBezTo>
                  <a:close/>
                </a:path>
              </a:pathLst>
            </a:custGeom>
            <a:solidFill>
              <a:schemeClr val="accent1"/>
            </a:solidFill>
            <a:ln w="12700">
              <a:miter lim="400000"/>
            </a:ln>
          </p:spPr>
          <p:txBody>
            <a:bodyPr lIns="0" tIns="0" rIns="0" bIns="0" anchor="ctr"/>
            <a:lstStyle/>
            <a:p>
              <a:pPr lvl="0"/>
              <a:endParaRPr sz="1300"/>
            </a:p>
          </p:txBody>
        </p:sp>
        <p:sp>
          <p:nvSpPr>
            <p:cNvPr id="143" name="Shape 4116"/>
            <p:cNvSpPr/>
            <p:nvPr/>
          </p:nvSpPr>
          <p:spPr>
            <a:xfrm>
              <a:off x="8357882" y="4323800"/>
              <a:ext cx="208756" cy="139178"/>
            </a:xfrm>
            <a:custGeom>
              <a:avLst/>
              <a:gdLst/>
              <a:ahLst/>
              <a:cxnLst>
                <a:cxn ang="0">
                  <a:pos x="wd2" y="hd2"/>
                </a:cxn>
                <a:cxn ang="5400000">
                  <a:pos x="wd2" y="hd2"/>
                </a:cxn>
                <a:cxn ang="10800000">
                  <a:pos x="wd2" y="hd2"/>
                </a:cxn>
                <a:cxn ang="16200000">
                  <a:pos x="wd2" y="hd2"/>
                </a:cxn>
              </a:cxnLst>
              <a:rect l="0" t="0" r="r" b="b"/>
              <a:pathLst>
                <a:path w="21600" h="21600" extrusionOk="0">
                  <a:moveTo>
                    <a:pt x="19200" y="3960"/>
                  </a:moveTo>
                  <a:lnTo>
                    <a:pt x="14640" y="3960"/>
                  </a:lnTo>
                  <a:lnTo>
                    <a:pt x="14640" y="9000"/>
                  </a:lnTo>
                  <a:lnTo>
                    <a:pt x="18241" y="9000"/>
                  </a:lnTo>
                  <a:lnTo>
                    <a:pt x="18241" y="16559"/>
                  </a:lnTo>
                  <a:lnTo>
                    <a:pt x="3361" y="16559"/>
                  </a:lnTo>
                  <a:lnTo>
                    <a:pt x="3361" y="9000"/>
                  </a:lnTo>
                  <a:lnTo>
                    <a:pt x="8401" y="9000"/>
                  </a:lnTo>
                  <a:lnTo>
                    <a:pt x="8401" y="12961"/>
                  </a:lnTo>
                  <a:lnTo>
                    <a:pt x="13201" y="6480"/>
                  </a:lnTo>
                  <a:lnTo>
                    <a:pt x="8401" y="0"/>
                  </a:lnTo>
                  <a:lnTo>
                    <a:pt x="8401" y="3960"/>
                  </a:lnTo>
                  <a:lnTo>
                    <a:pt x="2400" y="3960"/>
                  </a:lnTo>
                  <a:cubicBezTo>
                    <a:pt x="1075" y="3960"/>
                    <a:pt x="0" y="5572"/>
                    <a:pt x="0" y="7560"/>
                  </a:cubicBezTo>
                  <a:lnTo>
                    <a:pt x="0" y="17998"/>
                  </a:lnTo>
                  <a:cubicBezTo>
                    <a:pt x="0" y="19988"/>
                    <a:pt x="1075" y="21600"/>
                    <a:pt x="2400" y="21600"/>
                  </a:cubicBezTo>
                  <a:lnTo>
                    <a:pt x="19200" y="21600"/>
                  </a:lnTo>
                  <a:cubicBezTo>
                    <a:pt x="20525" y="21600"/>
                    <a:pt x="21600" y="19988"/>
                    <a:pt x="21600" y="17998"/>
                  </a:cubicBezTo>
                  <a:lnTo>
                    <a:pt x="21600" y="7560"/>
                  </a:lnTo>
                  <a:cubicBezTo>
                    <a:pt x="21600" y="5572"/>
                    <a:pt x="20525" y="3960"/>
                    <a:pt x="19200" y="3960"/>
                  </a:cubicBezTo>
                  <a:close/>
                </a:path>
              </a:pathLst>
            </a:custGeom>
            <a:solidFill>
              <a:schemeClr val="accent1"/>
            </a:solidFill>
            <a:ln w="12700">
              <a:miter lim="400000"/>
            </a:ln>
          </p:spPr>
          <p:txBody>
            <a:bodyPr lIns="0" tIns="0" rIns="0" bIns="0" anchor="ctr"/>
            <a:lstStyle/>
            <a:p>
              <a:pPr lvl="0"/>
              <a:endParaRPr sz="1300"/>
            </a:p>
          </p:txBody>
        </p:sp>
      </p:grpSp>
    </p:spTree>
    <p:extLst>
      <p:ext uri="{BB962C8B-B14F-4D97-AF65-F5344CB8AC3E}">
        <p14:creationId xmlns:p14="http://schemas.microsoft.com/office/powerpoint/2010/main" val="5992875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44"/>
                                        </p:tgtEl>
                                        <p:attrNameLst>
                                          <p:attrName>style.visibility</p:attrName>
                                        </p:attrNameLst>
                                      </p:cBhvr>
                                      <p:to>
                                        <p:strVal val="visible"/>
                                      </p:to>
                                    </p:set>
                                    <p:animEffect transition="in" filter="wipe(up)">
                                      <p:cBhvr>
                                        <p:cTn id="7" dur="1000"/>
                                        <p:tgtEl>
                                          <p:spTgt spid="1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9" name="组合 88"/>
          <p:cNvGrpSpPr/>
          <p:nvPr/>
        </p:nvGrpSpPr>
        <p:grpSpPr>
          <a:xfrm>
            <a:off x="566071" y="616540"/>
            <a:ext cx="8020426" cy="2332165"/>
            <a:chOff x="566071" y="616540"/>
            <a:chExt cx="8020426" cy="2332165"/>
          </a:xfrm>
        </p:grpSpPr>
        <p:sp>
          <p:nvSpPr>
            <p:cNvPr id="2" name="Shape 4118"/>
            <p:cNvSpPr/>
            <p:nvPr/>
          </p:nvSpPr>
          <p:spPr>
            <a:xfrm>
              <a:off x="566071" y="621502"/>
              <a:ext cx="218015" cy="190190"/>
            </a:xfrm>
            <a:custGeom>
              <a:avLst/>
              <a:gdLst/>
              <a:ahLst/>
              <a:cxnLst>
                <a:cxn ang="0">
                  <a:pos x="wd2" y="hd2"/>
                </a:cxn>
                <a:cxn ang="5400000">
                  <a:pos x="wd2" y="hd2"/>
                </a:cxn>
                <a:cxn ang="10800000">
                  <a:pos x="wd2" y="hd2"/>
                </a:cxn>
                <a:cxn ang="16200000">
                  <a:pos x="wd2" y="hd2"/>
                </a:cxn>
              </a:cxnLst>
              <a:rect l="0" t="0" r="r" b="b"/>
              <a:pathLst>
                <a:path w="21600" h="21600" extrusionOk="0">
                  <a:moveTo>
                    <a:pt x="11374" y="5005"/>
                  </a:moveTo>
                  <a:lnTo>
                    <a:pt x="11374" y="11183"/>
                  </a:lnTo>
                  <a:lnTo>
                    <a:pt x="14828" y="15139"/>
                  </a:lnTo>
                  <a:lnTo>
                    <a:pt x="15965" y="13835"/>
                  </a:lnTo>
                  <a:lnTo>
                    <a:pt x="12983" y="10419"/>
                  </a:lnTo>
                  <a:lnTo>
                    <a:pt x="12983" y="5005"/>
                  </a:lnTo>
                  <a:cubicBezTo>
                    <a:pt x="12983" y="5005"/>
                    <a:pt x="11374" y="5005"/>
                    <a:pt x="11374" y="5005"/>
                  </a:cubicBezTo>
                  <a:close/>
                  <a:moveTo>
                    <a:pt x="12208" y="0"/>
                  </a:moveTo>
                  <a:cubicBezTo>
                    <a:pt x="7100" y="0"/>
                    <a:pt x="2948" y="4691"/>
                    <a:pt x="2824" y="10530"/>
                  </a:cubicBezTo>
                  <a:lnTo>
                    <a:pt x="0" y="10530"/>
                  </a:lnTo>
                  <a:lnTo>
                    <a:pt x="4227" y="15932"/>
                  </a:lnTo>
                  <a:lnTo>
                    <a:pt x="8452" y="10530"/>
                  </a:lnTo>
                  <a:lnTo>
                    <a:pt x="5172" y="10530"/>
                  </a:lnTo>
                  <a:cubicBezTo>
                    <a:pt x="5295" y="6182"/>
                    <a:pt x="8398" y="2701"/>
                    <a:pt x="12208" y="2701"/>
                  </a:cubicBezTo>
                  <a:cubicBezTo>
                    <a:pt x="16099" y="2701"/>
                    <a:pt x="19252" y="6326"/>
                    <a:pt x="19252" y="10800"/>
                  </a:cubicBezTo>
                  <a:cubicBezTo>
                    <a:pt x="19252" y="15275"/>
                    <a:pt x="16099" y="18901"/>
                    <a:pt x="12208" y="18901"/>
                  </a:cubicBezTo>
                  <a:cubicBezTo>
                    <a:pt x="10649" y="18901"/>
                    <a:pt x="9208" y="18317"/>
                    <a:pt x="8041" y="17327"/>
                  </a:cubicBezTo>
                  <a:lnTo>
                    <a:pt x="6427" y="19310"/>
                  </a:lnTo>
                  <a:cubicBezTo>
                    <a:pt x="8020" y="20744"/>
                    <a:pt x="10028" y="21600"/>
                    <a:pt x="12208" y="21600"/>
                  </a:cubicBezTo>
                  <a:cubicBezTo>
                    <a:pt x="17395" y="21600"/>
                    <a:pt x="21600" y="16766"/>
                    <a:pt x="21600" y="10800"/>
                  </a:cubicBezTo>
                  <a:cubicBezTo>
                    <a:pt x="21600" y="4836"/>
                    <a:pt x="17395" y="0"/>
                    <a:pt x="12208" y="0"/>
                  </a:cubicBezTo>
                  <a:close/>
                </a:path>
              </a:pathLst>
            </a:custGeom>
            <a:solidFill>
              <a:schemeClr val="accent1"/>
            </a:solidFill>
            <a:ln w="12700">
              <a:miter lim="400000"/>
            </a:ln>
          </p:spPr>
          <p:txBody>
            <a:bodyPr lIns="0" tIns="0" rIns="0" bIns="0" anchor="ctr"/>
            <a:lstStyle/>
            <a:p>
              <a:pPr lvl="0"/>
              <a:endParaRPr sz="1300"/>
            </a:p>
          </p:txBody>
        </p:sp>
        <p:sp>
          <p:nvSpPr>
            <p:cNvPr id="3" name="Shape 4119"/>
            <p:cNvSpPr/>
            <p:nvPr/>
          </p:nvSpPr>
          <p:spPr>
            <a:xfrm>
              <a:off x="1096100" y="660937"/>
              <a:ext cx="197137" cy="111319"/>
            </a:xfrm>
            <a:custGeom>
              <a:avLst/>
              <a:gdLst/>
              <a:ahLst/>
              <a:cxnLst>
                <a:cxn ang="0">
                  <a:pos x="wd2" y="hd2"/>
                </a:cxn>
                <a:cxn ang="5400000">
                  <a:pos x="wd2" y="hd2"/>
                </a:cxn>
                <a:cxn ang="10800000">
                  <a:pos x="wd2" y="hd2"/>
                </a:cxn>
                <a:cxn ang="16200000">
                  <a:pos x="wd2" y="hd2"/>
                </a:cxn>
              </a:cxnLst>
              <a:rect l="0" t="0" r="r" b="b"/>
              <a:pathLst>
                <a:path w="21600" h="21600" extrusionOk="0">
                  <a:moveTo>
                    <a:pt x="5081" y="10799"/>
                  </a:moveTo>
                  <a:lnTo>
                    <a:pt x="18043" y="10799"/>
                  </a:lnTo>
                  <a:lnTo>
                    <a:pt x="18043" y="21600"/>
                  </a:lnTo>
                  <a:lnTo>
                    <a:pt x="21600" y="21600"/>
                  </a:lnTo>
                  <a:lnTo>
                    <a:pt x="21600" y="9000"/>
                  </a:lnTo>
                  <a:cubicBezTo>
                    <a:pt x="21600" y="6513"/>
                    <a:pt x="20463" y="4501"/>
                    <a:pt x="19060" y="4501"/>
                  </a:cubicBezTo>
                  <a:lnTo>
                    <a:pt x="5081" y="4501"/>
                  </a:lnTo>
                  <a:lnTo>
                    <a:pt x="5081" y="0"/>
                  </a:lnTo>
                  <a:lnTo>
                    <a:pt x="0" y="7651"/>
                  </a:lnTo>
                  <a:lnTo>
                    <a:pt x="5081" y="14853"/>
                  </a:lnTo>
                  <a:cubicBezTo>
                    <a:pt x="5081" y="14853"/>
                    <a:pt x="5081" y="10799"/>
                    <a:pt x="5081" y="10799"/>
                  </a:cubicBezTo>
                  <a:close/>
                </a:path>
              </a:pathLst>
            </a:custGeom>
            <a:solidFill>
              <a:schemeClr val="accent1"/>
            </a:solidFill>
            <a:ln w="12700">
              <a:miter lim="400000"/>
            </a:ln>
          </p:spPr>
          <p:txBody>
            <a:bodyPr lIns="0" tIns="0" rIns="0" bIns="0" anchor="ctr"/>
            <a:lstStyle/>
            <a:p>
              <a:pPr lvl="0"/>
              <a:endParaRPr sz="1300"/>
            </a:p>
          </p:txBody>
        </p:sp>
        <p:sp>
          <p:nvSpPr>
            <p:cNvPr id="4" name="Shape 4120"/>
            <p:cNvSpPr/>
            <p:nvPr/>
          </p:nvSpPr>
          <p:spPr>
            <a:xfrm>
              <a:off x="1605251" y="637735"/>
              <a:ext cx="231951" cy="157723"/>
            </a:xfrm>
            <a:custGeom>
              <a:avLst/>
              <a:gdLst/>
              <a:ahLst/>
              <a:cxnLst>
                <a:cxn ang="0">
                  <a:pos x="wd2" y="hd2"/>
                </a:cxn>
                <a:cxn ang="5400000">
                  <a:pos x="wd2" y="hd2"/>
                </a:cxn>
                <a:cxn ang="10800000">
                  <a:pos x="wd2" y="hd2"/>
                </a:cxn>
                <a:cxn ang="16200000">
                  <a:pos x="wd2" y="hd2"/>
                </a:cxn>
              </a:cxnLst>
              <a:rect l="0" t="0" r="r" b="b"/>
              <a:pathLst>
                <a:path w="21600" h="21600" extrusionOk="0">
                  <a:moveTo>
                    <a:pt x="21600" y="16517"/>
                  </a:moveTo>
                  <a:lnTo>
                    <a:pt x="17280" y="11116"/>
                  </a:lnTo>
                  <a:lnTo>
                    <a:pt x="17280" y="14294"/>
                  </a:lnTo>
                  <a:lnTo>
                    <a:pt x="6480" y="14294"/>
                  </a:lnTo>
                  <a:lnTo>
                    <a:pt x="6480" y="18739"/>
                  </a:lnTo>
                  <a:lnTo>
                    <a:pt x="17280" y="18739"/>
                  </a:lnTo>
                  <a:lnTo>
                    <a:pt x="17280" y="21600"/>
                  </a:lnTo>
                  <a:cubicBezTo>
                    <a:pt x="17280" y="21600"/>
                    <a:pt x="21600" y="16517"/>
                    <a:pt x="21600" y="16517"/>
                  </a:cubicBezTo>
                  <a:close/>
                  <a:moveTo>
                    <a:pt x="15120" y="3177"/>
                  </a:moveTo>
                  <a:lnTo>
                    <a:pt x="4320" y="3177"/>
                  </a:lnTo>
                  <a:lnTo>
                    <a:pt x="4320" y="0"/>
                  </a:lnTo>
                  <a:lnTo>
                    <a:pt x="0" y="5399"/>
                  </a:lnTo>
                  <a:lnTo>
                    <a:pt x="4320" y="10481"/>
                  </a:lnTo>
                  <a:lnTo>
                    <a:pt x="4320" y="7624"/>
                  </a:lnTo>
                  <a:lnTo>
                    <a:pt x="15120" y="7624"/>
                  </a:lnTo>
                  <a:cubicBezTo>
                    <a:pt x="15120" y="7624"/>
                    <a:pt x="15120" y="3177"/>
                    <a:pt x="15120" y="3177"/>
                  </a:cubicBezTo>
                  <a:close/>
                </a:path>
              </a:pathLst>
            </a:custGeom>
            <a:solidFill>
              <a:schemeClr val="accent1"/>
            </a:solidFill>
            <a:ln w="12700">
              <a:miter lim="400000"/>
            </a:ln>
          </p:spPr>
          <p:txBody>
            <a:bodyPr lIns="0" tIns="0" rIns="0" bIns="0" anchor="ctr"/>
            <a:lstStyle/>
            <a:p>
              <a:pPr lvl="0"/>
              <a:endParaRPr sz="1300"/>
            </a:p>
          </p:txBody>
        </p:sp>
        <p:sp>
          <p:nvSpPr>
            <p:cNvPr id="5" name="Shape 4121"/>
            <p:cNvSpPr/>
            <p:nvPr/>
          </p:nvSpPr>
          <p:spPr>
            <a:xfrm>
              <a:off x="7329686" y="651559"/>
              <a:ext cx="200112" cy="130076"/>
            </a:xfrm>
            <a:custGeom>
              <a:avLst/>
              <a:gdLst/>
              <a:ahLst/>
              <a:cxnLst>
                <a:cxn ang="0">
                  <a:pos x="wd2" y="hd2"/>
                </a:cxn>
                <a:cxn ang="5400000">
                  <a:pos x="wd2" y="hd2"/>
                </a:cxn>
                <a:cxn ang="10800000">
                  <a:pos x="wd2" y="hd2"/>
                </a:cxn>
                <a:cxn ang="16200000">
                  <a:pos x="wd2" y="hd2"/>
                </a:cxn>
              </a:cxnLst>
              <a:rect l="0" t="0" r="r" b="b"/>
              <a:pathLst>
                <a:path w="21600" h="21600" extrusionOk="0">
                  <a:moveTo>
                    <a:pt x="16429" y="6050"/>
                  </a:moveTo>
                  <a:cubicBezTo>
                    <a:pt x="16131" y="6050"/>
                    <a:pt x="15840" y="6090"/>
                    <a:pt x="15557" y="6162"/>
                  </a:cubicBezTo>
                  <a:cubicBezTo>
                    <a:pt x="14848" y="2601"/>
                    <a:pt x="12653" y="0"/>
                    <a:pt x="10053" y="0"/>
                  </a:cubicBezTo>
                  <a:cubicBezTo>
                    <a:pt x="6880" y="0"/>
                    <a:pt x="4309" y="3869"/>
                    <a:pt x="4309" y="8643"/>
                  </a:cubicBezTo>
                  <a:cubicBezTo>
                    <a:pt x="4309" y="9067"/>
                    <a:pt x="4329" y="9488"/>
                    <a:pt x="4370" y="9896"/>
                  </a:cubicBezTo>
                  <a:cubicBezTo>
                    <a:pt x="4218" y="9872"/>
                    <a:pt x="4063" y="9852"/>
                    <a:pt x="3907" y="9852"/>
                  </a:cubicBezTo>
                  <a:cubicBezTo>
                    <a:pt x="1749" y="9852"/>
                    <a:pt x="0" y="12481"/>
                    <a:pt x="0" y="15726"/>
                  </a:cubicBezTo>
                  <a:cubicBezTo>
                    <a:pt x="0" y="18971"/>
                    <a:pt x="1749" y="21600"/>
                    <a:pt x="3907" y="21600"/>
                  </a:cubicBezTo>
                  <a:lnTo>
                    <a:pt x="16429" y="21600"/>
                  </a:lnTo>
                  <a:cubicBezTo>
                    <a:pt x="19285" y="21600"/>
                    <a:pt x="21600" y="18119"/>
                    <a:pt x="21600" y="13825"/>
                  </a:cubicBezTo>
                  <a:cubicBezTo>
                    <a:pt x="21600" y="9532"/>
                    <a:pt x="19285" y="6050"/>
                    <a:pt x="16429" y="6050"/>
                  </a:cubicBezTo>
                  <a:close/>
                </a:path>
              </a:pathLst>
            </a:custGeom>
            <a:solidFill>
              <a:schemeClr val="accent1"/>
            </a:solidFill>
            <a:ln w="12700">
              <a:miter lim="400000"/>
            </a:ln>
          </p:spPr>
          <p:txBody>
            <a:bodyPr lIns="0" tIns="0" rIns="0" bIns="0" anchor="ctr"/>
            <a:lstStyle/>
            <a:p>
              <a:pPr lvl="0"/>
              <a:endParaRPr sz="1300"/>
            </a:p>
          </p:txBody>
        </p:sp>
        <p:sp>
          <p:nvSpPr>
            <p:cNvPr id="6" name="Shape 4122"/>
            <p:cNvSpPr/>
            <p:nvPr/>
          </p:nvSpPr>
          <p:spPr>
            <a:xfrm>
              <a:off x="7849274" y="651559"/>
              <a:ext cx="200113" cy="130076"/>
            </a:xfrm>
            <a:custGeom>
              <a:avLst/>
              <a:gdLst/>
              <a:ahLst/>
              <a:cxnLst>
                <a:cxn ang="0">
                  <a:pos x="wd2" y="hd2"/>
                </a:cxn>
                <a:cxn ang="5400000">
                  <a:pos x="wd2" y="hd2"/>
                </a:cxn>
                <a:cxn ang="10800000">
                  <a:pos x="wd2" y="hd2"/>
                </a:cxn>
                <a:cxn ang="16200000">
                  <a:pos x="wd2" y="hd2"/>
                </a:cxn>
              </a:cxnLst>
              <a:rect l="0" t="0" r="r" b="b"/>
              <a:pathLst>
                <a:path w="21600" h="21600" extrusionOk="0">
                  <a:moveTo>
                    <a:pt x="16431" y="6050"/>
                  </a:moveTo>
                  <a:cubicBezTo>
                    <a:pt x="16133" y="6050"/>
                    <a:pt x="15841" y="6090"/>
                    <a:pt x="15557" y="6162"/>
                  </a:cubicBezTo>
                  <a:cubicBezTo>
                    <a:pt x="14848" y="2601"/>
                    <a:pt x="12654" y="0"/>
                    <a:pt x="10053" y="0"/>
                  </a:cubicBezTo>
                  <a:cubicBezTo>
                    <a:pt x="6881" y="0"/>
                    <a:pt x="4309" y="3869"/>
                    <a:pt x="4309" y="8643"/>
                  </a:cubicBezTo>
                  <a:cubicBezTo>
                    <a:pt x="4309" y="9067"/>
                    <a:pt x="4331" y="9488"/>
                    <a:pt x="4370" y="9896"/>
                  </a:cubicBezTo>
                  <a:cubicBezTo>
                    <a:pt x="4218" y="9868"/>
                    <a:pt x="4064" y="9852"/>
                    <a:pt x="3907" y="9852"/>
                  </a:cubicBezTo>
                  <a:cubicBezTo>
                    <a:pt x="1749" y="9852"/>
                    <a:pt x="0" y="12481"/>
                    <a:pt x="0" y="15726"/>
                  </a:cubicBezTo>
                  <a:cubicBezTo>
                    <a:pt x="0" y="18971"/>
                    <a:pt x="1749" y="21600"/>
                    <a:pt x="3907" y="21600"/>
                  </a:cubicBezTo>
                  <a:lnTo>
                    <a:pt x="9288" y="21600"/>
                  </a:lnTo>
                  <a:lnTo>
                    <a:pt x="9288" y="15290"/>
                  </a:lnTo>
                  <a:lnTo>
                    <a:pt x="7020" y="15290"/>
                  </a:lnTo>
                  <a:lnTo>
                    <a:pt x="10801" y="7647"/>
                  </a:lnTo>
                  <a:lnTo>
                    <a:pt x="14580" y="15290"/>
                  </a:lnTo>
                  <a:lnTo>
                    <a:pt x="12312" y="15290"/>
                  </a:lnTo>
                  <a:lnTo>
                    <a:pt x="12312" y="21600"/>
                  </a:lnTo>
                  <a:lnTo>
                    <a:pt x="16431" y="21600"/>
                  </a:lnTo>
                  <a:cubicBezTo>
                    <a:pt x="19286" y="21600"/>
                    <a:pt x="21600" y="18119"/>
                    <a:pt x="21600" y="13825"/>
                  </a:cubicBezTo>
                  <a:cubicBezTo>
                    <a:pt x="21600" y="9532"/>
                    <a:pt x="19286" y="6050"/>
                    <a:pt x="16431" y="6050"/>
                  </a:cubicBezTo>
                  <a:close/>
                </a:path>
              </a:pathLst>
            </a:custGeom>
            <a:solidFill>
              <a:schemeClr val="accent1"/>
            </a:solidFill>
            <a:ln w="12700">
              <a:miter lim="400000"/>
            </a:ln>
          </p:spPr>
          <p:txBody>
            <a:bodyPr lIns="0" tIns="0" rIns="0" bIns="0" anchor="ctr"/>
            <a:lstStyle/>
            <a:p>
              <a:pPr lvl="0"/>
              <a:endParaRPr sz="1300"/>
            </a:p>
          </p:txBody>
        </p:sp>
        <p:sp>
          <p:nvSpPr>
            <p:cNvPr id="7" name="Shape 4123"/>
            <p:cNvSpPr/>
            <p:nvPr/>
          </p:nvSpPr>
          <p:spPr>
            <a:xfrm>
              <a:off x="2654917" y="624426"/>
              <a:ext cx="171345" cy="119698"/>
            </a:xfrm>
            <a:custGeom>
              <a:avLst/>
              <a:gdLst/>
              <a:ahLst/>
              <a:cxnLst>
                <a:cxn ang="0">
                  <a:pos x="wd2" y="hd2"/>
                </a:cxn>
                <a:cxn ang="5400000">
                  <a:pos x="wd2" y="hd2"/>
                </a:cxn>
                <a:cxn ang="10800000">
                  <a:pos x="wd2" y="hd2"/>
                </a:cxn>
                <a:cxn ang="16200000">
                  <a:pos x="wd2" y="hd2"/>
                </a:cxn>
              </a:cxnLst>
              <a:rect l="0" t="0" r="r" b="b"/>
              <a:pathLst>
                <a:path w="21474" h="21420" extrusionOk="0">
                  <a:moveTo>
                    <a:pt x="21474" y="11049"/>
                  </a:moveTo>
                  <a:lnTo>
                    <a:pt x="18909" y="958"/>
                  </a:lnTo>
                  <a:cubicBezTo>
                    <a:pt x="18720" y="217"/>
                    <a:pt x="18164" y="-180"/>
                    <a:pt x="17669" y="79"/>
                  </a:cubicBezTo>
                  <a:lnTo>
                    <a:pt x="618" y="8962"/>
                  </a:lnTo>
                  <a:cubicBezTo>
                    <a:pt x="123" y="9221"/>
                    <a:pt x="-126" y="10036"/>
                    <a:pt x="64" y="10782"/>
                  </a:cubicBezTo>
                  <a:lnTo>
                    <a:pt x="2769" y="21420"/>
                  </a:lnTo>
                  <a:lnTo>
                    <a:pt x="2769" y="15715"/>
                  </a:lnTo>
                  <a:cubicBezTo>
                    <a:pt x="2769" y="13145"/>
                    <a:pt x="4209" y="11049"/>
                    <a:pt x="5979" y="11049"/>
                  </a:cubicBezTo>
                  <a:lnTo>
                    <a:pt x="10484" y="11049"/>
                  </a:lnTo>
                  <a:lnTo>
                    <a:pt x="15858" y="5663"/>
                  </a:lnTo>
                  <a:lnTo>
                    <a:pt x="18967" y="11049"/>
                  </a:lnTo>
                  <a:cubicBezTo>
                    <a:pt x="18967" y="11049"/>
                    <a:pt x="21474" y="11049"/>
                    <a:pt x="21474" y="11049"/>
                  </a:cubicBezTo>
                  <a:close/>
                </a:path>
              </a:pathLst>
            </a:custGeom>
            <a:solidFill>
              <a:schemeClr val="accent1"/>
            </a:solidFill>
            <a:ln w="12700">
              <a:miter lim="400000"/>
            </a:ln>
          </p:spPr>
          <p:txBody>
            <a:bodyPr lIns="0" tIns="0" rIns="0" bIns="0" anchor="ctr"/>
            <a:lstStyle/>
            <a:p>
              <a:pPr lvl="0"/>
              <a:endParaRPr sz="1300"/>
            </a:p>
          </p:txBody>
        </p:sp>
        <p:sp>
          <p:nvSpPr>
            <p:cNvPr id="8" name="Shape 4124"/>
            <p:cNvSpPr/>
            <p:nvPr/>
          </p:nvSpPr>
          <p:spPr>
            <a:xfrm>
              <a:off x="2691929" y="698451"/>
              <a:ext cx="160028" cy="110316"/>
            </a:xfrm>
            <a:custGeom>
              <a:avLst/>
              <a:gdLst/>
              <a:ahLst/>
              <a:cxnLst>
                <a:cxn ang="0">
                  <a:pos x="wd2" y="hd2"/>
                </a:cxn>
                <a:cxn ang="5400000">
                  <a:pos x="wd2" y="hd2"/>
                </a:cxn>
                <a:cxn ang="10800000">
                  <a:pos x="wd2" y="hd2"/>
                </a:cxn>
                <a:cxn ang="16200000">
                  <a:pos x="wd2" y="hd2"/>
                </a:cxn>
              </a:cxnLst>
              <a:rect l="0" t="0" r="r" b="b"/>
              <a:pathLst>
                <a:path w="21600" h="21600" extrusionOk="0">
                  <a:moveTo>
                    <a:pt x="20571" y="0"/>
                  </a:moveTo>
                  <a:lnTo>
                    <a:pt x="1028" y="0"/>
                  </a:lnTo>
                  <a:cubicBezTo>
                    <a:pt x="460" y="0"/>
                    <a:pt x="0" y="708"/>
                    <a:pt x="0" y="1571"/>
                  </a:cubicBezTo>
                  <a:lnTo>
                    <a:pt x="0" y="20029"/>
                  </a:lnTo>
                  <a:cubicBezTo>
                    <a:pt x="0" y="20897"/>
                    <a:pt x="460" y="21600"/>
                    <a:pt x="1028" y="21600"/>
                  </a:cubicBezTo>
                  <a:lnTo>
                    <a:pt x="20571" y="21600"/>
                  </a:lnTo>
                  <a:cubicBezTo>
                    <a:pt x="21140" y="21600"/>
                    <a:pt x="21600" y="20897"/>
                    <a:pt x="21600" y="20029"/>
                  </a:cubicBezTo>
                  <a:lnTo>
                    <a:pt x="21600" y="1571"/>
                  </a:lnTo>
                  <a:cubicBezTo>
                    <a:pt x="21600" y="708"/>
                    <a:pt x="21140" y="0"/>
                    <a:pt x="20571" y="0"/>
                  </a:cubicBezTo>
                  <a:close/>
                </a:path>
              </a:pathLst>
            </a:custGeom>
            <a:solidFill>
              <a:schemeClr val="accent1"/>
            </a:solidFill>
            <a:ln w="12700">
              <a:miter lim="400000"/>
            </a:ln>
          </p:spPr>
          <p:txBody>
            <a:bodyPr lIns="0" tIns="0" rIns="0" bIns="0" anchor="ctr"/>
            <a:lstStyle/>
            <a:p>
              <a:pPr lvl="0"/>
              <a:endParaRPr sz="1300"/>
            </a:p>
          </p:txBody>
        </p:sp>
        <p:sp>
          <p:nvSpPr>
            <p:cNvPr id="9" name="Shape 4125"/>
            <p:cNvSpPr/>
            <p:nvPr/>
          </p:nvSpPr>
          <p:spPr>
            <a:xfrm>
              <a:off x="4213686" y="636559"/>
              <a:ext cx="200116" cy="160076"/>
            </a:xfrm>
            <a:custGeom>
              <a:avLst/>
              <a:gdLst/>
              <a:ahLst/>
              <a:cxnLst>
                <a:cxn ang="0">
                  <a:pos x="wd2" y="hd2"/>
                </a:cxn>
                <a:cxn ang="5400000">
                  <a:pos x="wd2" y="hd2"/>
                </a:cxn>
                <a:cxn ang="10800000">
                  <a:pos x="wd2" y="hd2"/>
                </a:cxn>
                <a:cxn ang="16200000">
                  <a:pos x="wd2" y="hd2"/>
                </a:cxn>
              </a:cxnLst>
              <a:rect l="0" t="0" r="r" b="b"/>
              <a:pathLst>
                <a:path w="21521" h="21600" extrusionOk="0">
                  <a:moveTo>
                    <a:pt x="19804" y="3778"/>
                  </a:moveTo>
                  <a:cubicBezTo>
                    <a:pt x="19685" y="3187"/>
                    <a:pt x="19099" y="2699"/>
                    <a:pt x="18503" y="2699"/>
                  </a:cubicBezTo>
                  <a:lnTo>
                    <a:pt x="11171" y="2699"/>
                  </a:lnTo>
                  <a:cubicBezTo>
                    <a:pt x="10573" y="2699"/>
                    <a:pt x="9740" y="2270"/>
                    <a:pt x="9318" y="1746"/>
                  </a:cubicBezTo>
                  <a:lnTo>
                    <a:pt x="8676" y="953"/>
                  </a:lnTo>
                  <a:cubicBezTo>
                    <a:pt x="8254" y="429"/>
                    <a:pt x="7421" y="0"/>
                    <a:pt x="6825" y="0"/>
                  </a:cubicBezTo>
                  <a:lnTo>
                    <a:pt x="3321" y="0"/>
                  </a:lnTo>
                  <a:cubicBezTo>
                    <a:pt x="2724" y="0"/>
                    <a:pt x="2182" y="602"/>
                    <a:pt x="2117" y="1340"/>
                  </a:cubicBezTo>
                  <a:lnTo>
                    <a:pt x="1803" y="4858"/>
                  </a:lnTo>
                  <a:lnTo>
                    <a:pt x="20021" y="4858"/>
                  </a:lnTo>
                  <a:cubicBezTo>
                    <a:pt x="20021" y="4858"/>
                    <a:pt x="19804" y="3778"/>
                    <a:pt x="19804" y="3778"/>
                  </a:cubicBezTo>
                  <a:close/>
                  <a:moveTo>
                    <a:pt x="20521" y="6750"/>
                  </a:moveTo>
                  <a:lnTo>
                    <a:pt x="1000" y="6750"/>
                  </a:lnTo>
                  <a:cubicBezTo>
                    <a:pt x="11" y="6750"/>
                    <a:pt x="-40" y="7355"/>
                    <a:pt x="14" y="8093"/>
                  </a:cubicBezTo>
                  <a:lnTo>
                    <a:pt x="902" y="20257"/>
                  </a:lnTo>
                  <a:cubicBezTo>
                    <a:pt x="956" y="20995"/>
                    <a:pt x="1096" y="21600"/>
                    <a:pt x="2085" y="21600"/>
                  </a:cubicBezTo>
                  <a:lnTo>
                    <a:pt x="19436" y="21600"/>
                  </a:lnTo>
                  <a:cubicBezTo>
                    <a:pt x="20444" y="21600"/>
                    <a:pt x="20565" y="20995"/>
                    <a:pt x="20618" y="20257"/>
                  </a:cubicBezTo>
                  <a:lnTo>
                    <a:pt x="21507" y="8093"/>
                  </a:lnTo>
                  <a:cubicBezTo>
                    <a:pt x="21560" y="7355"/>
                    <a:pt x="21511" y="6750"/>
                    <a:pt x="20521" y="6750"/>
                  </a:cubicBezTo>
                  <a:close/>
                </a:path>
              </a:pathLst>
            </a:custGeom>
            <a:solidFill>
              <a:schemeClr val="accent1"/>
            </a:solidFill>
            <a:ln w="12700">
              <a:miter lim="400000"/>
            </a:ln>
          </p:spPr>
          <p:txBody>
            <a:bodyPr lIns="0" tIns="0" rIns="0" bIns="0" anchor="ctr"/>
            <a:lstStyle/>
            <a:p>
              <a:pPr lvl="0"/>
              <a:endParaRPr sz="1300"/>
            </a:p>
          </p:txBody>
        </p:sp>
        <p:sp>
          <p:nvSpPr>
            <p:cNvPr id="10" name="Shape 4126"/>
            <p:cNvSpPr/>
            <p:nvPr/>
          </p:nvSpPr>
          <p:spPr>
            <a:xfrm>
              <a:off x="3174970" y="646559"/>
              <a:ext cx="196112" cy="140075"/>
            </a:xfrm>
            <a:custGeom>
              <a:avLst/>
              <a:gdLst/>
              <a:ahLst/>
              <a:cxnLst>
                <a:cxn ang="0">
                  <a:pos x="wd2" y="hd2"/>
                </a:cxn>
                <a:cxn ang="5400000">
                  <a:pos x="wd2" y="hd2"/>
                </a:cxn>
                <a:cxn ang="10800000">
                  <a:pos x="wd2" y="hd2"/>
                </a:cxn>
                <a:cxn ang="16200000">
                  <a:pos x="wd2" y="hd2"/>
                </a:cxn>
              </a:cxnLst>
              <a:rect l="0" t="0" r="r" b="b"/>
              <a:pathLst>
                <a:path w="21600" h="21600" extrusionOk="0">
                  <a:moveTo>
                    <a:pt x="8376" y="15428"/>
                  </a:moveTo>
                  <a:lnTo>
                    <a:pt x="8376" y="6172"/>
                  </a:lnTo>
                  <a:lnTo>
                    <a:pt x="13886" y="10798"/>
                  </a:lnTo>
                  <a:cubicBezTo>
                    <a:pt x="13886" y="10798"/>
                    <a:pt x="8376" y="15428"/>
                    <a:pt x="8376" y="15428"/>
                  </a:cubicBezTo>
                  <a:close/>
                  <a:moveTo>
                    <a:pt x="21600" y="3084"/>
                  </a:moveTo>
                  <a:lnTo>
                    <a:pt x="21600" y="1234"/>
                  </a:lnTo>
                  <a:cubicBezTo>
                    <a:pt x="21600" y="554"/>
                    <a:pt x="21205" y="0"/>
                    <a:pt x="20719" y="0"/>
                  </a:cubicBezTo>
                  <a:lnTo>
                    <a:pt x="881" y="0"/>
                  </a:lnTo>
                  <a:cubicBezTo>
                    <a:pt x="394" y="0"/>
                    <a:pt x="0" y="554"/>
                    <a:pt x="0" y="1234"/>
                  </a:cubicBezTo>
                  <a:lnTo>
                    <a:pt x="0" y="3084"/>
                  </a:lnTo>
                  <a:lnTo>
                    <a:pt x="2204" y="3084"/>
                  </a:lnTo>
                  <a:lnTo>
                    <a:pt x="2204" y="6172"/>
                  </a:lnTo>
                  <a:lnTo>
                    <a:pt x="0" y="6172"/>
                  </a:lnTo>
                  <a:lnTo>
                    <a:pt x="0" y="9256"/>
                  </a:lnTo>
                  <a:lnTo>
                    <a:pt x="2204" y="9256"/>
                  </a:lnTo>
                  <a:lnTo>
                    <a:pt x="2204" y="12344"/>
                  </a:lnTo>
                  <a:lnTo>
                    <a:pt x="0" y="12344"/>
                  </a:lnTo>
                  <a:lnTo>
                    <a:pt x="0" y="15428"/>
                  </a:lnTo>
                  <a:lnTo>
                    <a:pt x="2204" y="15428"/>
                  </a:lnTo>
                  <a:lnTo>
                    <a:pt x="2204" y="18516"/>
                  </a:lnTo>
                  <a:lnTo>
                    <a:pt x="0" y="18516"/>
                  </a:lnTo>
                  <a:lnTo>
                    <a:pt x="0" y="20366"/>
                  </a:lnTo>
                  <a:cubicBezTo>
                    <a:pt x="0" y="21046"/>
                    <a:pt x="394" y="21600"/>
                    <a:pt x="881" y="21600"/>
                  </a:cubicBezTo>
                  <a:lnTo>
                    <a:pt x="20719" y="21600"/>
                  </a:lnTo>
                  <a:cubicBezTo>
                    <a:pt x="21205" y="21600"/>
                    <a:pt x="21600" y="21046"/>
                    <a:pt x="21600" y="20366"/>
                  </a:cubicBezTo>
                  <a:lnTo>
                    <a:pt x="21600" y="18516"/>
                  </a:lnTo>
                  <a:lnTo>
                    <a:pt x="19396" y="18516"/>
                  </a:lnTo>
                  <a:lnTo>
                    <a:pt x="19396" y="15428"/>
                  </a:lnTo>
                  <a:lnTo>
                    <a:pt x="21600" y="15428"/>
                  </a:lnTo>
                  <a:lnTo>
                    <a:pt x="21600" y="12344"/>
                  </a:lnTo>
                  <a:lnTo>
                    <a:pt x="19396" y="12344"/>
                  </a:lnTo>
                  <a:lnTo>
                    <a:pt x="19396" y="9256"/>
                  </a:lnTo>
                  <a:lnTo>
                    <a:pt x="21600" y="9256"/>
                  </a:lnTo>
                  <a:lnTo>
                    <a:pt x="21600" y="6172"/>
                  </a:lnTo>
                  <a:lnTo>
                    <a:pt x="19396" y="6172"/>
                  </a:lnTo>
                  <a:lnTo>
                    <a:pt x="19396" y="3084"/>
                  </a:lnTo>
                  <a:cubicBezTo>
                    <a:pt x="19396" y="3084"/>
                    <a:pt x="21600" y="3084"/>
                    <a:pt x="21600" y="3084"/>
                  </a:cubicBezTo>
                  <a:close/>
                </a:path>
              </a:pathLst>
            </a:custGeom>
            <a:solidFill>
              <a:schemeClr val="accent1"/>
            </a:solidFill>
            <a:ln w="12700">
              <a:miter lim="400000"/>
            </a:ln>
          </p:spPr>
          <p:txBody>
            <a:bodyPr lIns="0" tIns="0" rIns="0" bIns="0" anchor="ctr"/>
            <a:lstStyle/>
            <a:p>
              <a:pPr lvl="0"/>
              <a:endParaRPr sz="1300"/>
            </a:p>
          </p:txBody>
        </p:sp>
        <p:sp>
          <p:nvSpPr>
            <p:cNvPr id="11" name="Shape 4127"/>
            <p:cNvSpPr/>
            <p:nvPr/>
          </p:nvSpPr>
          <p:spPr>
            <a:xfrm>
              <a:off x="4758417" y="635101"/>
              <a:ext cx="139438" cy="40025"/>
            </a:xfrm>
            <a:custGeom>
              <a:avLst/>
              <a:gdLst/>
              <a:ahLst/>
              <a:cxnLst>
                <a:cxn ang="0">
                  <a:pos x="wd2" y="hd2"/>
                </a:cxn>
                <a:cxn ang="5400000">
                  <a:pos x="wd2" y="hd2"/>
                </a:cxn>
                <a:cxn ang="10800000">
                  <a:pos x="wd2" y="hd2"/>
                </a:cxn>
                <a:cxn ang="16200000">
                  <a:pos x="wd2" y="hd2"/>
                </a:cxn>
              </a:cxnLst>
              <a:rect l="0" t="0" r="r" b="b"/>
              <a:pathLst>
                <a:path w="21600" h="21600" extrusionOk="0">
                  <a:moveTo>
                    <a:pt x="16971" y="0"/>
                  </a:moveTo>
                  <a:lnTo>
                    <a:pt x="4629" y="0"/>
                  </a:lnTo>
                  <a:cubicBezTo>
                    <a:pt x="4629" y="0"/>
                    <a:pt x="3085" y="0"/>
                    <a:pt x="3085" y="5397"/>
                  </a:cubicBezTo>
                  <a:lnTo>
                    <a:pt x="18515" y="5397"/>
                  </a:lnTo>
                  <a:cubicBezTo>
                    <a:pt x="18515" y="0"/>
                    <a:pt x="16971" y="0"/>
                    <a:pt x="16971" y="0"/>
                  </a:cubicBezTo>
                  <a:close/>
                  <a:moveTo>
                    <a:pt x="21600" y="16190"/>
                  </a:moveTo>
                  <a:cubicBezTo>
                    <a:pt x="21600" y="10793"/>
                    <a:pt x="20058" y="10793"/>
                    <a:pt x="20058" y="10793"/>
                  </a:cubicBezTo>
                  <a:lnTo>
                    <a:pt x="1544" y="10793"/>
                  </a:lnTo>
                  <a:cubicBezTo>
                    <a:pt x="1544" y="10793"/>
                    <a:pt x="0" y="10793"/>
                    <a:pt x="0" y="16190"/>
                  </a:cubicBezTo>
                  <a:lnTo>
                    <a:pt x="0" y="21600"/>
                  </a:lnTo>
                  <a:lnTo>
                    <a:pt x="21600" y="21600"/>
                  </a:lnTo>
                  <a:cubicBezTo>
                    <a:pt x="21600" y="21600"/>
                    <a:pt x="21600" y="16190"/>
                    <a:pt x="21600" y="16190"/>
                  </a:cubicBezTo>
                  <a:close/>
                </a:path>
              </a:pathLst>
            </a:custGeom>
            <a:solidFill>
              <a:schemeClr val="accent1"/>
            </a:solidFill>
            <a:ln w="12700">
              <a:miter lim="400000"/>
            </a:ln>
          </p:spPr>
          <p:txBody>
            <a:bodyPr lIns="0" tIns="0" rIns="0" bIns="0" anchor="ctr"/>
            <a:lstStyle/>
            <a:p>
              <a:pPr lvl="0"/>
              <a:endParaRPr sz="1300"/>
            </a:p>
          </p:txBody>
        </p:sp>
        <p:sp>
          <p:nvSpPr>
            <p:cNvPr id="12" name="Shape 4128"/>
            <p:cNvSpPr/>
            <p:nvPr/>
          </p:nvSpPr>
          <p:spPr>
            <a:xfrm>
              <a:off x="4733742" y="672115"/>
              <a:ext cx="196108" cy="125978"/>
            </a:xfrm>
            <a:custGeom>
              <a:avLst/>
              <a:gdLst/>
              <a:ahLst/>
              <a:cxnLst>
                <a:cxn ang="0">
                  <a:pos x="wd2" y="hd2"/>
                </a:cxn>
                <a:cxn ang="5400000">
                  <a:pos x="wd2" y="hd2"/>
                </a:cxn>
                <a:cxn ang="10800000">
                  <a:pos x="wd2" y="hd2"/>
                </a:cxn>
                <a:cxn ang="16200000">
                  <a:pos x="wd2" y="hd2"/>
                </a:cxn>
              </a:cxnLst>
              <a:rect l="0" t="0" r="r" b="b"/>
              <a:pathLst>
                <a:path w="21232" h="21575" extrusionOk="0">
                  <a:moveTo>
                    <a:pt x="20320" y="1015"/>
                  </a:moveTo>
                  <a:cubicBezTo>
                    <a:pt x="19682" y="0"/>
                    <a:pt x="19682" y="0"/>
                    <a:pt x="19682" y="0"/>
                  </a:cubicBezTo>
                  <a:lnTo>
                    <a:pt x="19682" y="2728"/>
                  </a:lnTo>
                  <a:lnTo>
                    <a:pt x="1550" y="2728"/>
                  </a:lnTo>
                  <a:lnTo>
                    <a:pt x="1550" y="0"/>
                  </a:lnTo>
                  <a:cubicBezTo>
                    <a:pt x="1550" y="0"/>
                    <a:pt x="1550" y="0"/>
                    <a:pt x="910" y="1015"/>
                  </a:cubicBezTo>
                  <a:cubicBezTo>
                    <a:pt x="273" y="2026"/>
                    <a:pt x="-184" y="2299"/>
                    <a:pt x="73" y="4441"/>
                  </a:cubicBezTo>
                  <a:cubicBezTo>
                    <a:pt x="329" y="6574"/>
                    <a:pt x="1565" y="18278"/>
                    <a:pt x="1749" y="19863"/>
                  </a:cubicBezTo>
                  <a:cubicBezTo>
                    <a:pt x="1951" y="21600"/>
                    <a:pt x="3068" y="21575"/>
                    <a:pt x="3068" y="21575"/>
                  </a:cubicBezTo>
                  <a:lnTo>
                    <a:pt x="18164" y="21575"/>
                  </a:lnTo>
                  <a:cubicBezTo>
                    <a:pt x="18164" y="21575"/>
                    <a:pt x="19281" y="21600"/>
                    <a:pt x="19482" y="19863"/>
                  </a:cubicBezTo>
                  <a:cubicBezTo>
                    <a:pt x="19667" y="18278"/>
                    <a:pt x="20903" y="6574"/>
                    <a:pt x="21159" y="4441"/>
                  </a:cubicBezTo>
                  <a:cubicBezTo>
                    <a:pt x="21416" y="2299"/>
                    <a:pt x="20958" y="2026"/>
                    <a:pt x="20320" y="1015"/>
                  </a:cubicBezTo>
                  <a:close/>
                </a:path>
              </a:pathLst>
            </a:custGeom>
            <a:solidFill>
              <a:schemeClr val="accent1"/>
            </a:solidFill>
            <a:ln w="12700">
              <a:miter lim="400000"/>
            </a:ln>
          </p:spPr>
          <p:txBody>
            <a:bodyPr lIns="0" tIns="0" rIns="0" bIns="0" anchor="ctr"/>
            <a:lstStyle/>
            <a:p>
              <a:pPr lvl="0"/>
              <a:endParaRPr sz="1300"/>
            </a:p>
          </p:txBody>
        </p:sp>
        <p:sp>
          <p:nvSpPr>
            <p:cNvPr id="13" name="Shape 4129"/>
            <p:cNvSpPr/>
            <p:nvPr/>
          </p:nvSpPr>
          <p:spPr>
            <a:xfrm>
              <a:off x="3722579" y="626534"/>
              <a:ext cx="140075" cy="180125"/>
            </a:xfrm>
            <a:custGeom>
              <a:avLst/>
              <a:gdLst/>
              <a:ahLst/>
              <a:cxnLst>
                <a:cxn ang="0">
                  <a:pos x="wd2" y="hd2"/>
                </a:cxn>
                <a:cxn ang="5400000">
                  <a:pos x="wd2" y="hd2"/>
                </a:cxn>
                <a:cxn ang="10800000">
                  <a:pos x="wd2" y="hd2"/>
                </a:cxn>
                <a:cxn ang="16200000">
                  <a:pos x="wd2" y="hd2"/>
                </a:cxn>
              </a:cxnLst>
              <a:rect l="0" t="0" r="r" b="b"/>
              <a:pathLst>
                <a:path w="21600" h="21600" extrusionOk="0">
                  <a:moveTo>
                    <a:pt x="15114" y="11426"/>
                  </a:moveTo>
                  <a:cubicBezTo>
                    <a:pt x="14748" y="11868"/>
                    <a:pt x="14553" y="11680"/>
                    <a:pt x="14663" y="11426"/>
                  </a:cubicBezTo>
                  <a:cubicBezTo>
                    <a:pt x="14954" y="10755"/>
                    <a:pt x="14941" y="8730"/>
                    <a:pt x="12515" y="8432"/>
                  </a:cubicBezTo>
                  <a:lnTo>
                    <a:pt x="12515" y="14685"/>
                  </a:lnTo>
                  <a:cubicBezTo>
                    <a:pt x="12515" y="15853"/>
                    <a:pt x="11653" y="16584"/>
                    <a:pt x="9815" y="17043"/>
                  </a:cubicBezTo>
                  <a:cubicBezTo>
                    <a:pt x="8032" y="17488"/>
                    <a:pt x="6034" y="17026"/>
                    <a:pt x="5568" y="16029"/>
                  </a:cubicBezTo>
                  <a:cubicBezTo>
                    <a:pt x="5102" y="15032"/>
                    <a:pt x="6152" y="13821"/>
                    <a:pt x="7911" y="13321"/>
                  </a:cubicBezTo>
                  <a:cubicBezTo>
                    <a:pt x="8894" y="13044"/>
                    <a:pt x="9890" y="13047"/>
                    <a:pt x="10661" y="13278"/>
                  </a:cubicBezTo>
                  <a:lnTo>
                    <a:pt x="10661" y="4456"/>
                  </a:lnTo>
                  <a:lnTo>
                    <a:pt x="12515" y="4456"/>
                  </a:lnTo>
                  <a:cubicBezTo>
                    <a:pt x="12515" y="5970"/>
                    <a:pt x="17732" y="8259"/>
                    <a:pt x="15114" y="11426"/>
                  </a:cubicBezTo>
                  <a:close/>
                  <a:moveTo>
                    <a:pt x="18514" y="0"/>
                  </a:moveTo>
                  <a:lnTo>
                    <a:pt x="3086" y="0"/>
                  </a:lnTo>
                  <a:cubicBezTo>
                    <a:pt x="1388" y="0"/>
                    <a:pt x="0" y="1081"/>
                    <a:pt x="0" y="2401"/>
                  </a:cubicBezTo>
                  <a:lnTo>
                    <a:pt x="0" y="19199"/>
                  </a:lnTo>
                  <a:cubicBezTo>
                    <a:pt x="0" y="20519"/>
                    <a:pt x="1388" y="21600"/>
                    <a:pt x="3086" y="21600"/>
                  </a:cubicBezTo>
                  <a:lnTo>
                    <a:pt x="18514" y="21600"/>
                  </a:lnTo>
                  <a:cubicBezTo>
                    <a:pt x="20212" y="21600"/>
                    <a:pt x="21600" y="20519"/>
                    <a:pt x="21600" y="19199"/>
                  </a:cubicBezTo>
                  <a:lnTo>
                    <a:pt x="21600" y="2401"/>
                  </a:lnTo>
                  <a:cubicBezTo>
                    <a:pt x="21600" y="1081"/>
                    <a:pt x="20212" y="0"/>
                    <a:pt x="18514" y="0"/>
                  </a:cubicBezTo>
                  <a:close/>
                </a:path>
              </a:pathLst>
            </a:custGeom>
            <a:solidFill>
              <a:schemeClr val="accent1"/>
            </a:solidFill>
            <a:ln w="12700">
              <a:miter lim="400000"/>
            </a:ln>
          </p:spPr>
          <p:txBody>
            <a:bodyPr lIns="0" tIns="0" rIns="0" bIns="0" anchor="ctr"/>
            <a:lstStyle/>
            <a:p>
              <a:pPr lvl="0"/>
              <a:endParaRPr sz="1300"/>
            </a:p>
          </p:txBody>
        </p:sp>
        <p:sp>
          <p:nvSpPr>
            <p:cNvPr id="14" name="Shape 4130"/>
            <p:cNvSpPr/>
            <p:nvPr/>
          </p:nvSpPr>
          <p:spPr>
            <a:xfrm>
              <a:off x="2133788" y="616540"/>
              <a:ext cx="200118" cy="200113"/>
            </a:xfrm>
            <a:custGeom>
              <a:avLst/>
              <a:gdLst/>
              <a:ahLst/>
              <a:cxnLst>
                <a:cxn ang="0">
                  <a:pos x="wd2" y="hd2"/>
                </a:cxn>
                <a:cxn ang="5400000">
                  <a:pos x="wd2" y="hd2"/>
                </a:cxn>
                <a:cxn ang="10800000">
                  <a:pos x="wd2" y="hd2"/>
                </a:cxn>
                <a:cxn ang="16200000">
                  <a:pos x="wd2" y="hd2"/>
                </a:cxn>
              </a:cxnLst>
              <a:rect l="0" t="0" r="r" b="b"/>
              <a:pathLst>
                <a:path w="21420" h="21418" extrusionOk="0">
                  <a:moveTo>
                    <a:pt x="16791" y="19773"/>
                  </a:moveTo>
                  <a:lnTo>
                    <a:pt x="9492" y="17777"/>
                  </a:lnTo>
                  <a:lnTo>
                    <a:pt x="10067" y="15631"/>
                  </a:lnTo>
                  <a:lnTo>
                    <a:pt x="14246" y="14512"/>
                  </a:lnTo>
                  <a:cubicBezTo>
                    <a:pt x="14703" y="14391"/>
                    <a:pt x="14981" y="13937"/>
                    <a:pt x="14865" y="13501"/>
                  </a:cubicBezTo>
                  <a:lnTo>
                    <a:pt x="13250" y="7476"/>
                  </a:lnTo>
                  <a:lnTo>
                    <a:pt x="19618" y="9222"/>
                  </a:lnTo>
                  <a:cubicBezTo>
                    <a:pt x="19618" y="9222"/>
                    <a:pt x="16791" y="19773"/>
                    <a:pt x="16791" y="19773"/>
                  </a:cubicBezTo>
                  <a:close/>
                  <a:moveTo>
                    <a:pt x="1749" y="3889"/>
                  </a:moveTo>
                  <a:lnTo>
                    <a:pt x="10134" y="1645"/>
                  </a:lnTo>
                  <a:lnTo>
                    <a:pt x="13240" y="13230"/>
                  </a:lnTo>
                  <a:lnTo>
                    <a:pt x="4853" y="15474"/>
                  </a:lnTo>
                  <a:cubicBezTo>
                    <a:pt x="4853" y="15474"/>
                    <a:pt x="1749" y="3889"/>
                    <a:pt x="1749" y="3889"/>
                  </a:cubicBezTo>
                  <a:close/>
                  <a:moveTo>
                    <a:pt x="20775" y="7940"/>
                  </a:moveTo>
                  <a:lnTo>
                    <a:pt x="12801" y="5802"/>
                  </a:lnTo>
                  <a:lnTo>
                    <a:pt x="11406" y="595"/>
                  </a:lnTo>
                  <a:cubicBezTo>
                    <a:pt x="11290" y="162"/>
                    <a:pt x="10823" y="-91"/>
                    <a:pt x="10365" y="30"/>
                  </a:cubicBezTo>
                  <a:lnTo>
                    <a:pt x="645" y="2635"/>
                  </a:lnTo>
                  <a:cubicBezTo>
                    <a:pt x="186" y="2756"/>
                    <a:pt x="-90" y="3210"/>
                    <a:pt x="26" y="3646"/>
                  </a:cubicBezTo>
                  <a:lnTo>
                    <a:pt x="3485" y="16552"/>
                  </a:lnTo>
                  <a:cubicBezTo>
                    <a:pt x="3601" y="16988"/>
                    <a:pt x="4068" y="17241"/>
                    <a:pt x="4526" y="17117"/>
                  </a:cubicBezTo>
                  <a:lnTo>
                    <a:pt x="8394" y="16080"/>
                  </a:lnTo>
                  <a:lnTo>
                    <a:pt x="7867" y="18050"/>
                  </a:lnTo>
                  <a:cubicBezTo>
                    <a:pt x="7750" y="18484"/>
                    <a:pt x="8027" y="18938"/>
                    <a:pt x="8485" y="19059"/>
                  </a:cubicBezTo>
                  <a:lnTo>
                    <a:pt x="17172" y="21388"/>
                  </a:lnTo>
                  <a:cubicBezTo>
                    <a:pt x="17630" y="21509"/>
                    <a:pt x="18095" y="21256"/>
                    <a:pt x="18212" y="20820"/>
                  </a:cubicBezTo>
                  <a:lnTo>
                    <a:pt x="21393" y="8949"/>
                  </a:lnTo>
                  <a:cubicBezTo>
                    <a:pt x="21510" y="8515"/>
                    <a:pt x="21233" y="8062"/>
                    <a:pt x="20775" y="7940"/>
                  </a:cubicBezTo>
                  <a:close/>
                </a:path>
              </a:pathLst>
            </a:custGeom>
            <a:solidFill>
              <a:schemeClr val="accent1"/>
            </a:solidFill>
            <a:ln w="12700">
              <a:miter lim="400000"/>
            </a:ln>
          </p:spPr>
          <p:txBody>
            <a:bodyPr lIns="0" tIns="0" rIns="0" bIns="0" anchor="ctr"/>
            <a:lstStyle/>
            <a:p>
              <a:pPr lvl="0"/>
              <a:endParaRPr sz="1300"/>
            </a:p>
          </p:txBody>
        </p:sp>
        <p:sp>
          <p:nvSpPr>
            <p:cNvPr id="15" name="Shape 4131"/>
            <p:cNvSpPr/>
            <p:nvPr/>
          </p:nvSpPr>
          <p:spPr>
            <a:xfrm>
              <a:off x="5282352" y="694100"/>
              <a:ext cx="138622" cy="1225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00" y="17942"/>
                  </a:lnTo>
                  <a:cubicBezTo>
                    <a:pt x="1896" y="18797"/>
                    <a:pt x="5535" y="21596"/>
                    <a:pt x="10801" y="21600"/>
                  </a:cubicBezTo>
                  <a:cubicBezTo>
                    <a:pt x="16067" y="21596"/>
                    <a:pt x="19704" y="18797"/>
                    <a:pt x="19802" y="17942"/>
                  </a:cubicBezTo>
                  <a:lnTo>
                    <a:pt x="21600" y="0"/>
                  </a:lnTo>
                  <a:cubicBezTo>
                    <a:pt x="18850" y="1740"/>
                    <a:pt x="14739" y="2568"/>
                    <a:pt x="10801" y="2568"/>
                  </a:cubicBezTo>
                  <a:cubicBezTo>
                    <a:pt x="6861" y="2568"/>
                    <a:pt x="2750" y="1740"/>
                    <a:pt x="0" y="0"/>
                  </a:cubicBezTo>
                  <a:close/>
                </a:path>
              </a:pathLst>
            </a:custGeom>
            <a:solidFill>
              <a:schemeClr val="accent1"/>
            </a:solidFill>
            <a:ln w="12700">
              <a:miter lim="400000"/>
            </a:ln>
          </p:spPr>
          <p:txBody>
            <a:bodyPr lIns="0" tIns="0" rIns="0" bIns="0" anchor="ctr"/>
            <a:lstStyle/>
            <a:p>
              <a:pPr lvl="0"/>
              <a:endParaRPr sz="1300"/>
            </a:p>
          </p:txBody>
        </p:sp>
        <p:sp>
          <p:nvSpPr>
            <p:cNvPr id="16" name="Shape 4132"/>
            <p:cNvSpPr/>
            <p:nvPr/>
          </p:nvSpPr>
          <p:spPr>
            <a:xfrm>
              <a:off x="5271709" y="616540"/>
              <a:ext cx="159350" cy="73395"/>
            </a:xfrm>
            <a:custGeom>
              <a:avLst/>
              <a:gdLst/>
              <a:ahLst/>
              <a:cxnLst>
                <a:cxn ang="0">
                  <a:pos x="wd2" y="hd2"/>
                </a:cxn>
                <a:cxn ang="5400000">
                  <a:pos x="wd2" y="hd2"/>
                </a:cxn>
                <a:cxn ang="10800000">
                  <a:pos x="wd2" y="hd2"/>
                </a:cxn>
                <a:cxn ang="16200000">
                  <a:pos x="wd2" y="hd2"/>
                </a:cxn>
              </a:cxnLst>
              <a:rect l="0" t="0" r="r" b="b"/>
              <a:pathLst>
                <a:path w="21600" h="21600" extrusionOk="0">
                  <a:moveTo>
                    <a:pt x="15301" y="4666"/>
                  </a:moveTo>
                  <a:lnTo>
                    <a:pt x="14079" y="1724"/>
                  </a:lnTo>
                  <a:cubicBezTo>
                    <a:pt x="13609" y="275"/>
                    <a:pt x="13097" y="0"/>
                    <a:pt x="12101" y="0"/>
                  </a:cubicBezTo>
                  <a:lnTo>
                    <a:pt x="9499" y="0"/>
                  </a:lnTo>
                  <a:cubicBezTo>
                    <a:pt x="8503" y="0"/>
                    <a:pt x="7993" y="275"/>
                    <a:pt x="7522" y="1724"/>
                  </a:cubicBezTo>
                  <a:lnTo>
                    <a:pt x="6300" y="4666"/>
                  </a:lnTo>
                  <a:cubicBezTo>
                    <a:pt x="2649" y="6048"/>
                    <a:pt x="0" y="9726"/>
                    <a:pt x="0" y="12431"/>
                  </a:cubicBezTo>
                  <a:lnTo>
                    <a:pt x="0" y="12959"/>
                  </a:lnTo>
                  <a:cubicBezTo>
                    <a:pt x="0" y="17729"/>
                    <a:pt x="4836" y="21600"/>
                    <a:pt x="10801" y="21600"/>
                  </a:cubicBezTo>
                  <a:cubicBezTo>
                    <a:pt x="16766" y="21600"/>
                    <a:pt x="21600" y="17729"/>
                    <a:pt x="21600" y="12959"/>
                  </a:cubicBezTo>
                  <a:lnTo>
                    <a:pt x="21600" y="12431"/>
                  </a:lnTo>
                  <a:cubicBezTo>
                    <a:pt x="21600" y="9726"/>
                    <a:pt x="18953" y="6048"/>
                    <a:pt x="15301" y="4666"/>
                  </a:cubicBezTo>
                  <a:close/>
                </a:path>
              </a:pathLst>
            </a:custGeom>
            <a:solidFill>
              <a:schemeClr val="accent1"/>
            </a:solidFill>
            <a:ln w="12700">
              <a:miter lim="400000"/>
            </a:ln>
          </p:spPr>
          <p:txBody>
            <a:bodyPr lIns="0" tIns="0" rIns="0" bIns="0" anchor="ctr"/>
            <a:lstStyle/>
            <a:p>
              <a:pPr lvl="0"/>
              <a:endParaRPr sz="1300"/>
            </a:p>
          </p:txBody>
        </p:sp>
        <p:sp>
          <p:nvSpPr>
            <p:cNvPr id="17" name="Shape 4133"/>
            <p:cNvSpPr/>
            <p:nvPr/>
          </p:nvSpPr>
          <p:spPr>
            <a:xfrm>
              <a:off x="5772920" y="631547"/>
              <a:ext cx="200119" cy="170100"/>
            </a:xfrm>
            <a:custGeom>
              <a:avLst/>
              <a:gdLst/>
              <a:ahLst/>
              <a:cxnLst>
                <a:cxn ang="0">
                  <a:pos x="wd2" y="hd2"/>
                </a:cxn>
                <a:cxn ang="5400000">
                  <a:pos x="wd2" y="hd2"/>
                </a:cxn>
                <a:cxn ang="10800000">
                  <a:pos x="wd2" y="hd2"/>
                </a:cxn>
                <a:cxn ang="16200000">
                  <a:pos x="wd2" y="hd2"/>
                </a:cxn>
              </a:cxnLst>
              <a:rect l="0" t="0" r="r" b="b"/>
              <a:pathLst>
                <a:path w="21393" h="21600" extrusionOk="0">
                  <a:moveTo>
                    <a:pt x="20687" y="14666"/>
                  </a:moveTo>
                  <a:lnTo>
                    <a:pt x="17281" y="11943"/>
                  </a:lnTo>
                  <a:lnTo>
                    <a:pt x="15182" y="11943"/>
                  </a:lnTo>
                  <a:lnTo>
                    <a:pt x="18819" y="15257"/>
                  </a:lnTo>
                  <a:lnTo>
                    <a:pt x="15027" y="15257"/>
                  </a:lnTo>
                  <a:cubicBezTo>
                    <a:pt x="14919" y="15257"/>
                    <a:pt x="14820" y="15324"/>
                    <a:pt x="14771" y="15428"/>
                  </a:cubicBezTo>
                  <a:lnTo>
                    <a:pt x="13898" y="18268"/>
                  </a:lnTo>
                  <a:lnTo>
                    <a:pt x="7496" y="18268"/>
                  </a:lnTo>
                  <a:lnTo>
                    <a:pt x="6622" y="15428"/>
                  </a:lnTo>
                  <a:cubicBezTo>
                    <a:pt x="6574" y="15324"/>
                    <a:pt x="6475" y="15257"/>
                    <a:pt x="6365" y="15257"/>
                  </a:cubicBezTo>
                  <a:lnTo>
                    <a:pt x="2575" y="15257"/>
                  </a:lnTo>
                  <a:lnTo>
                    <a:pt x="6212" y="11943"/>
                  </a:lnTo>
                  <a:lnTo>
                    <a:pt x="4111" y="11943"/>
                  </a:lnTo>
                  <a:lnTo>
                    <a:pt x="707" y="14666"/>
                  </a:lnTo>
                  <a:cubicBezTo>
                    <a:pt x="200" y="15024"/>
                    <a:pt x="-103" y="15853"/>
                    <a:pt x="32" y="16505"/>
                  </a:cubicBezTo>
                  <a:lnTo>
                    <a:pt x="634" y="20413"/>
                  </a:lnTo>
                  <a:cubicBezTo>
                    <a:pt x="769" y="21065"/>
                    <a:pt x="1372" y="21600"/>
                    <a:pt x="1972" y="21600"/>
                  </a:cubicBezTo>
                  <a:lnTo>
                    <a:pt x="19422" y="21600"/>
                  </a:lnTo>
                  <a:cubicBezTo>
                    <a:pt x="20022" y="21600"/>
                    <a:pt x="20624" y="21065"/>
                    <a:pt x="20760" y="20413"/>
                  </a:cubicBezTo>
                  <a:lnTo>
                    <a:pt x="21360" y="16505"/>
                  </a:lnTo>
                  <a:cubicBezTo>
                    <a:pt x="21497" y="15853"/>
                    <a:pt x="21194" y="15024"/>
                    <a:pt x="20687" y="14666"/>
                  </a:cubicBezTo>
                  <a:close/>
                  <a:moveTo>
                    <a:pt x="10697" y="0"/>
                  </a:moveTo>
                  <a:lnTo>
                    <a:pt x="5135" y="6199"/>
                  </a:lnTo>
                  <a:lnTo>
                    <a:pt x="8665" y="6199"/>
                  </a:lnTo>
                  <a:lnTo>
                    <a:pt x="8665" y="12705"/>
                  </a:lnTo>
                  <a:lnTo>
                    <a:pt x="12729" y="12705"/>
                  </a:lnTo>
                  <a:lnTo>
                    <a:pt x="12729" y="6199"/>
                  </a:lnTo>
                  <a:lnTo>
                    <a:pt x="16259" y="6199"/>
                  </a:lnTo>
                  <a:cubicBezTo>
                    <a:pt x="16259" y="6199"/>
                    <a:pt x="10697" y="0"/>
                    <a:pt x="10697" y="0"/>
                  </a:cubicBezTo>
                  <a:close/>
                </a:path>
              </a:pathLst>
            </a:custGeom>
            <a:solidFill>
              <a:schemeClr val="accent1"/>
            </a:solidFill>
            <a:ln w="12700">
              <a:miter lim="400000"/>
            </a:ln>
          </p:spPr>
          <p:txBody>
            <a:bodyPr lIns="0" tIns="0" rIns="0" bIns="0" anchor="ctr"/>
            <a:lstStyle/>
            <a:p>
              <a:pPr lvl="0"/>
              <a:endParaRPr sz="1300"/>
            </a:p>
          </p:txBody>
        </p:sp>
        <p:sp>
          <p:nvSpPr>
            <p:cNvPr id="18" name="Shape 4134"/>
            <p:cNvSpPr/>
            <p:nvPr/>
          </p:nvSpPr>
          <p:spPr>
            <a:xfrm>
              <a:off x="6290509" y="631547"/>
              <a:ext cx="200111" cy="170100"/>
            </a:xfrm>
            <a:custGeom>
              <a:avLst/>
              <a:gdLst/>
              <a:ahLst/>
              <a:cxnLst>
                <a:cxn ang="0">
                  <a:pos x="wd2" y="hd2"/>
                </a:cxn>
                <a:cxn ang="5400000">
                  <a:pos x="wd2" y="hd2"/>
                </a:cxn>
                <a:cxn ang="10800000">
                  <a:pos x="wd2" y="hd2"/>
                </a:cxn>
                <a:cxn ang="16200000">
                  <a:pos x="wd2" y="hd2"/>
                </a:cxn>
              </a:cxnLst>
              <a:rect l="0" t="0" r="r" b="b"/>
              <a:pathLst>
                <a:path w="21392" h="21600" extrusionOk="0">
                  <a:moveTo>
                    <a:pt x="16259" y="6505"/>
                  </a:moveTo>
                  <a:lnTo>
                    <a:pt x="12728" y="6505"/>
                  </a:lnTo>
                  <a:lnTo>
                    <a:pt x="12728" y="0"/>
                  </a:lnTo>
                  <a:lnTo>
                    <a:pt x="8664" y="0"/>
                  </a:lnTo>
                  <a:lnTo>
                    <a:pt x="8664" y="6505"/>
                  </a:lnTo>
                  <a:lnTo>
                    <a:pt x="5134" y="6505"/>
                  </a:lnTo>
                  <a:lnTo>
                    <a:pt x="10696" y="12705"/>
                  </a:lnTo>
                  <a:cubicBezTo>
                    <a:pt x="10696" y="12705"/>
                    <a:pt x="16259" y="6505"/>
                    <a:pt x="16259" y="6505"/>
                  </a:cubicBezTo>
                  <a:close/>
                  <a:moveTo>
                    <a:pt x="20686" y="14666"/>
                  </a:moveTo>
                  <a:lnTo>
                    <a:pt x="17280" y="11943"/>
                  </a:lnTo>
                  <a:lnTo>
                    <a:pt x="15181" y="11943"/>
                  </a:lnTo>
                  <a:lnTo>
                    <a:pt x="18818" y="15257"/>
                  </a:lnTo>
                  <a:lnTo>
                    <a:pt x="15026" y="15257"/>
                  </a:lnTo>
                  <a:cubicBezTo>
                    <a:pt x="14918" y="15257"/>
                    <a:pt x="14819" y="15324"/>
                    <a:pt x="14770" y="15428"/>
                  </a:cubicBezTo>
                  <a:lnTo>
                    <a:pt x="13897" y="18268"/>
                  </a:lnTo>
                  <a:lnTo>
                    <a:pt x="7495" y="18268"/>
                  </a:lnTo>
                  <a:lnTo>
                    <a:pt x="6621" y="15428"/>
                  </a:lnTo>
                  <a:cubicBezTo>
                    <a:pt x="6573" y="15324"/>
                    <a:pt x="6474" y="15257"/>
                    <a:pt x="6364" y="15257"/>
                  </a:cubicBezTo>
                  <a:lnTo>
                    <a:pt x="2574" y="15257"/>
                  </a:lnTo>
                  <a:lnTo>
                    <a:pt x="6211" y="11943"/>
                  </a:lnTo>
                  <a:lnTo>
                    <a:pt x="4110" y="11943"/>
                  </a:lnTo>
                  <a:lnTo>
                    <a:pt x="706" y="14666"/>
                  </a:lnTo>
                  <a:cubicBezTo>
                    <a:pt x="199" y="15024"/>
                    <a:pt x="-104" y="15853"/>
                    <a:pt x="33" y="16505"/>
                  </a:cubicBezTo>
                  <a:lnTo>
                    <a:pt x="633" y="20413"/>
                  </a:lnTo>
                  <a:cubicBezTo>
                    <a:pt x="768" y="21065"/>
                    <a:pt x="1371" y="21600"/>
                    <a:pt x="1971" y="21600"/>
                  </a:cubicBezTo>
                  <a:lnTo>
                    <a:pt x="19421" y="21600"/>
                  </a:lnTo>
                  <a:cubicBezTo>
                    <a:pt x="20021" y="21600"/>
                    <a:pt x="20624" y="21065"/>
                    <a:pt x="20759" y="20413"/>
                  </a:cubicBezTo>
                  <a:lnTo>
                    <a:pt x="21359" y="16505"/>
                  </a:lnTo>
                  <a:cubicBezTo>
                    <a:pt x="21496" y="15853"/>
                    <a:pt x="21193" y="15024"/>
                    <a:pt x="20686" y="14666"/>
                  </a:cubicBezTo>
                  <a:close/>
                </a:path>
              </a:pathLst>
            </a:custGeom>
            <a:solidFill>
              <a:schemeClr val="accent1"/>
            </a:solidFill>
            <a:ln w="12700">
              <a:miter lim="400000"/>
            </a:ln>
          </p:spPr>
          <p:txBody>
            <a:bodyPr lIns="0" tIns="0" rIns="0" bIns="0" anchor="ctr"/>
            <a:lstStyle/>
            <a:p>
              <a:pPr lvl="0"/>
              <a:endParaRPr sz="1300"/>
            </a:p>
          </p:txBody>
        </p:sp>
        <p:sp>
          <p:nvSpPr>
            <p:cNvPr id="19" name="Shape 4135"/>
            <p:cNvSpPr/>
            <p:nvPr/>
          </p:nvSpPr>
          <p:spPr>
            <a:xfrm>
              <a:off x="6820099" y="641547"/>
              <a:ext cx="180110" cy="150100"/>
            </a:xfrm>
            <a:custGeom>
              <a:avLst/>
              <a:gdLst/>
              <a:ahLst/>
              <a:cxnLst>
                <a:cxn ang="0">
                  <a:pos x="wd2" y="hd2"/>
                </a:cxn>
                <a:cxn ang="5400000">
                  <a:pos x="wd2" y="hd2"/>
                </a:cxn>
                <a:cxn ang="10800000">
                  <a:pos x="wd2" y="hd2"/>
                </a:cxn>
                <a:cxn ang="16200000">
                  <a:pos x="wd2" y="hd2"/>
                </a:cxn>
              </a:cxnLst>
              <a:rect l="0" t="0" r="r" b="b"/>
              <a:pathLst>
                <a:path w="21452" h="21600" extrusionOk="0">
                  <a:moveTo>
                    <a:pt x="19451" y="15878"/>
                  </a:moveTo>
                  <a:lnTo>
                    <a:pt x="19142" y="18042"/>
                  </a:lnTo>
                  <a:cubicBezTo>
                    <a:pt x="19049" y="18871"/>
                    <a:pt x="18431" y="19551"/>
                    <a:pt x="17766" y="19551"/>
                  </a:cubicBezTo>
                  <a:lnTo>
                    <a:pt x="3686" y="19551"/>
                  </a:lnTo>
                  <a:cubicBezTo>
                    <a:pt x="3021" y="19551"/>
                    <a:pt x="2403" y="18871"/>
                    <a:pt x="2310" y="18042"/>
                  </a:cubicBezTo>
                  <a:lnTo>
                    <a:pt x="2001" y="15878"/>
                  </a:lnTo>
                  <a:cubicBezTo>
                    <a:pt x="1909" y="15046"/>
                    <a:pt x="2377" y="14366"/>
                    <a:pt x="3041" y="14366"/>
                  </a:cubicBezTo>
                  <a:lnTo>
                    <a:pt x="18411" y="14366"/>
                  </a:lnTo>
                  <a:cubicBezTo>
                    <a:pt x="19075" y="14366"/>
                    <a:pt x="19543" y="15046"/>
                    <a:pt x="19451" y="15878"/>
                  </a:cubicBezTo>
                  <a:close/>
                  <a:moveTo>
                    <a:pt x="21075" y="12099"/>
                  </a:moveTo>
                  <a:lnTo>
                    <a:pt x="17323" y="1311"/>
                  </a:lnTo>
                  <a:cubicBezTo>
                    <a:pt x="17026" y="590"/>
                    <a:pt x="16239" y="0"/>
                    <a:pt x="15575" y="0"/>
                  </a:cubicBezTo>
                  <a:lnTo>
                    <a:pt x="13133" y="0"/>
                  </a:lnTo>
                  <a:lnTo>
                    <a:pt x="13586" y="5853"/>
                  </a:lnTo>
                  <a:lnTo>
                    <a:pt x="16803" y="5853"/>
                  </a:lnTo>
                  <a:lnTo>
                    <a:pt x="10726" y="11943"/>
                  </a:lnTo>
                  <a:lnTo>
                    <a:pt x="4647" y="5853"/>
                  </a:lnTo>
                  <a:lnTo>
                    <a:pt x="7866" y="5853"/>
                  </a:lnTo>
                  <a:lnTo>
                    <a:pt x="8318" y="0"/>
                  </a:lnTo>
                  <a:lnTo>
                    <a:pt x="5877" y="0"/>
                  </a:lnTo>
                  <a:cubicBezTo>
                    <a:pt x="5213" y="0"/>
                    <a:pt x="4426" y="590"/>
                    <a:pt x="4129" y="1311"/>
                  </a:cubicBezTo>
                  <a:lnTo>
                    <a:pt x="377" y="12099"/>
                  </a:lnTo>
                  <a:cubicBezTo>
                    <a:pt x="80" y="12816"/>
                    <a:pt x="-74" y="14054"/>
                    <a:pt x="35" y="14848"/>
                  </a:cubicBezTo>
                  <a:lnTo>
                    <a:pt x="846" y="20177"/>
                  </a:lnTo>
                  <a:cubicBezTo>
                    <a:pt x="955" y="20948"/>
                    <a:pt x="1588" y="21600"/>
                    <a:pt x="2252" y="21600"/>
                  </a:cubicBezTo>
                  <a:lnTo>
                    <a:pt x="19198" y="21600"/>
                  </a:lnTo>
                  <a:cubicBezTo>
                    <a:pt x="19863" y="21600"/>
                    <a:pt x="20496" y="20948"/>
                    <a:pt x="20605" y="20177"/>
                  </a:cubicBezTo>
                  <a:lnTo>
                    <a:pt x="21417" y="14848"/>
                  </a:lnTo>
                  <a:cubicBezTo>
                    <a:pt x="21526" y="14054"/>
                    <a:pt x="21371" y="12816"/>
                    <a:pt x="21075" y="12099"/>
                  </a:cubicBezTo>
                  <a:close/>
                </a:path>
              </a:pathLst>
            </a:custGeom>
            <a:solidFill>
              <a:schemeClr val="accent1"/>
            </a:solidFill>
            <a:ln w="12700">
              <a:miter lim="400000"/>
            </a:ln>
          </p:spPr>
          <p:txBody>
            <a:bodyPr lIns="0" tIns="0" rIns="0" bIns="0" anchor="ctr"/>
            <a:lstStyle/>
            <a:p>
              <a:pPr lvl="0"/>
              <a:endParaRPr sz="1300"/>
            </a:p>
          </p:txBody>
        </p:sp>
        <p:sp>
          <p:nvSpPr>
            <p:cNvPr id="20" name="Shape 4136"/>
            <p:cNvSpPr/>
            <p:nvPr/>
          </p:nvSpPr>
          <p:spPr>
            <a:xfrm>
              <a:off x="1620841" y="1691447"/>
              <a:ext cx="186833" cy="179447"/>
            </a:xfrm>
            <a:custGeom>
              <a:avLst/>
              <a:gdLst/>
              <a:ahLst/>
              <a:cxnLst>
                <a:cxn ang="0">
                  <a:pos x="wd2" y="hd2"/>
                </a:cxn>
                <a:cxn ang="5400000">
                  <a:pos x="wd2" y="hd2"/>
                </a:cxn>
                <a:cxn ang="10800000">
                  <a:pos x="wd2" y="hd2"/>
                </a:cxn>
                <a:cxn ang="16200000">
                  <a:pos x="wd2" y="hd2"/>
                </a:cxn>
              </a:cxnLst>
              <a:rect l="0" t="0" r="r" b="b"/>
              <a:pathLst>
                <a:path w="21600" h="21600" extrusionOk="0">
                  <a:moveTo>
                    <a:pt x="21600" y="10383"/>
                  </a:moveTo>
                  <a:lnTo>
                    <a:pt x="16162" y="10380"/>
                  </a:lnTo>
                  <a:lnTo>
                    <a:pt x="16162" y="0"/>
                  </a:lnTo>
                  <a:lnTo>
                    <a:pt x="5430" y="0"/>
                  </a:lnTo>
                  <a:lnTo>
                    <a:pt x="5430" y="10383"/>
                  </a:lnTo>
                  <a:lnTo>
                    <a:pt x="0" y="10380"/>
                  </a:lnTo>
                  <a:lnTo>
                    <a:pt x="10801" y="21600"/>
                  </a:lnTo>
                  <a:cubicBezTo>
                    <a:pt x="10801" y="21600"/>
                    <a:pt x="21600" y="10383"/>
                    <a:pt x="21600" y="10383"/>
                  </a:cubicBezTo>
                  <a:close/>
                </a:path>
              </a:pathLst>
            </a:custGeom>
            <a:solidFill>
              <a:schemeClr val="accent1"/>
            </a:solidFill>
            <a:ln w="12700">
              <a:miter lim="400000"/>
            </a:ln>
          </p:spPr>
          <p:txBody>
            <a:bodyPr lIns="0" tIns="0" rIns="0" bIns="0" anchor="ctr"/>
            <a:lstStyle/>
            <a:p>
              <a:pPr lvl="0"/>
              <a:endParaRPr sz="1300"/>
            </a:p>
          </p:txBody>
        </p:sp>
        <p:sp>
          <p:nvSpPr>
            <p:cNvPr id="21" name="Shape 4137"/>
            <p:cNvSpPr/>
            <p:nvPr/>
          </p:nvSpPr>
          <p:spPr>
            <a:xfrm>
              <a:off x="2661032" y="1687747"/>
              <a:ext cx="179447" cy="186848"/>
            </a:xfrm>
            <a:custGeom>
              <a:avLst/>
              <a:gdLst/>
              <a:ahLst/>
              <a:cxnLst>
                <a:cxn ang="0">
                  <a:pos x="wd2" y="hd2"/>
                </a:cxn>
                <a:cxn ang="5400000">
                  <a:pos x="wd2" y="hd2"/>
                </a:cxn>
                <a:cxn ang="10800000">
                  <a:pos x="wd2" y="hd2"/>
                </a:cxn>
                <a:cxn ang="16200000">
                  <a:pos x="wd2" y="hd2"/>
                </a:cxn>
              </a:cxnLst>
              <a:rect l="0" t="0" r="r" b="b"/>
              <a:pathLst>
                <a:path w="21600" h="21600" extrusionOk="0">
                  <a:moveTo>
                    <a:pt x="10381" y="0"/>
                  </a:moveTo>
                  <a:lnTo>
                    <a:pt x="10380" y="5438"/>
                  </a:lnTo>
                  <a:lnTo>
                    <a:pt x="0" y="5438"/>
                  </a:lnTo>
                  <a:lnTo>
                    <a:pt x="0" y="16169"/>
                  </a:lnTo>
                  <a:lnTo>
                    <a:pt x="10381" y="16169"/>
                  </a:lnTo>
                  <a:lnTo>
                    <a:pt x="10380" y="21600"/>
                  </a:lnTo>
                  <a:lnTo>
                    <a:pt x="21600" y="10800"/>
                  </a:lnTo>
                  <a:cubicBezTo>
                    <a:pt x="21600" y="10800"/>
                    <a:pt x="10381" y="0"/>
                    <a:pt x="10381" y="0"/>
                  </a:cubicBezTo>
                  <a:close/>
                </a:path>
              </a:pathLst>
            </a:custGeom>
            <a:solidFill>
              <a:schemeClr val="accent1"/>
            </a:solidFill>
            <a:ln w="12700">
              <a:miter lim="400000"/>
            </a:ln>
          </p:spPr>
          <p:txBody>
            <a:bodyPr lIns="0" tIns="0" rIns="0" bIns="0" anchor="ctr"/>
            <a:lstStyle/>
            <a:p>
              <a:pPr lvl="0"/>
              <a:endParaRPr sz="1300"/>
            </a:p>
          </p:txBody>
        </p:sp>
        <p:sp>
          <p:nvSpPr>
            <p:cNvPr id="22" name="Shape 4138"/>
            <p:cNvSpPr/>
            <p:nvPr/>
          </p:nvSpPr>
          <p:spPr>
            <a:xfrm>
              <a:off x="1104945" y="1687747"/>
              <a:ext cx="179447" cy="186848"/>
            </a:xfrm>
            <a:custGeom>
              <a:avLst/>
              <a:gdLst/>
              <a:ahLst/>
              <a:cxnLst>
                <a:cxn ang="0">
                  <a:pos x="wd2" y="hd2"/>
                </a:cxn>
                <a:cxn ang="5400000">
                  <a:pos x="wd2" y="hd2"/>
                </a:cxn>
                <a:cxn ang="10800000">
                  <a:pos x="wd2" y="hd2"/>
                </a:cxn>
                <a:cxn ang="16200000">
                  <a:pos x="wd2" y="hd2"/>
                </a:cxn>
              </a:cxnLst>
              <a:rect l="0" t="0" r="r" b="b"/>
              <a:pathLst>
                <a:path w="21600" h="21600" extrusionOk="0">
                  <a:moveTo>
                    <a:pt x="11219" y="0"/>
                  </a:moveTo>
                  <a:lnTo>
                    <a:pt x="11219" y="5438"/>
                  </a:lnTo>
                  <a:lnTo>
                    <a:pt x="21600" y="5438"/>
                  </a:lnTo>
                  <a:lnTo>
                    <a:pt x="21600" y="16169"/>
                  </a:lnTo>
                  <a:lnTo>
                    <a:pt x="11219" y="16169"/>
                  </a:lnTo>
                  <a:lnTo>
                    <a:pt x="11219" y="21600"/>
                  </a:lnTo>
                  <a:lnTo>
                    <a:pt x="0" y="10800"/>
                  </a:lnTo>
                  <a:cubicBezTo>
                    <a:pt x="0" y="10800"/>
                    <a:pt x="11219" y="0"/>
                    <a:pt x="11219" y="0"/>
                  </a:cubicBezTo>
                  <a:close/>
                </a:path>
              </a:pathLst>
            </a:custGeom>
            <a:solidFill>
              <a:schemeClr val="accent1"/>
            </a:solidFill>
            <a:ln w="12700">
              <a:miter lim="400000"/>
            </a:ln>
          </p:spPr>
          <p:txBody>
            <a:bodyPr lIns="0" tIns="0" rIns="0" bIns="0" anchor="ctr"/>
            <a:lstStyle/>
            <a:p>
              <a:pPr lvl="0"/>
              <a:endParaRPr sz="1300"/>
            </a:p>
          </p:txBody>
        </p:sp>
        <p:sp>
          <p:nvSpPr>
            <p:cNvPr id="23" name="Shape 4139"/>
            <p:cNvSpPr/>
            <p:nvPr/>
          </p:nvSpPr>
          <p:spPr>
            <a:xfrm>
              <a:off x="2140937" y="1691447"/>
              <a:ext cx="186833" cy="179447"/>
            </a:xfrm>
            <a:custGeom>
              <a:avLst/>
              <a:gdLst/>
              <a:ahLst/>
              <a:cxnLst>
                <a:cxn ang="0">
                  <a:pos x="wd2" y="hd2"/>
                </a:cxn>
                <a:cxn ang="5400000">
                  <a:pos x="wd2" y="hd2"/>
                </a:cxn>
                <a:cxn ang="10800000">
                  <a:pos x="wd2" y="hd2"/>
                </a:cxn>
                <a:cxn ang="16200000">
                  <a:pos x="wd2" y="hd2"/>
                </a:cxn>
              </a:cxnLst>
              <a:rect l="0" t="0" r="r" b="b"/>
              <a:pathLst>
                <a:path w="21600" h="21600" extrusionOk="0">
                  <a:moveTo>
                    <a:pt x="21600" y="11217"/>
                  </a:moveTo>
                  <a:lnTo>
                    <a:pt x="16162" y="11220"/>
                  </a:lnTo>
                  <a:lnTo>
                    <a:pt x="16162" y="21600"/>
                  </a:lnTo>
                  <a:lnTo>
                    <a:pt x="5430" y="21600"/>
                  </a:lnTo>
                  <a:lnTo>
                    <a:pt x="5430" y="11217"/>
                  </a:lnTo>
                  <a:lnTo>
                    <a:pt x="0" y="11220"/>
                  </a:lnTo>
                  <a:lnTo>
                    <a:pt x="10801" y="0"/>
                  </a:lnTo>
                  <a:cubicBezTo>
                    <a:pt x="10801" y="0"/>
                    <a:pt x="21600" y="11217"/>
                    <a:pt x="21600" y="11217"/>
                  </a:cubicBezTo>
                  <a:close/>
                </a:path>
              </a:pathLst>
            </a:custGeom>
            <a:solidFill>
              <a:schemeClr val="accent1"/>
            </a:solidFill>
            <a:ln w="12700">
              <a:miter lim="400000"/>
            </a:ln>
          </p:spPr>
          <p:txBody>
            <a:bodyPr lIns="0" tIns="0" rIns="0" bIns="0" anchor="ctr"/>
            <a:lstStyle/>
            <a:p>
              <a:pPr lvl="0"/>
              <a:endParaRPr sz="1300"/>
            </a:p>
          </p:txBody>
        </p:sp>
        <p:sp>
          <p:nvSpPr>
            <p:cNvPr id="24" name="Shape 4140"/>
            <p:cNvSpPr/>
            <p:nvPr/>
          </p:nvSpPr>
          <p:spPr>
            <a:xfrm>
              <a:off x="3714082" y="1691447"/>
              <a:ext cx="162250" cy="179447"/>
            </a:xfrm>
            <a:custGeom>
              <a:avLst/>
              <a:gdLst/>
              <a:ahLst/>
              <a:cxnLst>
                <a:cxn ang="0">
                  <a:pos x="wd2" y="hd2"/>
                </a:cxn>
                <a:cxn ang="5400000">
                  <a:pos x="wd2" y="hd2"/>
                </a:cxn>
                <a:cxn ang="10800000">
                  <a:pos x="wd2" y="hd2"/>
                </a:cxn>
                <a:cxn ang="16200000">
                  <a:pos x="wd2" y="hd2"/>
                </a:cxn>
              </a:cxnLst>
              <a:rect l="0" t="0" r="r" b="b"/>
              <a:pathLst>
                <a:path w="21600" h="21600" extrusionOk="0">
                  <a:moveTo>
                    <a:pt x="21600" y="10383"/>
                  </a:moveTo>
                  <a:lnTo>
                    <a:pt x="15338" y="10380"/>
                  </a:lnTo>
                  <a:lnTo>
                    <a:pt x="15338" y="0"/>
                  </a:lnTo>
                  <a:lnTo>
                    <a:pt x="6252" y="0"/>
                  </a:lnTo>
                  <a:lnTo>
                    <a:pt x="6252" y="10383"/>
                  </a:lnTo>
                  <a:lnTo>
                    <a:pt x="0" y="10380"/>
                  </a:lnTo>
                  <a:lnTo>
                    <a:pt x="10800" y="21600"/>
                  </a:lnTo>
                  <a:cubicBezTo>
                    <a:pt x="10800" y="21600"/>
                    <a:pt x="21600" y="10383"/>
                    <a:pt x="21600" y="10383"/>
                  </a:cubicBezTo>
                  <a:close/>
                </a:path>
              </a:pathLst>
            </a:custGeom>
            <a:solidFill>
              <a:schemeClr val="accent1"/>
            </a:solidFill>
            <a:ln w="12700">
              <a:miter lim="400000"/>
            </a:ln>
          </p:spPr>
          <p:txBody>
            <a:bodyPr lIns="0" tIns="0" rIns="0" bIns="0" anchor="ctr"/>
            <a:lstStyle/>
            <a:p>
              <a:pPr lvl="0"/>
              <a:endParaRPr sz="1300"/>
            </a:p>
          </p:txBody>
        </p:sp>
        <p:sp>
          <p:nvSpPr>
            <p:cNvPr id="25" name="Shape 4141"/>
            <p:cNvSpPr/>
            <p:nvPr/>
          </p:nvSpPr>
          <p:spPr>
            <a:xfrm>
              <a:off x="3173017" y="1700051"/>
              <a:ext cx="179447" cy="162250"/>
            </a:xfrm>
            <a:custGeom>
              <a:avLst/>
              <a:gdLst/>
              <a:ahLst/>
              <a:cxnLst>
                <a:cxn ang="0">
                  <a:pos x="wd2" y="hd2"/>
                </a:cxn>
                <a:cxn ang="5400000">
                  <a:pos x="wd2" y="hd2"/>
                </a:cxn>
                <a:cxn ang="10800000">
                  <a:pos x="wd2" y="hd2"/>
                </a:cxn>
                <a:cxn ang="16200000">
                  <a:pos x="wd2" y="hd2"/>
                </a:cxn>
              </a:cxnLst>
              <a:rect l="0" t="0" r="r" b="b"/>
              <a:pathLst>
                <a:path w="21600" h="21600" extrusionOk="0">
                  <a:moveTo>
                    <a:pt x="11219" y="21600"/>
                  </a:moveTo>
                  <a:lnTo>
                    <a:pt x="11220" y="15338"/>
                  </a:lnTo>
                  <a:lnTo>
                    <a:pt x="21600" y="15342"/>
                  </a:lnTo>
                  <a:lnTo>
                    <a:pt x="21600" y="6254"/>
                  </a:lnTo>
                  <a:lnTo>
                    <a:pt x="11219" y="6254"/>
                  </a:lnTo>
                  <a:lnTo>
                    <a:pt x="11220" y="0"/>
                  </a:lnTo>
                  <a:lnTo>
                    <a:pt x="0" y="10802"/>
                  </a:lnTo>
                  <a:cubicBezTo>
                    <a:pt x="0" y="10802"/>
                    <a:pt x="11219" y="21600"/>
                    <a:pt x="11219" y="21600"/>
                  </a:cubicBezTo>
                  <a:close/>
                </a:path>
              </a:pathLst>
            </a:custGeom>
            <a:solidFill>
              <a:schemeClr val="accent1"/>
            </a:solidFill>
            <a:ln w="12700">
              <a:miter lim="400000"/>
            </a:ln>
          </p:spPr>
          <p:txBody>
            <a:bodyPr lIns="0" tIns="0" rIns="0" bIns="0" anchor="ctr"/>
            <a:lstStyle/>
            <a:p>
              <a:pPr lvl="0"/>
              <a:endParaRPr sz="1300"/>
            </a:p>
          </p:txBody>
        </p:sp>
        <p:sp>
          <p:nvSpPr>
            <p:cNvPr id="26" name="Shape 4142"/>
            <p:cNvSpPr/>
            <p:nvPr/>
          </p:nvSpPr>
          <p:spPr>
            <a:xfrm>
              <a:off x="4739058" y="1688964"/>
              <a:ext cx="179447" cy="162250"/>
            </a:xfrm>
            <a:custGeom>
              <a:avLst/>
              <a:gdLst/>
              <a:ahLst/>
              <a:cxnLst>
                <a:cxn ang="0">
                  <a:pos x="wd2" y="hd2"/>
                </a:cxn>
                <a:cxn ang="5400000">
                  <a:pos x="wd2" y="hd2"/>
                </a:cxn>
                <a:cxn ang="10800000">
                  <a:pos x="wd2" y="hd2"/>
                </a:cxn>
                <a:cxn ang="16200000">
                  <a:pos x="wd2" y="hd2"/>
                </a:cxn>
              </a:cxnLst>
              <a:rect l="0" t="0" r="r" b="b"/>
              <a:pathLst>
                <a:path w="21600" h="21600" extrusionOk="0">
                  <a:moveTo>
                    <a:pt x="10381" y="0"/>
                  </a:moveTo>
                  <a:lnTo>
                    <a:pt x="10381" y="6262"/>
                  </a:lnTo>
                  <a:lnTo>
                    <a:pt x="0" y="6262"/>
                  </a:lnTo>
                  <a:lnTo>
                    <a:pt x="0" y="15346"/>
                  </a:lnTo>
                  <a:lnTo>
                    <a:pt x="10381" y="15346"/>
                  </a:lnTo>
                  <a:lnTo>
                    <a:pt x="10381" y="21600"/>
                  </a:lnTo>
                  <a:lnTo>
                    <a:pt x="21600" y="10798"/>
                  </a:lnTo>
                  <a:cubicBezTo>
                    <a:pt x="21600" y="10798"/>
                    <a:pt x="10381" y="0"/>
                    <a:pt x="10381" y="0"/>
                  </a:cubicBezTo>
                  <a:close/>
                </a:path>
              </a:pathLst>
            </a:custGeom>
            <a:solidFill>
              <a:schemeClr val="accent1"/>
            </a:solidFill>
            <a:ln w="12700">
              <a:miter lim="400000"/>
            </a:ln>
          </p:spPr>
          <p:txBody>
            <a:bodyPr lIns="0" tIns="0" rIns="0" bIns="0" anchor="ctr"/>
            <a:lstStyle/>
            <a:p>
              <a:pPr lvl="0"/>
              <a:endParaRPr sz="1300"/>
            </a:p>
          </p:txBody>
        </p:sp>
        <p:sp>
          <p:nvSpPr>
            <p:cNvPr id="27" name="Shape 4143"/>
            <p:cNvSpPr/>
            <p:nvPr/>
          </p:nvSpPr>
          <p:spPr>
            <a:xfrm>
              <a:off x="4226570" y="1691447"/>
              <a:ext cx="162250" cy="179447"/>
            </a:xfrm>
            <a:custGeom>
              <a:avLst/>
              <a:gdLst/>
              <a:ahLst/>
              <a:cxnLst>
                <a:cxn ang="0">
                  <a:pos x="wd2" y="hd2"/>
                </a:cxn>
                <a:cxn ang="5400000">
                  <a:pos x="wd2" y="hd2"/>
                </a:cxn>
                <a:cxn ang="10800000">
                  <a:pos x="wd2" y="hd2"/>
                </a:cxn>
                <a:cxn ang="16200000">
                  <a:pos x="wd2" y="hd2"/>
                </a:cxn>
              </a:cxnLst>
              <a:rect l="0" t="0" r="r" b="b"/>
              <a:pathLst>
                <a:path w="21600" h="21600" extrusionOk="0">
                  <a:moveTo>
                    <a:pt x="21600" y="11220"/>
                  </a:moveTo>
                  <a:lnTo>
                    <a:pt x="15338" y="11220"/>
                  </a:lnTo>
                  <a:lnTo>
                    <a:pt x="15338" y="21600"/>
                  </a:lnTo>
                  <a:lnTo>
                    <a:pt x="6252" y="21600"/>
                  </a:lnTo>
                  <a:lnTo>
                    <a:pt x="6252" y="11220"/>
                  </a:lnTo>
                  <a:lnTo>
                    <a:pt x="0" y="11220"/>
                  </a:lnTo>
                  <a:lnTo>
                    <a:pt x="10802" y="0"/>
                  </a:lnTo>
                  <a:cubicBezTo>
                    <a:pt x="10802" y="0"/>
                    <a:pt x="21600" y="11220"/>
                    <a:pt x="21600" y="11220"/>
                  </a:cubicBezTo>
                  <a:close/>
                </a:path>
              </a:pathLst>
            </a:custGeom>
            <a:solidFill>
              <a:schemeClr val="accent1"/>
            </a:solidFill>
            <a:ln w="12700">
              <a:miter lim="400000"/>
            </a:ln>
          </p:spPr>
          <p:txBody>
            <a:bodyPr lIns="0" tIns="0" rIns="0" bIns="0" anchor="ctr"/>
            <a:lstStyle/>
            <a:p>
              <a:pPr lvl="0"/>
              <a:endParaRPr sz="1300"/>
            </a:p>
          </p:txBody>
        </p:sp>
        <p:sp>
          <p:nvSpPr>
            <p:cNvPr id="28" name="Shape 4144"/>
            <p:cNvSpPr/>
            <p:nvPr/>
          </p:nvSpPr>
          <p:spPr>
            <a:xfrm>
              <a:off x="6877251" y="1713549"/>
              <a:ext cx="98324" cy="11308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10800"/>
                  </a:lnTo>
                  <a:cubicBezTo>
                    <a:pt x="21600" y="10800"/>
                    <a:pt x="0" y="0"/>
                    <a:pt x="0" y="0"/>
                  </a:cubicBezTo>
                  <a:close/>
                </a:path>
              </a:pathLst>
            </a:custGeom>
            <a:solidFill>
              <a:schemeClr val="accent1"/>
            </a:solidFill>
            <a:ln w="12700">
              <a:miter lim="400000"/>
            </a:ln>
          </p:spPr>
          <p:txBody>
            <a:bodyPr lIns="0" tIns="0" rIns="0" bIns="0" anchor="ctr"/>
            <a:lstStyle/>
            <a:p>
              <a:pPr lvl="0"/>
              <a:endParaRPr sz="1300"/>
            </a:p>
          </p:txBody>
        </p:sp>
        <p:sp>
          <p:nvSpPr>
            <p:cNvPr id="29" name="Shape 4145"/>
            <p:cNvSpPr/>
            <p:nvPr/>
          </p:nvSpPr>
          <p:spPr>
            <a:xfrm>
              <a:off x="6334024" y="1732000"/>
              <a:ext cx="113080" cy="9833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ubicBezTo>
                    <a:pt x="10800" y="0"/>
                    <a:pt x="0" y="21600"/>
                    <a:pt x="0" y="21600"/>
                  </a:cubicBezTo>
                  <a:close/>
                </a:path>
              </a:pathLst>
            </a:custGeom>
            <a:solidFill>
              <a:schemeClr val="accent1"/>
            </a:solidFill>
            <a:ln w="12700">
              <a:miter lim="400000"/>
            </a:ln>
          </p:spPr>
          <p:txBody>
            <a:bodyPr lIns="0" tIns="0" rIns="0" bIns="0" anchor="ctr"/>
            <a:lstStyle/>
            <a:p>
              <a:pPr lvl="0"/>
              <a:endParaRPr sz="1300"/>
            </a:p>
          </p:txBody>
        </p:sp>
        <p:sp>
          <p:nvSpPr>
            <p:cNvPr id="30" name="Shape 4146"/>
            <p:cNvSpPr/>
            <p:nvPr/>
          </p:nvSpPr>
          <p:spPr>
            <a:xfrm>
              <a:off x="5814435" y="1732000"/>
              <a:ext cx="113080" cy="98339"/>
            </a:xfrm>
            <a:custGeom>
              <a:avLst/>
              <a:gdLst/>
              <a:ahLst/>
              <a:cxnLst>
                <a:cxn ang="0">
                  <a:pos x="wd2" y="hd2"/>
                </a:cxn>
                <a:cxn ang="5400000">
                  <a:pos x="wd2" y="hd2"/>
                </a:cxn>
                <a:cxn ang="10800000">
                  <a:pos x="wd2" y="hd2"/>
                </a:cxn>
                <a:cxn ang="16200000">
                  <a:pos x="wd2" y="hd2"/>
                </a:cxn>
              </a:cxnLst>
              <a:rect l="0" t="0" r="r" b="b"/>
              <a:pathLst>
                <a:path w="21600" h="21600" extrusionOk="0">
                  <a:moveTo>
                    <a:pt x="21600" y="7"/>
                  </a:moveTo>
                  <a:lnTo>
                    <a:pt x="0" y="0"/>
                  </a:lnTo>
                  <a:lnTo>
                    <a:pt x="10800" y="21600"/>
                  </a:lnTo>
                  <a:cubicBezTo>
                    <a:pt x="10800" y="21600"/>
                    <a:pt x="21600" y="7"/>
                    <a:pt x="21600" y="7"/>
                  </a:cubicBezTo>
                  <a:close/>
                </a:path>
              </a:pathLst>
            </a:custGeom>
            <a:solidFill>
              <a:schemeClr val="accent1"/>
            </a:solidFill>
            <a:ln w="12700">
              <a:miter lim="400000"/>
            </a:ln>
          </p:spPr>
          <p:txBody>
            <a:bodyPr lIns="0" tIns="0" rIns="0" bIns="0" anchor="ctr"/>
            <a:lstStyle/>
            <a:p>
              <a:pPr lvl="0"/>
              <a:endParaRPr sz="1300"/>
            </a:p>
          </p:txBody>
        </p:sp>
        <p:sp>
          <p:nvSpPr>
            <p:cNvPr id="31" name="Shape 4147"/>
            <p:cNvSpPr/>
            <p:nvPr/>
          </p:nvSpPr>
          <p:spPr>
            <a:xfrm>
              <a:off x="5271049" y="1724631"/>
              <a:ext cx="98339" cy="113080"/>
            </a:xfrm>
            <a:custGeom>
              <a:avLst/>
              <a:gdLst/>
              <a:ahLst/>
              <a:cxnLst>
                <a:cxn ang="0">
                  <a:pos x="wd2" y="hd2"/>
                </a:cxn>
                <a:cxn ang="5400000">
                  <a:pos x="wd2" y="hd2"/>
                </a:cxn>
                <a:cxn ang="10800000">
                  <a:pos x="wd2" y="hd2"/>
                </a:cxn>
                <a:cxn ang="16200000">
                  <a:pos x="wd2" y="hd2"/>
                </a:cxn>
              </a:cxnLst>
              <a:rect l="0" t="0" r="r" b="b"/>
              <a:pathLst>
                <a:path w="21600" h="21600" extrusionOk="0">
                  <a:moveTo>
                    <a:pt x="21597" y="0"/>
                  </a:moveTo>
                  <a:lnTo>
                    <a:pt x="21600" y="21600"/>
                  </a:lnTo>
                  <a:lnTo>
                    <a:pt x="0" y="10800"/>
                  </a:lnTo>
                  <a:cubicBezTo>
                    <a:pt x="0" y="10800"/>
                    <a:pt x="21597" y="0"/>
                    <a:pt x="21597" y="0"/>
                  </a:cubicBezTo>
                  <a:close/>
                </a:path>
              </a:pathLst>
            </a:custGeom>
            <a:solidFill>
              <a:schemeClr val="accent1"/>
            </a:solidFill>
            <a:ln w="12700">
              <a:miter lim="400000"/>
            </a:ln>
          </p:spPr>
          <p:txBody>
            <a:bodyPr lIns="0" tIns="0" rIns="0" bIns="0" anchor="ctr"/>
            <a:lstStyle/>
            <a:p>
              <a:pPr lvl="0"/>
              <a:endParaRPr sz="1300"/>
            </a:p>
          </p:txBody>
        </p:sp>
        <p:sp>
          <p:nvSpPr>
            <p:cNvPr id="32" name="Shape 4148"/>
            <p:cNvSpPr/>
            <p:nvPr/>
          </p:nvSpPr>
          <p:spPr>
            <a:xfrm>
              <a:off x="8397629" y="1728290"/>
              <a:ext cx="142586" cy="83598"/>
            </a:xfrm>
            <a:custGeom>
              <a:avLst/>
              <a:gdLst/>
              <a:ahLst/>
              <a:cxnLst>
                <a:cxn ang="0">
                  <a:pos x="wd2" y="hd2"/>
                </a:cxn>
                <a:cxn ang="5400000">
                  <a:pos x="wd2" y="hd2"/>
                </a:cxn>
                <a:cxn ang="10800000">
                  <a:pos x="wd2" y="hd2"/>
                </a:cxn>
                <a:cxn ang="16200000">
                  <a:pos x="wd2" y="hd2"/>
                </a:cxn>
              </a:cxnLst>
              <a:rect l="0" t="0" r="r" b="b"/>
              <a:pathLst>
                <a:path w="21164" h="21188" extrusionOk="0">
                  <a:moveTo>
                    <a:pt x="20587" y="15073"/>
                  </a:moveTo>
                  <a:cubicBezTo>
                    <a:pt x="19842" y="13767"/>
                    <a:pt x="12019" y="1043"/>
                    <a:pt x="12019" y="1043"/>
                  </a:cubicBezTo>
                  <a:cubicBezTo>
                    <a:pt x="11623" y="353"/>
                    <a:pt x="11103" y="0"/>
                    <a:pt x="10582" y="0"/>
                  </a:cubicBezTo>
                  <a:cubicBezTo>
                    <a:pt x="10061" y="0"/>
                    <a:pt x="9541" y="353"/>
                    <a:pt x="9145" y="1043"/>
                  </a:cubicBezTo>
                  <a:cubicBezTo>
                    <a:pt x="9145" y="1043"/>
                    <a:pt x="1320" y="13767"/>
                    <a:pt x="577" y="15073"/>
                  </a:cubicBezTo>
                  <a:cubicBezTo>
                    <a:pt x="-167" y="16371"/>
                    <a:pt x="-218" y="18711"/>
                    <a:pt x="577" y="20107"/>
                  </a:cubicBezTo>
                  <a:cubicBezTo>
                    <a:pt x="1370" y="21495"/>
                    <a:pt x="2478" y="21600"/>
                    <a:pt x="3451" y="20107"/>
                  </a:cubicBezTo>
                  <a:lnTo>
                    <a:pt x="10582" y="8433"/>
                  </a:lnTo>
                  <a:lnTo>
                    <a:pt x="17711" y="20107"/>
                  </a:lnTo>
                  <a:cubicBezTo>
                    <a:pt x="18686" y="21600"/>
                    <a:pt x="19794" y="21495"/>
                    <a:pt x="20587" y="20107"/>
                  </a:cubicBezTo>
                  <a:cubicBezTo>
                    <a:pt x="21382" y="18711"/>
                    <a:pt x="21329" y="16371"/>
                    <a:pt x="20587" y="15073"/>
                  </a:cubicBezTo>
                  <a:close/>
                </a:path>
              </a:pathLst>
            </a:custGeom>
            <a:solidFill>
              <a:schemeClr val="accent1"/>
            </a:solidFill>
            <a:ln w="12700">
              <a:miter lim="400000"/>
            </a:ln>
          </p:spPr>
          <p:txBody>
            <a:bodyPr lIns="0" tIns="0" rIns="0" bIns="0" anchor="ctr"/>
            <a:lstStyle/>
            <a:p>
              <a:pPr lvl="0"/>
              <a:endParaRPr sz="1300"/>
            </a:p>
          </p:txBody>
        </p:sp>
        <p:sp>
          <p:nvSpPr>
            <p:cNvPr id="33" name="Shape 4149"/>
            <p:cNvSpPr/>
            <p:nvPr/>
          </p:nvSpPr>
          <p:spPr>
            <a:xfrm>
              <a:off x="7880298" y="1739380"/>
              <a:ext cx="142585" cy="83579"/>
            </a:xfrm>
            <a:custGeom>
              <a:avLst/>
              <a:gdLst/>
              <a:ahLst/>
              <a:cxnLst>
                <a:cxn ang="0">
                  <a:pos x="wd2" y="hd2"/>
                </a:cxn>
                <a:cxn ang="5400000">
                  <a:pos x="wd2" y="hd2"/>
                </a:cxn>
                <a:cxn ang="10800000">
                  <a:pos x="wd2" y="hd2"/>
                </a:cxn>
                <a:cxn ang="16200000">
                  <a:pos x="wd2" y="hd2"/>
                </a:cxn>
              </a:cxnLst>
              <a:rect l="0" t="0" r="r" b="b"/>
              <a:pathLst>
                <a:path w="21166" h="21183" extrusionOk="0">
                  <a:moveTo>
                    <a:pt x="20590" y="6118"/>
                  </a:moveTo>
                  <a:cubicBezTo>
                    <a:pt x="19845" y="7416"/>
                    <a:pt x="12021" y="20140"/>
                    <a:pt x="12021" y="20140"/>
                  </a:cubicBezTo>
                  <a:cubicBezTo>
                    <a:pt x="11623" y="20838"/>
                    <a:pt x="11103" y="21183"/>
                    <a:pt x="10584" y="21183"/>
                  </a:cubicBezTo>
                  <a:cubicBezTo>
                    <a:pt x="10063" y="21183"/>
                    <a:pt x="9543" y="20838"/>
                    <a:pt x="9145" y="20140"/>
                  </a:cubicBezTo>
                  <a:cubicBezTo>
                    <a:pt x="9145" y="20140"/>
                    <a:pt x="1321" y="7416"/>
                    <a:pt x="576" y="6118"/>
                  </a:cubicBezTo>
                  <a:cubicBezTo>
                    <a:pt x="-166" y="4812"/>
                    <a:pt x="-217" y="2472"/>
                    <a:pt x="576" y="1084"/>
                  </a:cubicBezTo>
                  <a:cubicBezTo>
                    <a:pt x="1369" y="-304"/>
                    <a:pt x="2479" y="-417"/>
                    <a:pt x="3452" y="1084"/>
                  </a:cubicBezTo>
                  <a:lnTo>
                    <a:pt x="10584" y="12758"/>
                  </a:lnTo>
                  <a:lnTo>
                    <a:pt x="17714" y="1084"/>
                  </a:lnTo>
                  <a:cubicBezTo>
                    <a:pt x="18687" y="-417"/>
                    <a:pt x="19797" y="-304"/>
                    <a:pt x="20590" y="1084"/>
                  </a:cubicBezTo>
                  <a:cubicBezTo>
                    <a:pt x="21383" y="2472"/>
                    <a:pt x="21332" y="4812"/>
                    <a:pt x="20590" y="6118"/>
                  </a:cubicBezTo>
                  <a:close/>
                </a:path>
              </a:pathLst>
            </a:custGeom>
            <a:solidFill>
              <a:schemeClr val="accent1"/>
            </a:solidFill>
            <a:ln w="12700">
              <a:miter lim="400000"/>
            </a:ln>
          </p:spPr>
          <p:txBody>
            <a:bodyPr lIns="0" tIns="0" rIns="0" bIns="0" anchor="ctr"/>
            <a:lstStyle/>
            <a:p>
              <a:pPr lvl="0"/>
              <a:endParaRPr sz="1300"/>
            </a:p>
          </p:txBody>
        </p:sp>
        <p:sp>
          <p:nvSpPr>
            <p:cNvPr id="34" name="Shape 4150"/>
            <p:cNvSpPr/>
            <p:nvPr/>
          </p:nvSpPr>
          <p:spPr>
            <a:xfrm>
              <a:off x="6868364" y="2233696"/>
              <a:ext cx="83579" cy="142592"/>
            </a:xfrm>
            <a:custGeom>
              <a:avLst/>
              <a:gdLst/>
              <a:ahLst/>
              <a:cxnLst>
                <a:cxn ang="0">
                  <a:pos x="wd2" y="hd2"/>
                </a:cxn>
                <a:cxn ang="5400000">
                  <a:pos x="wd2" y="hd2"/>
                </a:cxn>
                <a:cxn ang="10800000">
                  <a:pos x="wd2" y="hd2"/>
                </a:cxn>
                <a:cxn ang="16200000">
                  <a:pos x="wd2" y="hd2"/>
                </a:cxn>
              </a:cxnLst>
              <a:rect l="0" t="0" r="r" b="b"/>
              <a:pathLst>
                <a:path w="21183" h="21165" extrusionOk="0">
                  <a:moveTo>
                    <a:pt x="6118" y="577"/>
                  </a:moveTo>
                  <a:cubicBezTo>
                    <a:pt x="7419" y="1320"/>
                    <a:pt x="20144" y="9145"/>
                    <a:pt x="20144" y="9145"/>
                  </a:cubicBezTo>
                  <a:cubicBezTo>
                    <a:pt x="20838" y="9541"/>
                    <a:pt x="21183" y="10064"/>
                    <a:pt x="21183" y="10582"/>
                  </a:cubicBezTo>
                  <a:cubicBezTo>
                    <a:pt x="21183" y="11105"/>
                    <a:pt x="20838" y="11623"/>
                    <a:pt x="20144" y="12019"/>
                  </a:cubicBezTo>
                  <a:cubicBezTo>
                    <a:pt x="20144" y="12019"/>
                    <a:pt x="7419" y="19844"/>
                    <a:pt x="6118" y="20587"/>
                  </a:cubicBezTo>
                  <a:cubicBezTo>
                    <a:pt x="4816" y="21334"/>
                    <a:pt x="2475" y="21382"/>
                    <a:pt x="1084" y="20587"/>
                  </a:cubicBezTo>
                  <a:cubicBezTo>
                    <a:pt x="-304" y="19796"/>
                    <a:pt x="-417" y="18689"/>
                    <a:pt x="1084" y="17713"/>
                  </a:cubicBezTo>
                  <a:lnTo>
                    <a:pt x="12758" y="10582"/>
                  </a:lnTo>
                  <a:lnTo>
                    <a:pt x="1084" y="3451"/>
                  </a:lnTo>
                  <a:cubicBezTo>
                    <a:pt x="-417" y="2480"/>
                    <a:pt x="-304" y="1373"/>
                    <a:pt x="1084" y="577"/>
                  </a:cubicBezTo>
                  <a:cubicBezTo>
                    <a:pt x="2475" y="-218"/>
                    <a:pt x="4816" y="-165"/>
                    <a:pt x="6118" y="577"/>
                  </a:cubicBezTo>
                  <a:close/>
                </a:path>
              </a:pathLst>
            </a:custGeom>
            <a:solidFill>
              <a:schemeClr val="accent1"/>
            </a:solidFill>
            <a:ln w="12700">
              <a:miter lim="400000"/>
            </a:ln>
          </p:spPr>
          <p:txBody>
            <a:bodyPr lIns="0" tIns="0" rIns="0" bIns="0" anchor="ctr"/>
            <a:lstStyle/>
            <a:p>
              <a:pPr lvl="0"/>
              <a:endParaRPr sz="1300"/>
            </a:p>
          </p:txBody>
        </p:sp>
        <p:sp>
          <p:nvSpPr>
            <p:cNvPr id="35" name="Shape 4151"/>
            <p:cNvSpPr/>
            <p:nvPr/>
          </p:nvSpPr>
          <p:spPr>
            <a:xfrm>
              <a:off x="7373204" y="1709874"/>
              <a:ext cx="83579" cy="142592"/>
            </a:xfrm>
            <a:custGeom>
              <a:avLst/>
              <a:gdLst/>
              <a:ahLst/>
              <a:cxnLst>
                <a:cxn ang="0">
                  <a:pos x="wd2" y="hd2"/>
                </a:cxn>
                <a:cxn ang="5400000">
                  <a:pos x="wd2" y="hd2"/>
                </a:cxn>
                <a:cxn ang="10800000">
                  <a:pos x="wd2" y="hd2"/>
                </a:cxn>
                <a:cxn ang="16200000">
                  <a:pos x="wd2" y="hd2"/>
                </a:cxn>
              </a:cxnLst>
              <a:rect l="0" t="0" r="r" b="b"/>
              <a:pathLst>
                <a:path w="21183" h="21165" extrusionOk="0">
                  <a:moveTo>
                    <a:pt x="15065" y="577"/>
                  </a:moveTo>
                  <a:cubicBezTo>
                    <a:pt x="13764" y="1320"/>
                    <a:pt x="1039" y="9145"/>
                    <a:pt x="1039" y="9145"/>
                  </a:cubicBezTo>
                  <a:cubicBezTo>
                    <a:pt x="345" y="9541"/>
                    <a:pt x="0" y="10064"/>
                    <a:pt x="0" y="10582"/>
                  </a:cubicBezTo>
                  <a:cubicBezTo>
                    <a:pt x="0" y="11105"/>
                    <a:pt x="345" y="11623"/>
                    <a:pt x="1039" y="12019"/>
                  </a:cubicBezTo>
                  <a:cubicBezTo>
                    <a:pt x="1039" y="12019"/>
                    <a:pt x="13764" y="19844"/>
                    <a:pt x="15065" y="20587"/>
                  </a:cubicBezTo>
                  <a:cubicBezTo>
                    <a:pt x="16367" y="21334"/>
                    <a:pt x="18711" y="21382"/>
                    <a:pt x="20099" y="20587"/>
                  </a:cubicBezTo>
                  <a:cubicBezTo>
                    <a:pt x="21487" y="19796"/>
                    <a:pt x="21600" y="18689"/>
                    <a:pt x="20099" y="17713"/>
                  </a:cubicBezTo>
                  <a:lnTo>
                    <a:pt x="8425" y="10582"/>
                  </a:lnTo>
                  <a:lnTo>
                    <a:pt x="20099" y="3451"/>
                  </a:lnTo>
                  <a:cubicBezTo>
                    <a:pt x="21600" y="2480"/>
                    <a:pt x="21487" y="1373"/>
                    <a:pt x="20099" y="577"/>
                  </a:cubicBezTo>
                  <a:cubicBezTo>
                    <a:pt x="18711" y="-218"/>
                    <a:pt x="16367" y="-165"/>
                    <a:pt x="15065" y="577"/>
                  </a:cubicBezTo>
                  <a:close/>
                </a:path>
              </a:pathLst>
            </a:custGeom>
            <a:solidFill>
              <a:schemeClr val="accent1"/>
            </a:solidFill>
            <a:ln w="12700">
              <a:miter lim="400000"/>
            </a:ln>
          </p:spPr>
          <p:txBody>
            <a:bodyPr lIns="0" tIns="0" rIns="0" bIns="0" anchor="ctr"/>
            <a:lstStyle/>
            <a:p>
              <a:pPr lvl="0"/>
              <a:endParaRPr sz="1300"/>
            </a:p>
          </p:txBody>
        </p:sp>
        <p:sp>
          <p:nvSpPr>
            <p:cNvPr id="36" name="Shape 4152"/>
            <p:cNvSpPr/>
            <p:nvPr/>
          </p:nvSpPr>
          <p:spPr>
            <a:xfrm>
              <a:off x="5750515" y="2243523"/>
              <a:ext cx="240917" cy="122938"/>
            </a:xfrm>
            <a:custGeom>
              <a:avLst/>
              <a:gdLst/>
              <a:ahLst/>
              <a:cxnLst>
                <a:cxn ang="0">
                  <a:pos x="wd2" y="hd2"/>
                </a:cxn>
                <a:cxn ang="5400000">
                  <a:pos x="wd2" y="hd2"/>
                </a:cxn>
                <a:cxn ang="10800000">
                  <a:pos x="wd2" y="hd2"/>
                </a:cxn>
                <a:cxn ang="16200000">
                  <a:pos x="wd2" y="hd2"/>
                </a:cxn>
              </a:cxnLst>
              <a:rect l="0" t="0" r="r" b="b"/>
              <a:pathLst>
                <a:path w="21600" h="21600" extrusionOk="0">
                  <a:moveTo>
                    <a:pt x="16329" y="21600"/>
                  </a:moveTo>
                  <a:lnTo>
                    <a:pt x="16328" y="14631"/>
                  </a:lnTo>
                  <a:lnTo>
                    <a:pt x="0" y="14631"/>
                  </a:lnTo>
                  <a:lnTo>
                    <a:pt x="0" y="6954"/>
                  </a:lnTo>
                  <a:lnTo>
                    <a:pt x="16329" y="6954"/>
                  </a:lnTo>
                  <a:lnTo>
                    <a:pt x="16328" y="0"/>
                  </a:lnTo>
                  <a:lnTo>
                    <a:pt x="21600" y="10803"/>
                  </a:lnTo>
                  <a:cubicBezTo>
                    <a:pt x="21600" y="10803"/>
                    <a:pt x="16329" y="21600"/>
                    <a:pt x="16329" y="21600"/>
                  </a:cubicBezTo>
                  <a:close/>
                </a:path>
              </a:pathLst>
            </a:custGeom>
            <a:solidFill>
              <a:schemeClr val="accent1"/>
            </a:solidFill>
            <a:ln w="12700">
              <a:miter lim="400000"/>
            </a:ln>
          </p:spPr>
          <p:txBody>
            <a:bodyPr lIns="0" tIns="0" rIns="0" bIns="0" anchor="ctr"/>
            <a:lstStyle/>
            <a:p>
              <a:pPr lvl="0"/>
              <a:endParaRPr sz="1300"/>
            </a:p>
          </p:txBody>
        </p:sp>
        <p:sp>
          <p:nvSpPr>
            <p:cNvPr id="37" name="Shape 4153"/>
            <p:cNvSpPr/>
            <p:nvPr/>
          </p:nvSpPr>
          <p:spPr>
            <a:xfrm>
              <a:off x="4191747" y="2243523"/>
              <a:ext cx="240917" cy="122938"/>
            </a:xfrm>
            <a:custGeom>
              <a:avLst/>
              <a:gdLst/>
              <a:ahLst/>
              <a:cxnLst>
                <a:cxn ang="0">
                  <a:pos x="wd2" y="hd2"/>
                </a:cxn>
                <a:cxn ang="5400000">
                  <a:pos x="wd2" y="hd2"/>
                </a:cxn>
                <a:cxn ang="10800000">
                  <a:pos x="wd2" y="hd2"/>
                </a:cxn>
                <a:cxn ang="16200000">
                  <a:pos x="wd2" y="hd2"/>
                </a:cxn>
              </a:cxnLst>
              <a:rect l="0" t="0" r="r" b="b"/>
              <a:pathLst>
                <a:path w="21600" h="21600" extrusionOk="0">
                  <a:moveTo>
                    <a:pt x="5271" y="21600"/>
                  </a:moveTo>
                  <a:lnTo>
                    <a:pt x="5272" y="14631"/>
                  </a:lnTo>
                  <a:lnTo>
                    <a:pt x="21600" y="14631"/>
                  </a:lnTo>
                  <a:lnTo>
                    <a:pt x="21600" y="6954"/>
                  </a:lnTo>
                  <a:lnTo>
                    <a:pt x="5271" y="6954"/>
                  </a:lnTo>
                  <a:lnTo>
                    <a:pt x="5272" y="0"/>
                  </a:lnTo>
                  <a:lnTo>
                    <a:pt x="0" y="10803"/>
                  </a:lnTo>
                  <a:cubicBezTo>
                    <a:pt x="0" y="10803"/>
                    <a:pt x="5271" y="21600"/>
                    <a:pt x="5271" y="21600"/>
                  </a:cubicBezTo>
                  <a:close/>
                </a:path>
              </a:pathLst>
            </a:custGeom>
            <a:solidFill>
              <a:schemeClr val="accent1"/>
            </a:solidFill>
            <a:ln w="12700">
              <a:miter lim="400000"/>
            </a:ln>
          </p:spPr>
          <p:txBody>
            <a:bodyPr lIns="0" tIns="0" rIns="0" bIns="0" anchor="ctr"/>
            <a:lstStyle/>
            <a:p>
              <a:pPr lvl="0"/>
              <a:endParaRPr sz="1300"/>
            </a:p>
          </p:txBody>
        </p:sp>
        <p:sp>
          <p:nvSpPr>
            <p:cNvPr id="38" name="Shape 4154"/>
            <p:cNvSpPr/>
            <p:nvPr/>
          </p:nvSpPr>
          <p:spPr>
            <a:xfrm>
              <a:off x="4753297" y="2184526"/>
              <a:ext cx="122909" cy="240932"/>
            </a:xfrm>
            <a:custGeom>
              <a:avLst/>
              <a:gdLst/>
              <a:ahLst/>
              <a:cxnLst>
                <a:cxn ang="0">
                  <a:pos x="wd2" y="hd2"/>
                </a:cxn>
                <a:cxn ang="5400000">
                  <a:pos x="wd2" y="hd2"/>
                </a:cxn>
                <a:cxn ang="10800000">
                  <a:pos x="wd2" y="hd2"/>
                </a:cxn>
                <a:cxn ang="16200000">
                  <a:pos x="wd2" y="hd2"/>
                </a:cxn>
              </a:cxnLst>
              <a:rect l="0" t="0" r="r" b="b"/>
              <a:pathLst>
                <a:path w="21600" h="21600" extrusionOk="0">
                  <a:moveTo>
                    <a:pt x="21600" y="16329"/>
                  </a:moveTo>
                  <a:lnTo>
                    <a:pt x="14629" y="16327"/>
                  </a:lnTo>
                  <a:lnTo>
                    <a:pt x="14629" y="0"/>
                  </a:lnTo>
                  <a:lnTo>
                    <a:pt x="6955" y="0"/>
                  </a:lnTo>
                  <a:lnTo>
                    <a:pt x="6955" y="16329"/>
                  </a:lnTo>
                  <a:lnTo>
                    <a:pt x="0" y="16327"/>
                  </a:lnTo>
                  <a:lnTo>
                    <a:pt x="10800" y="21600"/>
                  </a:lnTo>
                  <a:cubicBezTo>
                    <a:pt x="10800" y="21600"/>
                    <a:pt x="21600" y="16329"/>
                    <a:pt x="21600" y="16329"/>
                  </a:cubicBezTo>
                  <a:close/>
                </a:path>
              </a:pathLst>
            </a:custGeom>
            <a:solidFill>
              <a:schemeClr val="accent1"/>
            </a:solidFill>
            <a:ln w="12700">
              <a:miter lim="400000"/>
            </a:ln>
          </p:spPr>
          <p:txBody>
            <a:bodyPr lIns="0" tIns="0" rIns="0" bIns="0" anchor="ctr"/>
            <a:lstStyle/>
            <a:p>
              <a:pPr lvl="0"/>
              <a:endParaRPr sz="1300"/>
            </a:p>
          </p:txBody>
        </p:sp>
        <p:sp>
          <p:nvSpPr>
            <p:cNvPr id="39" name="Shape 4155"/>
            <p:cNvSpPr/>
            <p:nvPr/>
          </p:nvSpPr>
          <p:spPr>
            <a:xfrm>
              <a:off x="5289922" y="2184526"/>
              <a:ext cx="122924" cy="240932"/>
            </a:xfrm>
            <a:custGeom>
              <a:avLst/>
              <a:gdLst/>
              <a:ahLst/>
              <a:cxnLst>
                <a:cxn ang="0">
                  <a:pos x="wd2" y="hd2"/>
                </a:cxn>
                <a:cxn ang="5400000">
                  <a:pos x="wd2" y="hd2"/>
                </a:cxn>
                <a:cxn ang="10800000">
                  <a:pos x="wd2" y="hd2"/>
                </a:cxn>
                <a:cxn ang="16200000">
                  <a:pos x="wd2" y="hd2"/>
                </a:cxn>
              </a:cxnLst>
              <a:rect l="0" t="0" r="r" b="b"/>
              <a:pathLst>
                <a:path w="21600" h="21600" extrusionOk="0">
                  <a:moveTo>
                    <a:pt x="21600" y="5271"/>
                  </a:moveTo>
                  <a:lnTo>
                    <a:pt x="14630" y="5271"/>
                  </a:lnTo>
                  <a:lnTo>
                    <a:pt x="14630" y="21600"/>
                  </a:lnTo>
                  <a:lnTo>
                    <a:pt x="6957" y="21600"/>
                  </a:lnTo>
                  <a:lnTo>
                    <a:pt x="6957" y="5271"/>
                  </a:lnTo>
                  <a:lnTo>
                    <a:pt x="0" y="5271"/>
                  </a:lnTo>
                  <a:lnTo>
                    <a:pt x="10801" y="0"/>
                  </a:lnTo>
                  <a:cubicBezTo>
                    <a:pt x="10801" y="0"/>
                    <a:pt x="21600" y="5271"/>
                    <a:pt x="21600" y="5271"/>
                  </a:cubicBezTo>
                  <a:close/>
                </a:path>
              </a:pathLst>
            </a:custGeom>
            <a:solidFill>
              <a:schemeClr val="accent1"/>
            </a:solidFill>
            <a:ln w="12700">
              <a:miter lim="400000"/>
            </a:ln>
          </p:spPr>
          <p:txBody>
            <a:bodyPr lIns="0" tIns="0" rIns="0" bIns="0" anchor="ctr"/>
            <a:lstStyle/>
            <a:p>
              <a:pPr lvl="0"/>
              <a:endParaRPr sz="1300"/>
            </a:p>
          </p:txBody>
        </p:sp>
        <p:sp>
          <p:nvSpPr>
            <p:cNvPr id="40" name="Shape 4156"/>
            <p:cNvSpPr/>
            <p:nvPr/>
          </p:nvSpPr>
          <p:spPr>
            <a:xfrm>
              <a:off x="6334024" y="2182069"/>
              <a:ext cx="113080" cy="245846"/>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21600" y="13717"/>
                  </a:lnTo>
                  <a:lnTo>
                    <a:pt x="0" y="13714"/>
                  </a:lnTo>
                  <a:cubicBezTo>
                    <a:pt x="0" y="13714"/>
                    <a:pt x="10800" y="21600"/>
                    <a:pt x="10800" y="21600"/>
                  </a:cubicBezTo>
                  <a:close/>
                  <a:moveTo>
                    <a:pt x="10797" y="0"/>
                  </a:moveTo>
                  <a:lnTo>
                    <a:pt x="0" y="7883"/>
                  </a:lnTo>
                  <a:lnTo>
                    <a:pt x="21600" y="7883"/>
                  </a:lnTo>
                  <a:cubicBezTo>
                    <a:pt x="21600" y="7883"/>
                    <a:pt x="10797" y="0"/>
                    <a:pt x="10797" y="0"/>
                  </a:cubicBezTo>
                  <a:close/>
                </a:path>
              </a:pathLst>
            </a:custGeom>
            <a:solidFill>
              <a:schemeClr val="accent1"/>
            </a:solidFill>
            <a:ln w="12700">
              <a:miter lim="400000"/>
            </a:ln>
          </p:spPr>
          <p:txBody>
            <a:bodyPr lIns="0" tIns="0" rIns="0" bIns="0" anchor="ctr"/>
            <a:lstStyle/>
            <a:p>
              <a:pPr lvl="0"/>
              <a:endParaRPr sz="1300"/>
            </a:p>
          </p:txBody>
        </p:sp>
        <p:sp>
          <p:nvSpPr>
            <p:cNvPr id="41" name="Shape 4157"/>
            <p:cNvSpPr/>
            <p:nvPr/>
          </p:nvSpPr>
          <p:spPr>
            <a:xfrm>
              <a:off x="7833788" y="1127806"/>
              <a:ext cx="231089" cy="231074"/>
            </a:xfrm>
            <a:custGeom>
              <a:avLst/>
              <a:gdLst/>
              <a:ahLst/>
              <a:cxnLst>
                <a:cxn ang="0">
                  <a:pos x="wd2" y="hd2"/>
                </a:cxn>
                <a:cxn ang="5400000">
                  <a:pos x="wd2" y="hd2"/>
                </a:cxn>
                <a:cxn ang="10800000">
                  <a:pos x="wd2" y="hd2"/>
                </a:cxn>
                <a:cxn ang="16200000">
                  <a:pos x="wd2" y="hd2"/>
                </a:cxn>
              </a:cxnLst>
              <a:rect l="0" t="0" r="r" b="b"/>
              <a:pathLst>
                <a:path w="21600" h="21600" extrusionOk="0">
                  <a:moveTo>
                    <a:pt x="18843" y="20435"/>
                  </a:moveTo>
                  <a:cubicBezTo>
                    <a:pt x="17964" y="20435"/>
                    <a:pt x="17252" y="19721"/>
                    <a:pt x="17252" y="18844"/>
                  </a:cubicBezTo>
                  <a:cubicBezTo>
                    <a:pt x="17252" y="17964"/>
                    <a:pt x="17964" y="17253"/>
                    <a:pt x="18843" y="17253"/>
                  </a:cubicBezTo>
                  <a:cubicBezTo>
                    <a:pt x="19721" y="17253"/>
                    <a:pt x="20434" y="17964"/>
                    <a:pt x="20434" y="18844"/>
                  </a:cubicBezTo>
                  <a:cubicBezTo>
                    <a:pt x="20434" y="19721"/>
                    <a:pt x="19721" y="20435"/>
                    <a:pt x="18843" y="20435"/>
                  </a:cubicBezTo>
                  <a:close/>
                  <a:moveTo>
                    <a:pt x="12390" y="18844"/>
                  </a:moveTo>
                  <a:cubicBezTo>
                    <a:pt x="12390" y="19721"/>
                    <a:pt x="11679" y="20435"/>
                    <a:pt x="10801" y="20435"/>
                  </a:cubicBezTo>
                  <a:cubicBezTo>
                    <a:pt x="9922" y="20435"/>
                    <a:pt x="9210" y="19721"/>
                    <a:pt x="9210" y="18844"/>
                  </a:cubicBezTo>
                  <a:cubicBezTo>
                    <a:pt x="9210" y="17964"/>
                    <a:pt x="9922" y="17253"/>
                    <a:pt x="10801" y="17253"/>
                  </a:cubicBezTo>
                  <a:cubicBezTo>
                    <a:pt x="11679" y="17253"/>
                    <a:pt x="12390" y="17964"/>
                    <a:pt x="12390" y="18844"/>
                  </a:cubicBezTo>
                  <a:close/>
                  <a:moveTo>
                    <a:pt x="9210" y="2756"/>
                  </a:moveTo>
                  <a:cubicBezTo>
                    <a:pt x="9210" y="1879"/>
                    <a:pt x="9922" y="1165"/>
                    <a:pt x="10801" y="1165"/>
                  </a:cubicBezTo>
                  <a:cubicBezTo>
                    <a:pt x="11679" y="1165"/>
                    <a:pt x="12390" y="1879"/>
                    <a:pt x="12390" y="2756"/>
                  </a:cubicBezTo>
                  <a:cubicBezTo>
                    <a:pt x="12390" y="3636"/>
                    <a:pt x="11679" y="4347"/>
                    <a:pt x="10801" y="4347"/>
                  </a:cubicBezTo>
                  <a:cubicBezTo>
                    <a:pt x="9922" y="4347"/>
                    <a:pt x="9210" y="3636"/>
                    <a:pt x="9210" y="2756"/>
                  </a:cubicBezTo>
                  <a:close/>
                  <a:moveTo>
                    <a:pt x="4348" y="18844"/>
                  </a:moveTo>
                  <a:cubicBezTo>
                    <a:pt x="4348" y="19721"/>
                    <a:pt x="3636" y="20435"/>
                    <a:pt x="2757" y="20435"/>
                  </a:cubicBezTo>
                  <a:cubicBezTo>
                    <a:pt x="1879" y="20435"/>
                    <a:pt x="1168" y="19721"/>
                    <a:pt x="1168" y="18844"/>
                  </a:cubicBezTo>
                  <a:cubicBezTo>
                    <a:pt x="1168" y="17964"/>
                    <a:pt x="1879" y="17253"/>
                    <a:pt x="2757" y="17253"/>
                  </a:cubicBezTo>
                  <a:cubicBezTo>
                    <a:pt x="3636" y="17253"/>
                    <a:pt x="4348" y="17964"/>
                    <a:pt x="4348" y="18844"/>
                  </a:cubicBezTo>
                  <a:close/>
                  <a:moveTo>
                    <a:pt x="19934" y="16312"/>
                  </a:moveTo>
                  <a:lnTo>
                    <a:pt x="19934" y="13672"/>
                  </a:lnTo>
                  <a:cubicBezTo>
                    <a:pt x="19934" y="12078"/>
                    <a:pt x="18879" y="9707"/>
                    <a:pt x="15971" y="9707"/>
                  </a:cubicBezTo>
                  <a:lnTo>
                    <a:pt x="13673" y="9707"/>
                  </a:lnTo>
                  <a:cubicBezTo>
                    <a:pt x="12050" y="9707"/>
                    <a:pt x="11899" y="8913"/>
                    <a:pt x="11892" y="8503"/>
                  </a:cubicBezTo>
                  <a:lnTo>
                    <a:pt x="11892" y="5288"/>
                  </a:lnTo>
                  <a:cubicBezTo>
                    <a:pt x="12872" y="4867"/>
                    <a:pt x="13558" y="3893"/>
                    <a:pt x="13558" y="2756"/>
                  </a:cubicBezTo>
                  <a:cubicBezTo>
                    <a:pt x="13558" y="1234"/>
                    <a:pt x="12323" y="0"/>
                    <a:pt x="10801" y="0"/>
                  </a:cubicBezTo>
                  <a:cubicBezTo>
                    <a:pt x="9277" y="0"/>
                    <a:pt x="8043" y="1234"/>
                    <a:pt x="8043" y="2756"/>
                  </a:cubicBezTo>
                  <a:cubicBezTo>
                    <a:pt x="8043" y="3893"/>
                    <a:pt x="8730" y="4867"/>
                    <a:pt x="9709" y="5288"/>
                  </a:cubicBezTo>
                  <a:lnTo>
                    <a:pt x="9709" y="8503"/>
                  </a:lnTo>
                  <a:cubicBezTo>
                    <a:pt x="9709" y="8799"/>
                    <a:pt x="9623" y="9707"/>
                    <a:pt x="7927" y="9707"/>
                  </a:cubicBezTo>
                  <a:lnTo>
                    <a:pt x="5631" y="9707"/>
                  </a:lnTo>
                  <a:cubicBezTo>
                    <a:pt x="2723" y="9707"/>
                    <a:pt x="1666" y="12078"/>
                    <a:pt x="1666" y="13672"/>
                  </a:cubicBezTo>
                  <a:lnTo>
                    <a:pt x="1666" y="16312"/>
                  </a:lnTo>
                  <a:cubicBezTo>
                    <a:pt x="686" y="16733"/>
                    <a:pt x="0" y="17707"/>
                    <a:pt x="0" y="18844"/>
                  </a:cubicBezTo>
                  <a:cubicBezTo>
                    <a:pt x="0" y="20366"/>
                    <a:pt x="1235" y="21600"/>
                    <a:pt x="2757" y="21600"/>
                  </a:cubicBezTo>
                  <a:cubicBezTo>
                    <a:pt x="4280" y="21600"/>
                    <a:pt x="5516" y="20366"/>
                    <a:pt x="5516" y="18844"/>
                  </a:cubicBezTo>
                  <a:cubicBezTo>
                    <a:pt x="5516" y="17707"/>
                    <a:pt x="4828" y="16733"/>
                    <a:pt x="3849" y="16312"/>
                  </a:cubicBezTo>
                  <a:lnTo>
                    <a:pt x="3849" y="13672"/>
                  </a:lnTo>
                  <a:cubicBezTo>
                    <a:pt x="3849" y="13376"/>
                    <a:pt x="3935" y="11890"/>
                    <a:pt x="5631" y="11890"/>
                  </a:cubicBezTo>
                  <a:lnTo>
                    <a:pt x="7927" y="11890"/>
                  </a:lnTo>
                  <a:cubicBezTo>
                    <a:pt x="8626" y="11890"/>
                    <a:pt x="9214" y="11785"/>
                    <a:pt x="9709" y="11608"/>
                  </a:cubicBezTo>
                  <a:lnTo>
                    <a:pt x="9709" y="16312"/>
                  </a:lnTo>
                  <a:cubicBezTo>
                    <a:pt x="8730" y="16733"/>
                    <a:pt x="8043" y="17707"/>
                    <a:pt x="8043" y="18844"/>
                  </a:cubicBezTo>
                  <a:cubicBezTo>
                    <a:pt x="8043" y="20366"/>
                    <a:pt x="9277" y="21600"/>
                    <a:pt x="10801" y="21600"/>
                  </a:cubicBezTo>
                  <a:cubicBezTo>
                    <a:pt x="12323" y="21600"/>
                    <a:pt x="13558" y="20366"/>
                    <a:pt x="13558" y="18844"/>
                  </a:cubicBezTo>
                  <a:cubicBezTo>
                    <a:pt x="13558" y="17707"/>
                    <a:pt x="12872" y="16733"/>
                    <a:pt x="11892" y="16312"/>
                  </a:cubicBezTo>
                  <a:lnTo>
                    <a:pt x="11892" y="11608"/>
                  </a:lnTo>
                  <a:cubicBezTo>
                    <a:pt x="12388" y="11785"/>
                    <a:pt x="12975" y="11890"/>
                    <a:pt x="13673" y="11890"/>
                  </a:cubicBezTo>
                  <a:lnTo>
                    <a:pt x="15971" y="11890"/>
                  </a:lnTo>
                  <a:cubicBezTo>
                    <a:pt x="17592" y="11890"/>
                    <a:pt x="17743" y="13263"/>
                    <a:pt x="17751" y="13672"/>
                  </a:cubicBezTo>
                  <a:lnTo>
                    <a:pt x="17751" y="16312"/>
                  </a:lnTo>
                  <a:cubicBezTo>
                    <a:pt x="16772" y="16733"/>
                    <a:pt x="16086" y="17707"/>
                    <a:pt x="16086" y="18844"/>
                  </a:cubicBezTo>
                  <a:cubicBezTo>
                    <a:pt x="16086" y="20366"/>
                    <a:pt x="17320" y="21600"/>
                    <a:pt x="18843" y="21600"/>
                  </a:cubicBezTo>
                  <a:cubicBezTo>
                    <a:pt x="20366" y="21600"/>
                    <a:pt x="21600" y="20366"/>
                    <a:pt x="21600" y="18844"/>
                  </a:cubicBezTo>
                  <a:cubicBezTo>
                    <a:pt x="21600" y="17707"/>
                    <a:pt x="20914" y="16733"/>
                    <a:pt x="19934" y="16312"/>
                  </a:cubicBezTo>
                  <a:close/>
                </a:path>
              </a:pathLst>
            </a:custGeom>
            <a:solidFill>
              <a:schemeClr val="accent1"/>
            </a:solidFill>
            <a:ln w="12700">
              <a:miter lim="400000"/>
            </a:ln>
          </p:spPr>
          <p:txBody>
            <a:bodyPr lIns="0" tIns="0" rIns="0" bIns="0" anchor="ctr"/>
            <a:lstStyle/>
            <a:p>
              <a:pPr lvl="0"/>
              <a:endParaRPr sz="1300"/>
            </a:p>
          </p:txBody>
        </p:sp>
        <p:sp>
          <p:nvSpPr>
            <p:cNvPr id="42" name="Shape 4158"/>
            <p:cNvSpPr/>
            <p:nvPr/>
          </p:nvSpPr>
          <p:spPr>
            <a:xfrm>
              <a:off x="7355708" y="1140091"/>
              <a:ext cx="157321" cy="206504"/>
            </a:xfrm>
            <a:custGeom>
              <a:avLst/>
              <a:gdLst/>
              <a:ahLst/>
              <a:cxnLst>
                <a:cxn ang="0">
                  <a:pos x="wd2" y="hd2"/>
                </a:cxn>
                <a:cxn ang="5400000">
                  <a:pos x="wd2" y="hd2"/>
                </a:cxn>
                <a:cxn ang="10800000">
                  <a:pos x="wd2" y="hd2"/>
                </a:cxn>
                <a:cxn ang="16200000">
                  <a:pos x="wd2" y="hd2"/>
                </a:cxn>
              </a:cxnLst>
              <a:rect l="0" t="0" r="r" b="b"/>
              <a:pathLst>
                <a:path w="21600" h="21600" extrusionOk="0">
                  <a:moveTo>
                    <a:pt x="17550" y="4867"/>
                  </a:moveTo>
                  <a:cubicBezTo>
                    <a:pt x="16261" y="4867"/>
                    <a:pt x="15213" y="4069"/>
                    <a:pt x="15213" y="3087"/>
                  </a:cubicBezTo>
                  <a:cubicBezTo>
                    <a:pt x="15213" y="2102"/>
                    <a:pt x="16261" y="1307"/>
                    <a:pt x="17550" y="1307"/>
                  </a:cubicBezTo>
                  <a:cubicBezTo>
                    <a:pt x="18840" y="1307"/>
                    <a:pt x="19887" y="2102"/>
                    <a:pt x="19887" y="3087"/>
                  </a:cubicBezTo>
                  <a:cubicBezTo>
                    <a:pt x="19887" y="4069"/>
                    <a:pt x="18840" y="4867"/>
                    <a:pt x="17550" y="4867"/>
                  </a:cubicBezTo>
                  <a:close/>
                  <a:moveTo>
                    <a:pt x="4050" y="20293"/>
                  </a:moveTo>
                  <a:cubicBezTo>
                    <a:pt x="2760" y="20293"/>
                    <a:pt x="1713" y="19498"/>
                    <a:pt x="1713" y="18513"/>
                  </a:cubicBezTo>
                  <a:cubicBezTo>
                    <a:pt x="1713" y="17531"/>
                    <a:pt x="2760" y="16736"/>
                    <a:pt x="4050" y="16736"/>
                  </a:cubicBezTo>
                  <a:cubicBezTo>
                    <a:pt x="5341" y="16736"/>
                    <a:pt x="6385" y="17531"/>
                    <a:pt x="6385" y="18513"/>
                  </a:cubicBezTo>
                  <a:cubicBezTo>
                    <a:pt x="6385" y="19498"/>
                    <a:pt x="5341" y="20293"/>
                    <a:pt x="4050" y="20293"/>
                  </a:cubicBezTo>
                  <a:close/>
                  <a:moveTo>
                    <a:pt x="1713" y="3087"/>
                  </a:moveTo>
                  <a:cubicBezTo>
                    <a:pt x="1713" y="2102"/>
                    <a:pt x="2760" y="1307"/>
                    <a:pt x="4050" y="1307"/>
                  </a:cubicBezTo>
                  <a:cubicBezTo>
                    <a:pt x="5341" y="1307"/>
                    <a:pt x="6385" y="2102"/>
                    <a:pt x="6385" y="3087"/>
                  </a:cubicBezTo>
                  <a:cubicBezTo>
                    <a:pt x="6385" y="4069"/>
                    <a:pt x="5341" y="4867"/>
                    <a:pt x="4050" y="4867"/>
                  </a:cubicBezTo>
                  <a:cubicBezTo>
                    <a:pt x="2760" y="4867"/>
                    <a:pt x="1713" y="4069"/>
                    <a:pt x="1713" y="3087"/>
                  </a:cubicBezTo>
                  <a:close/>
                  <a:moveTo>
                    <a:pt x="21600" y="3087"/>
                  </a:moveTo>
                  <a:cubicBezTo>
                    <a:pt x="21600" y="1381"/>
                    <a:pt x="19787" y="0"/>
                    <a:pt x="17550" y="0"/>
                  </a:cubicBezTo>
                  <a:cubicBezTo>
                    <a:pt x="15314" y="0"/>
                    <a:pt x="13500" y="1381"/>
                    <a:pt x="13500" y="3087"/>
                  </a:cubicBezTo>
                  <a:cubicBezTo>
                    <a:pt x="13500" y="4338"/>
                    <a:pt x="14479" y="5412"/>
                    <a:pt x="15883" y="5895"/>
                  </a:cubicBezTo>
                  <a:cubicBezTo>
                    <a:pt x="15501" y="8400"/>
                    <a:pt x="13380" y="8905"/>
                    <a:pt x="10321" y="9636"/>
                  </a:cubicBezTo>
                  <a:cubicBezTo>
                    <a:pt x="8838" y="9989"/>
                    <a:pt x="7113" y="10401"/>
                    <a:pt x="5654" y="11199"/>
                  </a:cubicBezTo>
                  <a:lnTo>
                    <a:pt x="5654" y="5920"/>
                  </a:lnTo>
                  <a:cubicBezTo>
                    <a:pt x="7092" y="5446"/>
                    <a:pt x="8100" y="4357"/>
                    <a:pt x="8100" y="3087"/>
                  </a:cubicBezTo>
                  <a:cubicBezTo>
                    <a:pt x="8100" y="1381"/>
                    <a:pt x="6286" y="0"/>
                    <a:pt x="4050" y="0"/>
                  </a:cubicBezTo>
                  <a:cubicBezTo>
                    <a:pt x="1813" y="0"/>
                    <a:pt x="0" y="1381"/>
                    <a:pt x="0" y="3087"/>
                  </a:cubicBezTo>
                  <a:cubicBezTo>
                    <a:pt x="0" y="4357"/>
                    <a:pt x="1008" y="5446"/>
                    <a:pt x="2447" y="5920"/>
                  </a:cubicBezTo>
                  <a:lnTo>
                    <a:pt x="2447" y="15680"/>
                  </a:lnTo>
                  <a:cubicBezTo>
                    <a:pt x="1008" y="16154"/>
                    <a:pt x="0" y="17243"/>
                    <a:pt x="0" y="18513"/>
                  </a:cubicBezTo>
                  <a:cubicBezTo>
                    <a:pt x="0" y="20219"/>
                    <a:pt x="1813" y="21600"/>
                    <a:pt x="4050" y="21600"/>
                  </a:cubicBezTo>
                  <a:cubicBezTo>
                    <a:pt x="6286" y="21600"/>
                    <a:pt x="8100" y="20219"/>
                    <a:pt x="8100" y="18513"/>
                  </a:cubicBezTo>
                  <a:cubicBezTo>
                    <a:pt x="8100" y="17262"/>
                    <a:pt x="7121" y="16188"/>
                    <a:pt x="5717" y="15705"/>
                  </a:cubicBezTo>
                  <a:cubicBezTo>
                    <a:pt x="6101" y="13200"/>
                    <a:pt x="8220" y="12695"/>
                    <a:pt x="11279" y="11967"/>
                  </a:cubicBezTo>
                  <a:cubicBezTo>
                    <a:pt x="14390" y="11224"/>
                    <a:pt x="18578" y="10227"/>
                    <a:pt x="19098" y="5936"/>
                  </a:cubicBezTo>
                  <a:cubicBezTo>
                    <a:pt x="20568" y="5474"/>
                    <a:pt x="21600" y="4372"/>
                    <a:pt x="21600" y="3087"/>
                  </a:cubicBezTo>
                  <a:close/>
                </a:path>
              </a:pathLst>
            </a:custGeom>
            <a:solidFill>
              <a:schemeClr val="accent1"/>
            </a:solidFill>
            <a:ln w="12700">
              <a:miter lim="400000"/>
            </a:ln>
          </p:spPr>
          <p:txBody>
            <a:bodyPr lIns="0" tIns="0" rIns="0" bIns="0" anchor="ctr"/>
            <a:lstStyle/>
            <a:p>
              <a:pPr lvl="0"/>
              <a:endParaRPr sz="1300"/>
            </a:p>
          </p:txBody>
        </p:sp>
        <p:sp>
          <p:nvSpPr>
            <p:cNvPr id="43" name="Shape 4159"/>
            <p:cNvSpPr/>
            <p:nvPr/>
          </p:nvSpPr>
          <p:spPr>
            <a:xfrm>
              <a:off x="6847745" y="1127806"/>
              <a:ext cx="157336" cy="231074"/>
            </a:xfrm>
            <a:custGeom>
              <a:avLst/>
              <a:gdLst/>
              <a:ahLst/>
              <a:cxnLst>
                <a:cxn ang="0">
                  <a:pos x="wd2" y="hd2"/>
                </a:cxn>
                <a:cxn ang="5400000">
                  <a:pos x="wd2" y="hd2"/>
                </a:cxn>
                <a:cxn ang="10800000">
                  <a:pos x="wd2" y="hd2"/>
                </a:cxn>
                <a:cxn ang="16200000">
                  <a:pos x="wd2" y="hd2"/>
                </a:cxn>
              </a:cxnLst>
              <a:rect l="0" t="0" r="r" b="b"/>
              <a:pathLst>
                <a:path w="21600" h="21600" extrusionOk="0">
                  <a:moveTo>
                    <a:pt x="17550" y="20435"/>
                  </a:moveTo>
                  <a:cubicBezTo>
                    <a:pt x="16260" y="20435"/>
                    <a:pt x="15213" y="19721"/>
                    <a:pt x="15213" y="18844"/>
                  </a:cubicBezTo>
                  <a:cubicBezTo>
                    <a:pt x="15213" y="17964"/>
                    <a:pt x="16260" y="17253"/>
                    <a:pt x="17550" y="17253"/>
                  </a:cubicBezTo>
                  <a:cubicBezTo>
                    <a:pt x="18841" y="17253"/>
                    <a:pt x="19885" y="17964"/>
                    <a:pt x="19885" y="18844"/>
                  </a:cubicBezTo>
                  <a:cubicBezTo>
                    <a:pt x="19885" y="19721"/>
                    <a:pt x="18841" y="20435"/>
                    <a:pt x="17550" y="20435"/>
                  </a:cubicBezTo>
                  <a:close/>
                  <a:moveTo>
                    <a:pt x="1713" y="2756"/>
                  </a:moveTo>
                  <a:cubicBezTo>
                    <a:pt x="1713" y="1879"/>
                    <a:pt x="2759" y="1168"/>
                    <a:pt x="4050" y="1168"/>
                  </a:cubicBezTo>
                  <a:cubicBezTo>
                    <a:pt x="5340" y="1168"/>
                    <a:pt x="6387" y="1879"/>
                    <a:pt x="6387" y="2756"/>
                  </a:cubicBezTo>
                  <a:cubicBezTo>
                    <a:pt x="6387" y="3636"/>
                    <a:pt x="5340" y="4347"/>
                    <a:pt x="4050" y="4347"/>
                  </a:cubicBezTo>
                  <a:cubicBezTo>
                    <a:pt x="2759" y="4347"/>
                    <a:pt x="1713" y="3636"/>
                    <a:pt x="1713" y="2756"/>
                  </a:cubicBezTo>
                  <a:close/>
                  <a:moveTo>
                    <a:pt x="17550" y="9209"/>
                  </a:moveTo>
                  <a:cubicBezTo>
                    <a:pt x="18841" y="9209"/>
                    <a:pt x="19885" y="9923"/>
                    <a:pt x="19885" y="10800"/>
                  </a:cubicBezTo>
                  <a:cubicBezTo>
                    <a:pt x="19885" y="11680"/>
                    <a:pt x="18841" y="12391"/>
                    <a:pt x="17550" y="12391"/>
                  </a:cubicBezTo>
                  <a:cubicBezTo>
                    <a:pt x="16260" y="12391"/>
                    <a:pt x="15213" y="11680"/>
                    <a:pt x="15213" y="10800"/>
                  </a:cubicBezTo>
                  <a:cubicBezTo>
                    <a:pt x="15213" y="9923"/>
                    <a:pt x="16260" y="9209"/>
                    <a:pt x="17550" y="9209"/>
                  </a:cubicBezTo>
                  <a:close/>
                  <a:moveTo>
                    <a:pt x="17550" y="16085"/>
                  </a:moveTo>
                  <a:cubicBezTo>
                    <a:pt x="15882" y="16085"/>
                    <a:pt x="14451" y="16771"/>
                    <a:pt x="13830" y="17751"/>
                  </a:cubicBezTo>
                  <a:lnTo>
                    <a:pt x="8268" y="17751"/>
                  </a:lnTo>
                  <a:cubicBezTo>
                    <a:pt x="5885" y="17751"/>
                    <a:pt x="5663" y="16381"/>
                    <a:pt x="5653" y="15972"/>
                  </a:cubicBezTo>
                  <a:lnTo>
                    <a:pt x="5653" y="11525"/>
                  </a:lnTo>
                  <a:cubicBezTo>
                    <a:pt x="6380" y="11755"/>
                    <a:pt x="7244" y="11890"/>
                    <a:pt x="8268" y="11890"/>
                  </a:cubicBezTo>
                  <a:lnTo>
                    <a:pt x="13830" y="11890"/>
                  </a:lnTo>
                  <a:cubicBezTo>
                    <a:pt x="14451" y="12873"/>
                    <a:pt x="15882" y="13559"/>
                    <a:pt x="17550" y="13559"/>
                  </a:cubicBezTo>
                  <a:cubicBezTo>
                    <a:pt x="19785" y="13559"/>
                    <a:pt x="21600" y="12322"/>
                    <a:pt x="21600" y="10800"/>
                  </a:cubicBezTo>
                  <a:cubicBezTo>
                    <a:pt x="21600" y="9278"/>
                    <a:pt x="19785" y="8041"/>
                    <a:pt x="17550" y="8041"/>
                  </a:cubicBezTo>
                  <a:cubicBezTo>
                    <a:pt x="15882" y="8041"/>
                    <a:pt x="14451" y="8727"/>
                    <a:pt x="13830" y="9707"/>
                  </a:cubicBezTo>
                  <a:lnTo>
                    <a:pt x="8268" y="9707"/>
                  </a:lnTo>
                  <a:cubicBezTo>
                    <a:pt x="5885" y="9707"/>
                    <a:pt x="5663" y="8337"/>
                    <a:pt x="5653" y="7928"/>
                  </a:cubicBezTo>
                  <a:lnTo>
                    <a:pt x="5653" y="5288"/>
                  </a:lnTo>
                  <a:cubicBezTo>
                    <a:pt x="7092" y="4867"/>
                    <a:pt x="8099" y="3893"/>
                    <a:pt x="8099" y="2756"/>
                  </a:cubicBezTo>
                  <a:cubicBezTo>
                    <a:pt x="8099" y="1234"/>
                    <a:pt x="6287" y="0"/>
                    <a:pt x="4050" y="0"/>
                  </a:cubicBezTo>
                  <a:cubicBezTo>
                    <a:pt x="1813" y="0"/>
                    <a:pt x="0" y="1234"/>
                    <a:pt x="0" y="2756"/>
                  </a:cubicBezTo>
                  <a:cubicBezTo>
                    <a:pt x="0" y="3893"/>
                    <a:pt x="1008" y="4867"/>
                    <a:pt x="2447" y="5288"/>
                  </a:cubicBezTo>
                  <a:lnTo>
                    <a:pt x="2447" y="15972"/>
                  </a:lnTo>
                  <a:cubicBezTo>
                    <a:pt x="2447" y="17563"/>
                    <a:pt x="3997" y="19934"/>
                    <a:pt x="8268" y="19934"/>
                  </a:cubicBezTo>
                  <a:lnTo>
                    <a:pt x="13830" y="19934"/>
                  </a:lnTo>
                  <a:cubicBezTo>
                    <a:pt x="14451" y="20914"/>
                    <a:pt x="15882" y="21600"/>
                    <a:pt x="17550" y="21600"/>
                  </a:cubicBezTo>
                  <a:cubicBezTo>
                    <a:pt x="19785" y="21600"/>
                    <a:pt x="21600" y="20366"/>
                    <a:pt x="21600" y="18844"/>
                  </a:cubicBezTo>
                  <a:cubicBezTo>
                    <a:pt x="21600" y="17319"/>
                    <a:pt x="19785" y="16085"/>
                    <a:pt x="17550" y="16085"/>
                  </a:cubicBezTo>
                  <a:close/>
                </a:path>
              </a:pathLst>
            </a:custGeom>
            <a:solidFill>
              <a:schemeClr val="accent1"/>
            </a:solidFill>
            <a:ln w="12700">
              <a:miter lim="400000"/>
            </a:ln>
          </p:spPr>
          <p:txBody>
            <a:bodyPr lIns="0" tIns="0" rIns="0" bIns="0" anchor="ctr"/>
            <a:lstStyle/>
            <a:p>
              <a:pPr lvl="0"/>
              <a:endParaRPr sz="1300"/>
            </a:p>
          </p:txBody>
        </p:sp>
        <p:sp>
          <p:nvSpPr>
            <p:cNvPr id="44" name="Shape 4160"/>
            <p:cNvSpPr/>
            <p:nvPr/>
          </p:nvSpPr>
          <p:spPr>
            <a:xfrm>
              <a:off x="8439424" y="1140091"/>
              <a:ext cx="58997" cy="206504"/>
            </a:xfrm>
            <a:custGeom>
              <a:avLst/>
              <a:gdLst/>
              <a:ahLst/>
              <a:cxnLst>
                <a:cxn ang="0">
                  <a:pos x="wd2" y="hd2"/>
                </a:cxn>
                <a:cxn ang="5400000">
                  <a:pos x="wd2" y="hd2"/>
                </a:cxn>
                <a:cxn ang="10800000">
                  <a:pos x="wd2" y="hd2"/>
                </a:cxn>
                <a:cxn ang="16200000">
                  <a:pos x="wd2" y="hd2"/>
                </a:cxn>
              </a:cxnLst>
              <a:rect l="0" t="0" r="r" b="b"/>
              <a:pathLst>
                <a:path w="21600" h="21600" extrusionOk="0">
                  <a:moveTo>
                    <a:pt x="10800" y="20293"/>
                  </a:moveTo>
                  <a:cubicBezTo>
                    <a:pt x="7359" y="20293"/>
                    <a:pt x="4568" y="19498"/>
                    <a:pt x="4568" y="18513"/>
                  </a:cubicBezTo>
                  <a:cubicBezTo>
                    <a:pt x="4568" y="17531"/>
                    <a:pt x="7359" y="16733"/>
                    <a:pt x="10800" y="16733"/>
                  </a:cubicBezTo>
                  <a:cubicBezTo>
                    <a:pt x="14241" y="16733"/>
                    <a:pt x="17032" y="17531"/>
                    <a:pt x="17032" y="18513"/>
                  </a:cubicBezTo>
                  <a:cubicBezTo>
                    <a:pt x="17032" y="19498"/>
                    <a:pt x="14241" y="20293"/>
                    <a:pt x="10800" y="20293"/>
                  </a:cubicBezTo>
                  <a:close/>
                  <a:moveTo>
                    <a:pt x="4568" y="3087"/>
                  </a:moveTo>
                  <a:cubicBezTo>
                    <a:pt x="4568" y="2102"/>
                    <a:pt x="7359" y="1307"/>
                    <a:pt x="10800" y="1307"/>
                  </a:cubicBezTo>
                  <a:cubicBezTo>
                    <a:pt x="14241" y="1307"/>
                    <a:pt x="17032" y="2102"/>
                    <a:pt x="17032" y="3087"/>
                  </a:cubicBezTo>
                  <a:cubicBezTo>
                    <a:pt x="17032" y="4069"/>
                    <a:pt x="14241" y="4864"/>
                    <a:pt x="10800" y="4864"/>
                  </a:cubicBezTo>
                  <a:cubicBezTo>
                    <a:pt x="7359" y="4864"/>
                    <a:pt x="4568" y="4069"/>
                    <a:pt x="4568" y="3087"/>
                  </a:cubicBezTo>
                  <a:close/>
                  <a:moveTo>
                    <a:pt x="15076" y="15680"/>
                  </a:moveTo>
                  <a:lnTo>
                    <a:pt x="15076" y="5920"/>
                  </a:lnTo>
                  <a:cubicBezTo>
                    <a:pt x="18912" y="5446"/>
                    <a:pt x="21600" y="4357"/>
                    <a:pt x="21600" y="3087"/>
                  </a:cubicBezTo>
                  <a:cubicBezTo>
                    <a:pt x="21600" y="1381"/>
                    <a:pt x="16766" y="0"/>
                    <a:pt x="10800" y="0"/>
                  </a:cubicBezTo>
                  <a:cubicBezTo>
                    <a:pt x="4834" y="0"/>
                    <a:pt x="0" y="1381"/>
                    <a:pt x="0" y="3087"/>
                  </a:cubicBezTo>
                  <a:cubicBezTo>
                    <a:pt x="0" y="4357"/>
                    <a:pt x="2688" y="5446"/>
                    <a:pt x="6524" y="5920"/>
                  </a:cubicBezTo>
                  <a:lnTo>
                    <a:pt x="6524" y="15680"/>
                  </a:lnTo>
                  <a:cubicBezTo>
                    <a:pt x="2688" y="16154"/>
                    <a:pt x="0" y="17243"/>
                    <a:pt x="0" y="18513"/>
                  </a:cubicBezTo>
                  <a:cubicBezTo>
                    <a:pt x="0" y="20219"/>
                    <a:pt x="4834" y="21600"/>
                    <a:pt x="10800" y="21600"/>
                  </a:cubicBezTo>
                  <a:cubicBezTo>
                    <a:pt x="16766" y="21600"/>
                    <a:pt x="21600" y="20219"/>
                    <a:pt x="21600" y="18513"/>
                  </a:cubicBezTo>
                  <a:cubicBezTo>
                    <a:pt x="21600" y="17243"/>
                    <a:pt x="18912" y="16154"/>
                    <a:pt x="15076" y="15680"/>
                  </a:cubicBezTo>
                  <a:close/>
                </a:path>
              </a:pathLst>
            </a:custGeom>
            <a:solidFill>
              <a:schemeClr val="accent1"/>
            </a:solidFill>
            <a:ln w="12700">
              <a:miter lim="400000"/>
            </a:ln>
          </p:spPr>
          <p:txBody>
            <a:bodyPr lIns="0" tIns="0" rIns="0" bIns="0" anchor="ctr"/>
            <a:lstStyle/>
            <a:p>
              <a:pPr lvl="0"/>
              <a:endParaRPr sz="1300"/>
            </a:p>
          </p:txBody>
        </p:sp>
        <p:sp>
          <p:nvSpPr>
            <p:cNvPr id="45" name="Shape 4161"/>
            <p:cNvSpPr/>
            <p:nvPr/>
          </p:nvSpPr>
          <p:spPr>
            <a:xfrm>
              <a:off x="592533" y="1677919"/>
              <a:ext cx="58998" cy="206504"/>
            </a:xfrm>
            <a:custGeom>
              <a:avLst/>
              <a:gdLst/>
              <a:ahLst/>
              <a:cxnLst>
                <a:cxn ang="0">
                  <a:pos x="wd2" y="hd2"/>
                </a:cxn>
                <a:cxn ang="5400000">
                  <a:pos x="wd2" y="hd2"/>
                </a:cxn>
                <a:cxn ang="10800000">
                  <a:pos x="wd2" y="hd2"/>
                </a:cxn>
                <a:cxn ang="16200000">
                  <a:pos x="wd2" y="hd2"/>
                </a:cxn>
              </a:cxnLst>
              <a:rect l="0" t="0" r="r" b="b"/>
              <a:pathLst>
                <a:path w="21600" h="21600" extrusionOk="0">
                  <a:moveTo>
                    <a:pt x="21600" y="3087"/>
                  </a:moveTo>
                  <a:cubicBezTo>
                    <a:pt x="21600" y="1381"/>
                    <a:pt x="16766" y="0"/>
                    <a:pt x="10800" y="0"/>
                  </a:cubicBezTo>
                  <a:cubicBezTo>
                    <a:pt x="4834" y="0"/>
                    <a:pt x="0" y="1381"/>
                    <a:pt x="0" y="3087"/>
                  </a:cubicBezTo>
                  <a:cubicBezTo>
                    <a:pt x="0" y="4357"/>
                    <a:pt x="2688" y="5446"/>
                    <a:pt x="6524" y="5920"/>
                  </a:cubicBezTo>
                  <a:lnTo>
                    <a:pt x="6524" y="15680"/>
                  </a:lnTo>
                  <a:cubicBezTo>
                    <a:pt x="2688" y="16154"/>
                    <a:pt x="0" y="17243"/>
                    <a:pt x="0" y="18513"/>
                  </a:cubicBezTo>
                  <a:cubicBezTo>
                    <a:pt x="0" y="20219"/>
                    <a:pt x="4834" y="21600"/>
                    <a:pt x="10800" y="21600"/>
                  </a:cubicBezTo>
                  <a:cubicBezTo>
                    <a:pt x="16766" y="21600"/>
                    <a:pt x="21600" y="20219"/>
                    <a:pt x="21600" y="18513"/>
                  </a:cubicBezTo>
                  <a:cubicBezTo>
                    <a:pt x="21600" y="17243"/>
                    <a:pt x="18912" y="16154"/>
                    <a:pt x="15076" y="15680"/>
                  </a:cubicBezTo>
                  <a:lnTo>
                    <a:pt x="15076" y="5920"/>
                  </a:lnTo>
                  <a:cubicBezTo>
                    <a:pt x="18912" y="5446"/>
                    <a:pt x="21600" y="4357"/>
                    <a:pt x="21600" y="3087"/>
                  </a:cubicBezTo>
                  <a:close/>
                </a:path>
              </a:pathLst>
            </a:custGeom>
            <a:solidFill>
              <a:schemeClr val="accent1"/>
            </a:solidFill>
            <a:ln w="12700">
              <a:miter lim="400000"/>
            </a:ln>
          </p:spPr>
          <p:txBody>
            <a:bodyPr lIns="0" tIns="0" rIns="0" bIns="0" anchor="ctr"/>
            <a:lstStyle/>
            <a:p>
              <a:pPr lvl="0"/>
              <a:endParaRPr sz="1300"/>
            </a:p>
          </p:txBody>
        </p:sp>
        <p:sp>
          <p:nvSpPr>
            <p:cNvPr id="46" name="Shape 4162"/>
            <p:cNvSpPr/>
            <p:nvPr/>
          </p:nvSpPr>
          <p:spPr>
            <a:xfrm>
              <a:off x="698627" y="1677919"/>
              <a:ext cx="58997" cy="206504"/>
            </a:xfrm>
            <a:custGeom>
              <a:avLst/>
              <a:gdLst/>
              <a:ahLst/>
              <a:cxnLst>
                <a:cxn ang="0">
                  <a:pos x="wd2" y="hd2"/>
                </a:cxn>
                <a:cxn ang="5400000">
                  <a:pos x="wd2" y="hd2"/>
                </a:cxn>
                <a:cxn ang="10800000">
                  <a:pos x="wd2" y="hd2"/>
                </a:cxn>
                <a:cxn ang="16200000">
                  <a:pos x="wd2" y="hd2"/>
                </a:cxn>
              </a:cxnLst>
              <a:rect l="0" t="0" r="r" b="b"/>
              <a:pathLst>
                <a:path w="21600" h="21600" extrusionOk="0">
                  <a:moveTo>
                    <a:pt x="15076" y="15680"/>
                  </a:moveTo>
                  <a:lnTo>
                    <a:pt x="15076" y="5920"/>
                  </a:lnTo>
                  <a:cubicBezTo>
                    <a:pt x="18912" y="5446"/>
                    <a:pt x="21600" y="4357"/>
                    <a:pt x="21600" y="3087"/>
                  </a:cubicBezTo>
                  <a:cubicBezTo>
                    <a:pt x="21600" y="1381"/>
                    <a:pt x="16761" y="0"/>
                    <a:pt x="10800" y="0"/>
                  </a:cubicBezTo>
                  <a:cubicBezTo>
                    <a:pt x="4834" y="0"/>
                    <a:pt x="0" y="1381"/>
                    <a:pt x="0" y="3087"/>
                  </a:cubicBezTo>
                  <a:cubicBezTo>
                    <a:pt x="0" y="4357"/>
                    <a:pt x="2688" y="5446"/>
                    <a:pt x="6524" y="5920"/>
                  </a:cubicBezTo>
                  <a:lnTo>
                    <a:pt x="6524" y="15680"/>
                  </a:lnTo>
                  <a:cubicBezTo>
                    <a:pt x="2688" y="16154"/>
                    <a:pt x="0" y="17243"/>
                    <a:pt x="0" y="18513"/>
                  </a:cubicBezTo>
                  <a:cubicBezTo>
                    <a:pt x="0" y="20219"/>
                    <a:pt x="4834" y="21600"/>
                    <a:pt x="10800" y="21600"/>
                  </a:cubicBezTo>
                  <a:cubicBezTo>
                    <a:pt x="16761" y="21600"/>
                    <a:pt x="21600" y="20219"/>
                    <a:pt x="21600" y="18513"/>
                  </a:cubicBezTo>
                  <a:cubicBezTo>
                    <a:pt x="21600" y="17243"/>
                    <a:pt x="18912" y="16154"/>
                    <a:pt x="15076" y="15680"/>
                  </a:cubicBezTo>
                  <a:close/>
                </a:path>
              </a:pathLst>
            </a:custGeom>
            <a:solidFill>
              <a:schemeClr val="accent1"/>
            </a:solidFill>
            <a:ln w="12700">
              <a:miter lim="400000"/>
            </a:ln>
          </p:spPr>
          <p:txBody>
            <a:bodyPr lIns="0" tIns="0" rIns="0" bIns="0" anchor="ctr"/>
            <a:lstStyle/>
            <a:p>
              <a:pPr lvl="0"/>
              <a:endParaRPr sz="1300"/>
            </a:p>
          </p:txBody>
        </p:sp>
        <p:sp>
          <p:nvSpPr>
            <p:cNvPr id="47" name="Shape 4163"/>
            <p:cNvSpPr/>
            <p:nvPr/>
          </p:nvSpPr>
          <p:spPr>
            <a:xfrm>
              <a:off x="2176257" y="2199287"/>
              <a:ext cx="113080" cy="211410"/>
            </a:xfrm>
            <a:custGeom>
              <a:avLst/>
              <a:gdLst/>
              <a:ahLst/>
              <a:cxnLst>
                <a:cxn ang="0">
                  <a:pos x="wd2" y="hd2"/>
                </a:cxn>
                <a:cxn ang="5400000">
                  <a:pos x="wd2" y="hd2"/>
                </a:cxn>
                <a:cxn ang="10800000">
                  <a:pos x="wd2" y="hd2"/>
                </a:cxn>
                <a:cxn ang="16200000">
                  <a:pos x="wd2" y="hd2"/>
                </a:cxn>
              </a:cxnLst>
              <a:rect l="0" t="0" r="r" b="b"/>
              <a:pathLst>
                <a:path w="21291" h="21431" extrusionOk="0">
                  <a:moveTo>
                    <a:pt x="20826" y="19961"/>
                  </a:moveTo>
                  <a:cubicBezTo>
                    <a:pt x="21445" y="20297"/>
                    <a:pt x="21445" y="20843"/>
                    <a:pt x="20826" y="21179"/>
                  </a:cubicBezTo>
                  <a:cubicBezTo>
                    <a:pt x="20208" y="21515"/>
                    <a:pt x="19204" y="21515"/>
                    <a:pt x="18583" y="21179"/>
                  </a:cubicBezTo>
                  <a:lnTo>
                    <a:pt x="464" y="11327"/>
                  </a:lnTo>
                  <a:cubicBezTo>
                    <a:pt x="-155" y="10988"/>
                    <a:pt x="-155" y="10442"/>
                    <a:pt x="464" y="10106"/>
                  </a:cubicBezTo>
                  <a:lnTo>
                    <a:pt x="18583" y="254"/>
                  </a:lnTo>
                  <a:cubicBezTo>
                    <a:pt x="19204" y="-85"/>
                    <a:pt x="20208" y="-85"/>
                    <a:pt x="20826" y="254"/>
                  </a:cubicBezTo>
                  <a:cubicBezTo>
                    <a:pt x="21445" y="590"/>
                    <a:pt x="21445" y="1136"/>
                    <a:pt x="20826" y="1472"/>
                  </a:cubicBezTo>
                  <a:lnTo>
                    <a:pt x="4301" y="10715"/>
                  </a:lnTo>
                  <a:cubicBezTo>
                    <a:pt x="4301" y="10715"/>
                    <a:pt x="20826" y="19961"/>
                    <a:pt x="20826" y="19961"/>
                  </a:cubicBezTo>
                  <a:close/>
                </a:path>
              </a:pathLst>
            </a:custGeom>
            <a:solidFill>
              <a:schemeClr val="accent1"/>
            </a:solidFill>
            <a:ln w="12700">
              <a:miter lim="400000"/>
            </a:ln>
          </p:spPr>
          <p:txBody>
            <a:bodyPr lIns="0" tIns="0" rIns="0" bIns="0" anchor="ctr"/>
            <a:lstStyle/>
            <a:p>
              <a:pPr lvl="0"/>
              <a:endParaRPr sz="1300"/>
            </a:p>
          </p:txBody>
        </p:sp>
        <p:sp>
          <p:nvSpPr>
            <p:cNvPr id="48" name="Shape 4164"/>
            <p:cNvSpPr/>
            <p:nvPr/>
          </p:nvSpPr>
          <p:spPr>
            <a:xfrm>
              <a:off x="7402405" y="2248451"/>
              <a:ext cx="63926" cy="113081"/>
            </a:xfrm>
            <a:custGeom>
              <a:avLst/>
              <a:gdLst/>
              <a:ahLst/>
              <a:cxnLst>
                <a:cxn ang="0">
                  <a:pos x="wd2" y="hd2"/>
                </a:cxn>
                <a:cxn ang="5400000">
                  <a:pos x="wd2" y="hd2"/>
                </a:cxn>
                <a:cxn ang="10800000">
                  <a:pos x="wd2" y="hd2"/>
                </a:cxn>
                <a:cxn ang="16200000">
                  <a:pos x="wd2" y="hd2"/>
                </a:cxn>
              </a:cxnLst>
              <a:rect l="0" t="0" r="r" b="b"/>
              <a:pathLst>
                <a:path w="21059" h="21288" extrusionOk="0">
                  <a:moveTo>
                    <a:pt x="20247" y="18557"/>
                  </a:moveTo>
                  <a:cubicBezTo>
                    <a:pt x="21329" y="19181"/>
                    <a:pt x="21329" y="20196"/>
                    <a:pt x="20247" y="20820"/>
                  </a:cubicBezTo>
                  <a:cubicBezTo>
                    <a:pt x="19159" y="21444"/>
                    <a:pt x="17404" y="21444"/>
                    <a:pt x="16322" y="20820"/>
                  </a:cubicBezTo>
                  <a:lnTo>
                    <a:pt x="811" y="11775"/>
                  </a:lnTo>
                  <a:cubicBezTo>
                    <a:pt x="-271" y="11151"/>
                    <a:pt x="-271" y="10137"/>
                    <a:pt x="811" y="9513"/>
                  </a:cubicBezTo>
                  <a:lnTo>
                    <a:pt x="16322" y="468"/>
                  </a:lnTo>
                  <a:cubicBezTo>
                    <a:pt x="17404" y="-156"/>
                    <a:pt x="19159" y="-156"/>
                    <a:pt x="20247" y="468"/>
                  </a:cubicBezTo>
                  <a:cubicBezTo>
                    <a:pt x="21329" y="1098"/>
                    <a:pt x="21329" y="2107"/>
                    <a:pt x="20247" y="2736"/>
                  </a:cubicBezTo>
                  <a:lnTo>
                    <a:pt x="7525" y="10644"/>
                  </a:lnTo>
                  <a:cubicBezTo>
                    <a:pt x="7525" y="10644"/>
                    <a:pt x="20247" y="18557"/>
                    <a:pt x="20247" y="18557"/>
                  </a:cubicBezTo>
                  <a:close/>
                </a:path>
              </a:pathLst>
            </a:custGeom>
            <a:solidFill>
              <a:schemeClr val="accent1"/>
            </a:solidFill>
            <a:ln w="12700">
              <a:miter lim="400000"/>
            </a:ln>
          </p:spPr>
          <p:txBody>
            <a:bodyPr lIns="0" tIns="0" rIns="0" bIns="0" anchor="ctr"/>
            <a:lstStyle/>
            <a:p>
              <a:pPr lvl="0"/>
              <a:endParaRPr sz="1300"/>
            </a:p>
          </p:txBody>
        </p:sp>
        <p:sp>
          <p:nvSpPr>
            <p:cNvPr id="49" name="Shape 4165"/>
            <p:cNvSpPr/>
            <p:nvPr/>
          </p:nvSpPr>
          <p:spPr>
            <a:xfrm>
              <a:off x="618538" y="2273029"/>
              <a:ext cx="113081" cy="63926"/>
            </a:xfrm>
            <a:custGeom>
              <a:avLst/>
              <a:gdLst/>
              <a:ahLst/>
              <a:cxnLst>
                <a:cxn ang="0">
                  <a:pos x="wd2" y="hd2"/>
                </a:cxn>
                <a:cxn ang="5400000">
                  <a:pos x="wd2" y="hd2"/>
                </a:cxn>
                <a:cxn ang="10800000">
                  <a:pos x="wd2" y="hd2"/>
                </a:cxn>
                <a:cxn ang="16200000">
                  <a:pos x="wd2" y="hd2"/>
                </a:cxn>
              </a:cxnLst>
              <a:rect l="0" t="0" r="r" b="b"/>
              <a:pathLst>
                <a:path w="21288" h="21059" extrusionOk="0">
                  <a:moveTo>
                    <a:pt x="18555" y="811"/>
                  </a:moveTo>
                  <a:cubicBezTo>
                    <a:pt x="19181" y="-271"/>
                    <a:pt x="20193" y="-271"/>
                    <a:pt x="20820" y="811"/>
                  </a:cubicBezTo>
                  <a:cubicBezTo>
                    <a:pt x="21444" y="1894"/>
                    <a:pt x="21444" y="3649"/>
                    <a:pt x="20820" y="4732"/>
                  </a:cubicBezTo>
                  <a:lnTo>
                    <a:pt x="11778" y="20247"/>
                  </a:lnTo>
                  <a:cubicBezTo>
                    <a:pt x="11151" y="21329"/>
                    <a:pt x="10137" y="21329"/>
                    <a:pt x="9513" y="20247"/>
                  </a:cubicBezTo>
                  <a:lnTo>
                    <a:pt x="468" y="4732"/>
                  </a:lnTo>
                  <a:cubicBezTo>
                    <a:pt x="-156" y="3649"/>
                    <a:pt x="-156" y="1894"/>
                    <a:pt x="468" y="811"/>
                  </a:cubicBezTo>
                  <a:cubicBezTo>
                    <a:pt x="1095" y="-271"/>
                    <a:pt x="2109" y="-271"/>
                    <a:pt x="2733" y="811"/>
                  </a:cubicBezTo>
                  <a:lnTo>
                    <a:pt x="10644" y="13528"/>
                  </a:lnTo>
                  <a:cubicBezTo>
                    <a:pt x="10644" y="13528"/>
                    <a:pt x="18555" y="811"/>
                    <a:pt x="18555" y="811"/>
                  </a:cubicBezTo>
                  <a:close/>
                </a:path>
              </a:pathLst>
            </a:custGeom>
            <a:solidFill>
              <a:schemeClr val="accent1"/>
            </a:solidFill>
            <a:ln w="12700">
              <a:miter lim="400000"/>
            </a:ln>
          </p:spPr>
          <p:txBody>
            <a:bodyPr lIns="0" tIns="0" rIns="0" bIns="0" anchor="ctr"/>
            <a:lstStyle/>
            <a:p>
              <a:pPr lvl="0"/>
              <a:endParaRPr sz="1300"/>
            </a:p>
          </p:txBody>
        </p:sp>
        <p:sp>
          <p:nvSpPr>
            <p:cNvPr id="50" name="Shape 4166"/>
            <p:cNvSpPr/>
            <p:nvPr/>
          </p:nvSpPr>
          <p:spPr>
            <a:xfrm>
              <a:off x="1138125" y="2273029"/>
              <a:ext cx="113087" cy="63926"/>
            </a:xfrm>
            <a:custGeom>
              <a:avLst/>
              <a:gdLst/>
              <a:ahLst/>
              <a:cxnLst>
                <a:cxn ang="0">
                  <a:pos x="wd2" y="hd2"/>
                </a:cxn>
                <a:cxn ang="5400000">
                  <a:pos x="wd2" y="hd2"/>
                </a:cxn>
                <a:cxn ang="10800000">
                  <a:pos x="wd2" y="hd2"/>
                </a:cxn>
                <a:cxn ang="16200000">
                  <a:pos x="wd2" y="hd2"/>
                </a:cxn>
              </a:cxnLst>
              <a:rect l="0" t="0" r="r" b="b"/>
              <a:pathLst>
                <a:path w="21287" h="21059" extrusionOk="0">
                  <a:moveTo>
                    <a:pt x="2732" y="20247"/>
                  </a:moveTo>
                  <a:cubicBezTo>
                    <a:pt x="2108" y="21329"/>
                    <a:pt x="1094" y="21329"/>
                    <a:pt x="470" y="20247"/>
                  </a:cubicBezTo>
                  <a:cubicBezTo>
                    <a:pt x="-157" y="19164"/>
                    <a:pt x="-157" y="17409"/>
                    <a:pt x="470" y="16317"/>
                  </a:cubicBezTo>
                  <a:lnTo>
                    <a:pt x="9510" y="811"/>
                  </a:lnTo>
                  <a:cubicBezTo>
                    <a:pt x="10135" y="-271"/>
                    <a:pt x="11149" y="-271"/>
                    <a:pt x="11776" y="811"/>
                  </a:cubicBezTo>
                  <a:lnTo>
                    <a:pt x="20816" y="16317"/>
                  </a:lnTo>
                  <a:cubicBezTo>
                    <a:pt x="21443" y="17409"/>
                    <a:pt x="21443" y="19154"/>
                    <a:pt x="20816" y="20247"/>
                  </a:cubicBezTo>
                  <a:cubicBezTo>
                    <a:pt x="20189" y="21329"/>
                    <a:pt x="19178" y="21329"/>
                    <a:pt x="18551" y="20247"/>
                  </a:cubicBezTo>
                  <a:lnTo>
                    <a:pt x="10642" y="7530"/>
                  </a:lnTo>
                  <a:cubicBezTo>
                    <a:pt x="10642" y="7530"/>
                    <a:pt x="2732" y="20247"/>
                    <a:pt x="2732" y="20247"/>
                  </a:cubicBezTo>
                  <a:close/>
                </a:path>
              </a:pathLst>
            </a:custGeom>
            <a:solidFill>
              <a:schemeClr val="accent1"/>
            </a:solidFill>
            <a:ln w="12700">
              <a:miter lim="400000"/>
            </a:ln>
          </p:spPr>
          <p:txBody>
            <a:bodyPr lIns="0" tIns="0" rIns="0" bIns="0" anchor="ctr"/>
            <a:lstStyle/>
            <a:p>
              <a:pPr lvl="0"/>
              <a:endParaRPr sz="1300"/>
            </a:p>
          </p:txBody>
        </p:sp>
        <p:sp>
          <p:nvSpPr>
            <p:cNvPr id="51" name="Shape 4167"/>
            <p:cNvSpPr/>
            <p:nvPr/>
          </p:nvSpPr>
          <p:spPr>
            <a:xfrm>
              <a:off x="1682296" y="2248449"/>
              <a:ext cx="63925" cy="113085"/>
            </a:xfrm>
            <a:custGeom>
              <a:avLst/>
              <a:gdLst/>
              <a:ahLst/>
              <a:cxnLst>
                <a:cxn ang="0">
                  <a:pos x="wd2" y="hd2"/>
                </a:cxn>
                <a:cxn ang="5400000">
                  <a:pos x="wd2" y="hd2"/>
                </a:cxn>
                <a:cxn ang="10800000">
                  <a:pos x="wd2" y="hd2"/>
                </a:cxn>
                <a:cxn ang="16200000">
                  <a:pos x="wd2" y="hd2"/>
                </a:cxn>
              </a:cxnLst>
              <a:rect l="0" t="0" r="r" b="b"/>
              <a:pathLst>
                <a:path w="21058" h="21283" extrusionOk="0">
                  <a:moveTo>
                    <a:pt x="816" y="18551"/>
                  </a:moveTo>
                  <a:cubicBezTo>
                    <a:pt x="-271" y="19175"/>
                    <a:pt x="-271" y="20189"/>
                    <a:pt x="816" y="20813"/>
                  </a:cubicBezTo>
                  <a:cubicBezTo>
                    <a:pt x="1894" y="21437"/>
                    <a:pt x="3654" y="21443"/>
                    <a:pt x="4736" y="20813"/>
                  </a:cubicBezTo>
                  <a:lnTo>
                    <a:pt x="20247" y="11777"/>
                  </a:lnTo>
                  <a:cubicBezTo>
                    <a:pt x="21329" y="11147"/>
                    <a:pt x="21329" y="10133"/>
                    <a:pt x="20247" y="9509"/>
                  </a:cubicBezTo>
                  <a:lnTo>
                    <a:pt x="4736" y="473"/>
                  </a:lnTo>
                  <a:cubicBezTo>
                    <a:pt x="3654" y="-157"/>
                    <a:pt x="1899" y="-157"/>
                    <a:pt x="816" y="473"/>
                  </a:cubicBezTo>
                  <a:cubicBezTo>
                    <a:pt x="-271" y="1097"/>
                    <a:pt x="-271" y="2111"/>
                    <a:pt x="811" y="2735"/>
                  </a:cubicBezTo>
                  <a:lnTo>
                    <a:pt x="13533" y="10640"/>
                  </a:lnTo>
                  <a:cubicBezTo>
                    <a:pt x="13533" y="10640"/>
                    <a:pt x="816" y="18551"/>
                    <a:pt x="816" y="18551"/>
                  </a:cubicBezTo>
                  <a:close/>
                </a:path>
              </a:pathLst>
            </a:custGeom>
            <a:solidFill>
              <a:schemeClr val="accent1"/>
            </a:solidFill>
            <a:ln w="12700">
              <a:miter lim="400000"/>
            </a:ln>
          </p:spPr>
          <p:txBody>
            <a:bodyPr lIns="0" tIns="0" rIns="0" bIns="0" anchor="ctr"/>
            <a:lstStyle/>
            <a:p>
              <a:pPr lvl="0"/>
              <a:endParaRPr sz="1300"/>
            </a:p>
          </p:txBody>
        </p:sp>
        <p:sp>
          <p:nvSpPr>
            <p:cNvPr id="52" name="Shape 4168"/>
            <p:cNvSpPr/>
            <p:nvPr/>
          </p:nvSpPr>
          <p:spPr>
            <a:xfrm>
              <a:off x="3760654" y="2199287"/>
              <a:ext cx="113093" cy="211410"/>
            </a:xfrm>
            <a:custGeom>
              <a:avLst/>
              <a:gdLst/>
              <a:ahLst/>
              <a:cxnLst>
                <a:cxn ang="0">
                  <a:pos x="wd2" y="hd2"/>
                </a:cxn>
                <a:cxn ang="5400000">
                  <a:pos x="wd2" y="hd2"/>
                </a:cxn>
                <a:cxn ang="10800000">
                  <a:pos x="wd2" y="hd2"/>
                </a:cxn>
                <a:cxn ang="16200000">
                  <a:pos x="wd2" y="hd2"/>
                </a:cxn>
              </a:cxnLst>
              <a:rect l="0" t="0" r="r" b="b"/>
              <a:pathLst>
                <a:path w="21290" h="21431" extrusionOk="0">
                  <a:moveTo>
                    <a:pt x="466" y="19961"/>
                  </a:moveTo>
                  <a:cubicBezTo>
                    <a:pt x="-155" y="20297"/>
                    <a:pt x="-155" y="20843"/>
                    <a:pt x="466" y="21179"/>
                  </a:cubicBezTo>
                  <a:cubicBezTo>
                    <a:pt x="1082" y="21515"/>
                    <a:pt x="2088" y="21515"/>
                    <a:pt x="2707" y="21179"/>
                  </a:cubicBezTo>
                  <a:lnTo>
                    <a:pt x="20826" y="11327"/>
                  </a:lnTo>
                  <a:cubicBezTo>
                    <a:pt x="21445" y="10988"/>
                    <a:pt x="21445" y="10442"/>
                    <a:pt x="20826" y="10106"/>
                  </a:cubicBezTo>
                  <a:lnTo>
                    <a:pt x="2707" y="254"/>
                  </a:lnTo>
                  <a:cubicBezTo>
                    <a:pt x="2088" y="-85"/>
                    <a:pt x="1085" y="-85"/>
                    <a:pt x="466" y="254"/>
                  </a:cubicBezTo>
                  <a:cubicBezTo>
                    <a:pt x="-155" y="590"/>
                    <a:pt x="-155" y="1136"/>
                    <a:pt x="464" y="1472"/>
                  </a:cubicBezTo>
                  <a:lnTo>
                    <a:pt x="16987" y="10715"/>
                  </a:lnTo>
                  <a:cubicBezTo>
                    <a:pt x="16987" y="10715"/>
                    <a:pt x="466" y="19961"/>
                    <a:pt x="466" y="19961"/>
                  </a:cubicBezTo>
                  <a:close/>
                </a:path>
              </a:pathLst>
            </a:custGeom>
            <a:solidFill>
              <a:schemeClr val="accent1"/>
            </a:solidFill>
            <a:ln w="12700">
              <a:miter lim="400000"/>
            </a:ln>
          </p:spPr>
          <p:txBody>
            <a:bodyPr lIns="0" tIns="0" rIns="0" bIns="0" anchor="ctr"/>
            <a:lstStyle/>
            <a:p>
              <a:pPr lvl="0"/>
              <a:endParaRPr sz="1300"/>
            </a:p>
          </p:txBody>
        </p:sp>
        <p:sp>
          <p:nvSpPr>
            <p:cNvPr id="53" name="Shape 4169"/>
            <p:cNvSpPr/>
            <p:nvPr/>
          </p:nvSpPr>
          <p:spPr>
            <a:xfrm>
              <a:off x="3167316" y="2248144"/>
              <a:ext cx="211420" cy="113066"/>
            </a:xfrm>
            <a:custGeom>
              <a:avLst/>
              <a:gdLst/>
              <a:ahLst/>
              <a:cxnLst>
                <a:cxn ang="0">
                  <a:pos x="wd2" y="hd2"/>
                </a:cxn>
                <a:cxn ang="5400000">
                  <a:pos x="wd2" y="hd2"/>
                </a:cxn>
                <a:cxn ang="10800000">
                  <a:pos x="wd2" y="hd2"/>
                </a:cxn>
                <a:cxn ang="16200000">
                  <a:pos x="wd2" y="hd2"/>
                </a:cxn>
              </a:cxnLst>
              <a:rect l="0" t="0" r="r" b="b"/>
              <a:pathLst>
                <a:path w="21431" h="21291" extrusionOk="0">
                  <a:moveTo>
                    <a:pt x="19959" y="20826"/>
                  </a:moveTo>
                  <a:cubicBezTo>
                    <a:pt x="20295" y="21445"/>
                    <a:pt x="20841" y="21445"/>
                    <a:pt x="21177" y="20826"/>
                  </a:cubicBezTo>
                  <a:cubicBezTo>
                    <a:pt x="21515" y="20208"/>
                    <a:pt x="21515" y="19204"/>
                    <a:pt x="21177" y="18585"/>
                  </a:cubicBezTo>
                  <a:lnTo>
                    <a:pt x="11325" y="464"/>
                  </a:lnTo>
                  <a:cubicBezTo>
                    <a:pt x="10987" y="-155"/>
                    <a:pt x="10443" y="-155"/>
                    <a:pt x="10105" y="464"/>
                  </a:cubicBezTo>
                  <a:lnTo>
                    <a:pt x="253" y="18585"/>
                  </a:lnTo>
                  <a:cubicBezTo>
                    <a:pt x="-83" y="19204"/>
                    <a:pt x="-85" y="20208"/>
                    <a:pt x="253" y="20826"/>
                  </a:cubicBezTo>
                  <a:cubicBezTo>
                    <a:pt x="589" y="21445"/>
                    <a:pt x="1135" y="21445"/>
                    <a:pt x="1472" y="20826"/>
                  </a:cubicBezTo>
                  <a:lnTo>
                    <a:pt x="10714" y="4299"/>
                  </a:lnTo>
                  <a:cubicBezTo>
                    <a:pt x="10714" y="4299"/>
                    <a:pt x="19959" y="20826"/>
                    <a:pt x="19959" y="20826"/>
                  </a:cubicBezTo>
                  <a:close/>
                </a:path>
              </a:pathLst>
            </a:custGeom>
            <a:solidFill>
              <a:schemeClr val="accent1"/>
            </a:solidFill>
            <a:ln w="12700">
              <a:miter lim="400000"/>
            </a:ln>
          </p:spPr>
          <p:txBody>
            <a:bodyPr lIns="0" tIns="0" rIns="0" bIns="0" anchor="ctr"/>
            <a:lstStyle/>
            <a:p>
              <a:pPr lvl="0"/>
              <a:endParaRPr sz="1300"/>
            </a:p>
          </p:txBody>
        </p:sp>
        <p:sp>
          <p:nvSpPr>
            <p:cNvPr id="54" name="Shape 4170"/>
            <p:cNvSpPr/>
            <p:nvPr/>
          </p:nvSpPr>
          <p:spPr>
            <a:xfrm>
              <a:off x="2647727" y="2248945"/>
              <a:ext cx="211420" cy="113066"/>
            </a:xfrm>
            <a:custGeom>
              <a:avLst/>
              <a:gdLst/>
              <a:ahLst/>
              <a:cxnLst>
                <a:cxn ang="0">
                  <a:pos x="wd2" y="hd2"/>
                </a:cxn>
                <a:cxn ang="5400000">
                  <a:pos x="wd2" y="hd2"/>
                </a:cxn>
                <a:cxn ang="10800000">
                  <a:pos x="wd2" y="hd2"/>
                </a:cxn>
                <a:cxn ang="16200000">
                  <a:pos x="wd2" y="hd2"/>
                </a:cxn>
              </a:cxnLst>
              <a:rect l="0" t="0" r="r" b="b"/>
              <a:pathLst>
                <a:path w="21431" h="21291" extrusionOk="0">
                  <a:moveTo>
                    <a:pt x="1473" y="464"/>
                  </a:moveTo>
                  <a:cubicBezTo>
                    <a:pt x="1136" y="-155"/>
                    <a:pt x="590" y="-155"/>
                    <a:pt x="254" y="464"/>
                  </a:cubicBezTo>
                  <a:cubicBezTo>
                    <a:pt x="-84" y="1082"/>
                    <a:pt x="-84" y="2086"/>
                    <a:pt x="254" y="2705"/>
                  </a:cubicBezTo>
                  <a:lnTo>
                    <a:pt x="10106" y="20826"/>
                  </a:lnTo>
                  <a:cubicBezTo>
                    <a:pt x="10442" y="21445"/>
                    <a:pt x="10988" y="21445"/>
                    <a:pt x="11326" y="20826"/>
                  </a:cubicBezTo>
                  <a:lnTo>
                    <a:pt x="21178" y="2705"/>
                  </a:lnTo>
                  <a:cubicBezTo>
                    <a:pt x="21514" y="2086"/>
                    <a:pt x="21516" y="1082"/>
                    <a:pt x="21178" y="464"/>
                  </a:cubicBezTo>
                  <a:cubicBezTo>
                    <a:pt x="20842" y="-155"/>
                    <a:pt x="20296" y="-155"/>
                    <a:pt x="19959" y="464"/>
                  </a:cubicBezTo>
                  <a:lnTo>
                    <a:pt x="10715" y="16991"/>
                  </a:lnTo>
                  <a:cubicBezTo>
                    <a:pt x="10715" y="16991"/>
                    <a:pt x="1473" y="464"/>
                    <a:pt x="1473" y="464"/>
                  </a:cubicBezTo>
                  <a:close/>
                </a:path>
              </a:pathLst>
            </a:custGeom>
            <a:solidFill>
              <a:schemeClr val="accent1"/>
            </a:solidFill>
            <a:ln w="12700">
              <a:miter lim="400000"/>
            </a:ln>
          </p:spPr>
          <p:txBody>
            <a:bodyPr lIns="0" tIns="0" rIns="0" bIns="0" anchor="ctr"/>
            <a:lstStyle/>
            <a:p>
              <a:pPr lvl="0"/>
              <a:endParaRPr sz="1300"/>
            </a:p>
          </p:txBody>
        </p:sp>
        <p:sp>
          <p:nvSpPr>
            <p:cNvPr id="55" name="Shape 4171"/>
            <p:cNvSpPr/>
            <p:nvPr/>
          </p:nvSpPr>
          <p:spPr>
            <a:xfrm>
              <a:off x="5762809" y="1177403"/>
              <a:ext cx="177344" cy="177348"/>
            </a:xfrm>
            <a:custGeom>
              <a:avLst/>
              <a:gdLst/>
              <a:ahLst/>
              <a:cxnLst>
                <a:cxn ang="0">
                  <a:pos x="wd2" y="hd2"/>
                </a:cxn>
                <a:cxn ang="5400000">
                  <a:pos x="wd2" y="hd2"/>
                </a:cxn>
                <a:cxn ang="10800000">
                  <a:pos x="wd2" y="hd2"/>
                </a:cxn>
                <a:cxn ang="16200000">
                  <a:pos x="wd2" y="hd2"/>
                </a:cxn>
              </a:cxnLst>
              <a:rect l="0" t="0" r="r" b="b"/>
              <a:pathLst>
                <a:path w="17593" h="17592" extrusionOk="0">
                  <a:moveTo>
                    <a:pt x="4249" y="463"/>
                  </a:moveTo>
                  <a:cubicBezTo>
                    <a:pt x="2881" y="1829"/>
                    <a:pt x="-3101" y="10356"/>
                    <a:pt x="2067" y="15524"/>
                  </a:cubicBezTo>
                  <a:cubicBezTo>
                    <a:pt x="7233" y="20692"/>
                    <a:pt x="15762" y="14711"/>
                    <a:pt x="17131" y="13342"/>
                  </a:cubicBezTo>
                  <a:cubicBezTo>
                    <a:pt x="18499" y="11977"/>
                    <a:pt x="16722" y="7983"/>
                    <a:pt x="13165" y="4424"/>
                  </a:cubicBezTo>
                  <a:cubicBezTo>
                    <a:pt x="9607" y="866"/>
                    <a:pt x="5618" y="-908"/>
                    <a:pt x="4249" y="463"/>
                  </a:cubicBezTo>
                  <a:close/>
                </a:path>
              </a:pathLst>
            </a:custGeom>
            <a:solidFill>
              <a:schemeClr val="accent1"/>
            </a:solidFill>
            <a:ln w="12700">
              <a:miter lim="400000"/>
            </a:ln>
          </p:spPr>
          <p:txBody>
            <a:bodyPr lIns="0" tIns="0" rIns="0" bIns="0" anchor="ctr"/>
            <a:lstStyle/>
            <a:p>
              <a:pPr lvl="0"/>
              <a:endParaRPr sz="1300"/>
            </a:p>
          </p:txBody>
        </p:sp>
        <p:sp>
          <p:nvSpPr>
            <p:cNvPr id="56" name="Shape 4172"/>
            <p:cNvSpPr/>
            <p:nvPr/>
          </p:nvSpPr>
          <p:spPr>
            <a:xfrm>
              <a:off x="5868903" y="1131934"/>
              <a:ext cx="115382" cy="115391"/>
            </a:xfrm>
            <a:custGeom>
              <a:avLst/>
              <a:gdLst/>
              <a:ahLst/>
              <a:cxnLst>
                <a:cxn ang="0">
                  <a:pos x="wd2" y="hd2"/>
                </a:cxn>
                <a:cxn ang="5400000">
                  <a:pos x="wd2" y="hd2"/>
                </a:cxn>
                <a:cxn ang="10800000">
                  <a:pos x="wd2" y="hd2"/>
                </a:cxn>
                <a:cxn ang="16200000">
                  <a:pos x="wd2" y="hd2"/>
                </a:cxn>
              </a:cxnLst>
              <a:rect l="0" t="0" r="r" b="b"/>
              <a:pathLst>
                <a:path w="20964" h="21278" extrusionOk="0">
                  <a:moveTo>
                    <a:pt x="20680" y="15454"/>
                  </a:moveTo>
                  <a:cubicBezTo>
                    <a:pt x="20077" y="14362"/>
                    <a:pt x="18716" y="13974"/>
                    <a:pt x="17641" y="14580"/>
                  </a:cubicBezTo>
                  <a:lnTo>
                    <a:pt x="13330" y="17031"/>
                  </a:lnTo>
                  <a:cubicBezTo>
                    <a:pt x="12254" y="17643"/>
                    <a:pt x="11870" y="19029"/>
                    <a:pt x="12472" y="20115"/>
                  </a:cubicBezTo>
                  <a:cubicBezTo>
                    <a:pt x="12883" y="20858"/>
                    <a:pt x="13642" y="21278"/>
                    <a:pt x="14424" y="21278"/>
                  </a:cubicBezTo>
                  <a:cubicBezTo>
                    <a:pt x="14793" y="21278"/>
                    <a:pt x="15167" y="21185"/>
                    <a:pt x="15514" y="20989"/>
                  </a:cubicBezTo>
                  <a:lnTo>
                    <a:pt x="19822" y="18538"/>
                  </a:lnTo>
                  <a:cubicBezTo>
                    <a:pt x="20897" y="17926"/>
                    <a:pt x="21282" y="16545"/>
                    <a:pt x="20680" y="15454"/>
                  </a:cubicBezTo>
                  <a:close/>
                  <a:moveTo>
                    <a:pt x="1142" y="8619"/>
                  </a:moveTo>
                  <a:cubicBezTo>
                    <a:pt x="1489" y="8816"/>
                    <a:pt x="1863" y="8909"/>
                    <a:pt x="2231" y="8909"/>
                  </a:cubicBezTo>
                  <a:cubicBezTo>
                    <a:pt x="3014" y="8909"/>
                    <a:pt x="3772" y="8494"/>
                    <a:pt x="4184" y="7751"/>
                  </a:cubicBezTo>
                  <a:lnTo>
                    <a:pt x="6596" y="3374"/>
                  </a:lnTo>
                  <a:cubicBezTo>
                    <a:pt x="7201" y="2282"/>
                    <a:pt x="6817" y="901"/>
                    <a:pt x="5741" y="289"/>
                  </a:cubicBezTo>
                  <a:cubicBezTo>
                    <a:pt x="4665" y="-322"/>
                    <a:pt x="3304" y="66"/>
                    <a:pt x="2699" y="1163"/>
                  </a:cubicBezTo>
                  <a:lnTo>
                    <a:pt x="287" y="5535"/>
                  </a:lnTo>
                  <a:cubicBezTo>
                    <a:pt x="-318" y="6627"/>
                    <a:pt x="67" y="8008"/>
                    <a:pt x="1142" y="8619"/>
                  </a:cubicBezTo>
                  <a:close/>
                  <a:moveTo>
                    <a:pt x="9183" y="14225"/>
                  </a:moveTo>
                  <a:cubicBezTo>
                    <a:pt x="9753" y="14225"/>
                    <a:pt x="10326" y="14007"/>
                    <a:pt x="10762" y="13559"/>
                  </a:cubicBezTo>
                  <a:lnTo>
                    <a:pt x="15016" y="9242"/>
                  </a:lnTo>
                  <a:cubicBezTo>
                    <a:pt x="15890" y="8357"/>
                    <a:pt x="15890" y="6922"/>
                    <a:pt x="15016" y="6037"/>
                  </a:cubicBezTo>
                  <a:cubicBezTo>
                    <a:pt x="14145" y="5153"/>
                    <a:pt x="12730" y="5153"/>
                    <a:pt x="11859" y="6037"/>
                  </a:cubicBezTo>
                  <a:lnTo>
                    <a:pt x="7605" y="10355"/>
                  </a:lnTo>
                  <a:cubicBezTo>
                    <a:pt x="6731" y="11239"/>
                    <a:pt x="6731" y="12675"/>
                    <a:pt x="7605" y="13559"/>
                  </a:cubicBezTo>
                  <a:cubicBezTo>
                    <a:pt x="8040" y="14007"/>
                    <a:pt x="8610" y="14225"/>
                    <a:pt x="9183" y="14225"/>
                  </a:cubicBezTo>
                  <a:close/>
                </a:path>
              </a:pathLst>
            </a:custGeom>
            <a:solidFill>
              <a:schemeClr val="accent1"/>
            </a:solidFill>
            <a:ln w="12700">
              <a:miter lim="400000"/>
            </a:ln>
          </p:spPr>
          <p:txBody>
            <a:bodyPr lIns="0" tIns="0" rIns="0" bIns="0" anchor="ctr"/>
            <a:lstStyle/>
            <a:p>
              <a:pPr lvl="0"/>
              <a:endParaRPr sz="1300"/>
            </a:p>
          </p:txBody>
        </p:sp>
        <p:sp>
          <p:nvSpPr>
            <p:cNvPr id="57" name="Shape 4173"/>
            <p:cNvSpPr/>
            <p:nvPr/>
          </p:nvSpPr>
          <p:spPr>
            <a:xfrm>
              <a:off x="6259501" y="1134992"/>
              <a:ext cx="216699" cy="216701"/>
            </a:xfrm>
            <a:custGeom>
              <a:avLst/>
              <a:gdLst/>
              <a:ahLst/>
              <a:cxnLst>
                <a:cxn ang="0">
                  <a:pos x="wd2" y="hd2"/>
                </a:cxn>
                <a:cxn ang="5400000">
                  <a:pos x="wd2" y="hd2"/>
                </a:cxn>
                <a:cxn ang="10800000">
                  <a:pos x="wd2" y="hd2"/>
                </a:cxn>
                <a:cxn ang="16200000">
                  <a:pos x="wd2" y="hd2"/>
                </a:cxn>
              </a:cxnLst>
              <a:rect l="0" t="0" r="r" b="b"/>
              <a:pathLst>
                <a:path w="21363" h="21481" extrusionOk="0">
                  <a:moveTo>
                    <a:pt x="9066" y="8229"/>
                  </a:moveTo>
                  <a:cubicBezTo>
                    <a:pt x="7735" y="6210"/>
                    <a:pt x="7332" y="4547"/>
                    <a:pt x="7618" y="4259"/>
                  </a:cubicBezTo>
                  <a:cubicBezTo>
                    <a:pt x="7902" y="3972"/>
                    <a:pt x="9556" y="4376"/>
                    <a:pt x="11566" y="5717"/>
                  </a:cubicBezTo>
                  <a:lnTo>
                    <a:pt x="12806" y="4470"/>
                  </a:lnTo>
                  <a:cubicBezTo>
                    <a:pt x="10063" y="2431"/>
                    <a:pt x="7481" y="1627"/>
                    <a:pt x="6437" y="2677"/>
                  </a:cubicBezTo>
                  <a:cubicBezTo>
                    <a:pt x="5312" y="3807"/>
                    <a:pt x="1045" y="9840"/>
                    <a:pt x="2520" y="14811"/>
                  </a:cubicBezTo>
                  <a:cubicBezTo>
                    <a:pt x="2520" y="14811"/>
                    <a:pt x="9066" y="8229"/>
                    <a:pt x="9066" y="8229"/>
                  </a:cubicBezTo>
                  <a:close/>
                  <a:moveTo>
                    <a:pt x="15772" y="9758"/>
                  </a:moveTo>
                  <a:cubicBezTo>
                    <a:pt x="17456" y="12053"/>
                    <a:pt x="17976" y="14045"/>
                    <a:pt x="17662" y="14362"/>
                  </a:cubicBezTo>
                  <a:cubicBezTo>
                    <a:pt x="17347" y="14676"/>
                    <a:pt x="15367" y="14154"/>
                    <a:pt x="13083" y="12461"/>
                  </a:cubicBezTo>
                  <a:lnTo>
                    <a:pt x="6385" y="19195"/>
                  </a:lnTo>
                  <a:cubicBezTo>
                    <a:pt x="11458" y="21437"/>
                    <a:pt x="18052" y="16739"/>
                    <a:pt x="19238" y="15548"/>
                  </a:cubicBezTo>
                  <a:cubicBezTo>
                    <a:pt x="20358" y="14424"/>
                    <a:pt x="19355" y="11513"/>
                    <a:pt x="16988" y="8534"/>
                  </a:cubicBezTo>
                  <a:cubicBezTo>
                    <a:pt x="16988" y="8534"/>
                    <a:pt x="15772" y="9758"/>
                    <a:pt x="15772" y="9758"/>
                  </a:cubicBezTo>
                  <a:close/>
                  <a:moveTo>
                    <a:pt x="21008" y="356"/>
                  </a:moveTo>
                  <a:cubicBezTo>
                    <a:pt x="20535" y="-119"/>
                    <a:pt x="19767" y="-119"/>
                    <a:pt x="19295" y="356"/>
                  </a:cubicBezTo>
                  <a:lnTo>
                    <a:pt x="355" y="19401"/>
                  </a:lnTo>
                  <a:cubicBezTo>
                    <a:pt x="-118" y="19876"/>
                    <a:pt x="-118" y="20648"/>
                    <a:pt x="355" y="21123"/>
                  </a:cubicBezTo>
                  <a:cubicBezTo>
                    <a:pt x="591" y="21364"/>
                    <a:pt x="902" y="21481"/>
                    <a:pt x="1211" y="21481"/>
                  </a:cubicBezTo>
                  <a:cubicBezTo>
                    <a:pt x="1522" y="21481"/>
                    <a:pt x="1833" y="21364"/>
                    <a:pt x="2068" y="21123"/>
                  </a:cubicBezTo>
                  <a:lnTo>
                    <a:pt x="21008" y="2082"/>
                  </a:lnTo>
                  <a:cubicBezTo>
                    <a:pt x="21482" y="1603"/>
                    <a:pt x="21482" y="832"/>
                    <a:pt x="21008" y="356"/>
                  </a:cubicBezTo>
                  <a:close/>
                </a:path>
              </a:pathLst>
            </a:custGeom>
            <a:solidFill>
              <a:schemeClr val="accent1"/>
            </a:solidFill>
            <a:ln w="12700">
              <a:miter lim="400000"/>
            </a:ln>
          </p:spPr>
          <p:txBody>
            <a:bodyPr lIns="0" tIns="0" rIns="0" bIns="0" anchor="ctr"/>
            <a:lstStyle/>
            <a:p>
              <a:pPr lvl="0"/>
              <a:endParaRPr sz="1300"/>
            </a:p>
          </p:txBody>
        </p:sp>
        <p:sp>
          <p:nvSpPr>
            <p:cNvPr id="58" name="Shape 4174"/>
            <p:cNvSpPr/>
            <p:nvPr/>
          </p:nvSpPr>
          <p:spPr>
            <a:xfrm>
              <a:off x="5212912" y="1181410"/>
              <a:ext cx="220434" cy="123865"/>
            </a:xfrm>
            <a:custGeom>
              <a:avLst/>
              <a:gdLst/>
              <a:ahLst/>
              <a:cxnLst>
                <a:cxn ang="0">
                  <a:pos x="wd2" y="hd2"/>
                </a:cxn>
                <a:cxn ang="5400000">
                  <a:pos x="wd2" y="hd2"/>
                </a:cxn>
                <a:cxn ang="10800000">
                  <a:pos x="wd2" y="hd2"/>
                </a:cxn>
                <a:cxn ang="16200000">
                  <a:pos x="wd2" y="hd2"/>
                </a:cxn>
              </a:cxnLst>
              <a:rect l="0" t="0" r="r" b="b"/>
              <a:pathLst>
                <a:path w="21304" h="21068" extrusionOk="0">
                  <a:moveTo>
                    <a:pt x="21304" y="17720"/>
                  </a:moveTo>
                  <a:cubicBezTo>
                    <a:pt x="21304" y="19563"/>
                    <a:pt x="20449" y="21068"/>
                    <a:pt x="19403" y="21068"/>
                  </a:cubicBezTo>
                  <a:lnTo>
                    <a:pt x="871" y="21068"/>
                  </a:lnTo>
                  <a:cubicBezTo>
                    <a:pt x="-174" y="21068"/>
                    <a:pt x="-296" y="20293"/>
                    <a:pt x="599" y="19346"/>
                  </a:cubicBezTo>
                  <a:lnTo>
                    <a:pt x="19673" y="415"/>
                  </a:lnTo>
                  <a:cubicBezTo>
                    <a:pt x="20570" y="-532"/>
                    <a:pt x="21304" y="198"/>
                    <a:pt x="21304" y="2041"/>
                  </a:cubicBezTo>
                  <a:cubicBezTo>
                    <a:pt x="21304" y="2041"/>
                    <a:pt x="21304" y="17720"/>
                    <a:pt x="21304" y="17720"/>
                  </a:cubicBezTo>
                  <a:close/>
                </a:path>
              </a:pathLst>
            </a:custGeom>
            <a:solidFill>
              <a:schemeClr val="accent1"/>
            </a:solidFill>
            <a:ln w="12700">
              <a:miter lim="400000"/>
            </a:ln>
          </p:spPr>
          <p:txBody>
            <a:bodyPr lIns="0" tIns="0" rIns="0" bIns="0" anchor="ctr"/>
            <a:lstStyle/>
            <a:p>
              <a:pPr lvl="0"/>
              <a:endParaRPr sz="1300"/>
            </a:p>
          </p:txBody>
        </p:sp>
        <p:sp>
          <p:nvSpPr>
            <p:cNvPr id="59" name="Shape 4175"/>
            <p:cNvSpPr/>
            <p:nvPr/>
          </p:nvSpPr>
          <p:spPr>
            <a:xfrm>
              <a:off x="8407460" y="642844"/>
              <a:ext cx="122924" cy="147506"/>
            </a:xfrm>
            <a:custGeom>
              <a:avLst/>
              <a:gdLst/>
              <a:ahLst/>
              <a:cxnLst>
                <a:cxn ang="0">
                  <a:pos x="wd2" y="hd2"/>
                </a:cxn>
                <a:cxn ang="5400000">
                  <a:pos x="wd2" y="hd2"/>
                </a:cxn>
                <a:cxn ang="10800000">
                  <a:pos x="wd2" y="hd2"/>
                </a:cxn>
                <a:cxn ang="16200000">
                  <a:pos x="wd2" y="hd2"/>
                </a:cxn>
              </a:cxnLst>
              <a:rect l="0" t="0" r="r" b="b"/>
              <a:pathLst>
                <a:path w="21600" h="20815" extrusionOk="0">
                  <a:moveTo>
                    <a:pt x="20942" y="9519"/>
                  </a:moveTo>
                  <a:lnTo>
                    <a:pt x="2450" y="317"/>
                  </a:lnTo>
                  <a:cubicBezTo>
                    <a:pt x="1103" y="-393"/>
                    <a:pt x="0" y="129"/>
                    <a:pt x="0" y="1478"/>
                  </a:cubicBezTo>
                  <a:lnTo>
                    <a:pt x="0" y="19336"/>
                  </a:lnTo>
                  <a:cubicBezTo>
                    <a:pt x="0" y="20685"/>
                    <a:pt x="1103" y="21207"/>
                    <a:pt x="2450" y="20497"/>
                  </a:cubicBezTo>
                  <a:lnTo>
                    <a:pt x="20942" y="11299"/>
                  </a:lnTo>
                  <a:cubicBezTo>
                    <a:pt x="20942" y="11299"/>
                    <a:pt x="21600" y="10927"/>
                    <a:pt x="21600" y="10409"/>
                  </a:cubicBezTo>
                  <a:cubicBezTo>
                    <a:pt x="21600" y="9891"/>
                    <a:pt x="20942" y="9519"/>
                    <a:pt x="20942" y="9519"/>
                  </a:cubicBezTo>
                  <a:close/>
                </a:path>
              </a:pathLst>
            </a:custGeom>
            <a:solidFill>
              <a:schemeClr val="accent1"/>
            </a:solidFill>
            <a:ln w="12700">
              <a:miter lim="400000"/>
            </a:ln>
          </p:spPr>
          <p:txBody>
            <a:bodyPr lIns="0" tIns="0" rIns="0" bIns="0" anchor="ctr"/>
            <a:lstStyle/>
            <a:p>
              <a:pPr lvl="0"/>
              <a:endParaRPr sz="1300"/>
            </a:p>
          </p:txBody>
        </p:sp>
        <p:sp>
          <p:nvSpPr>
            <p:cNvPr id="60" name="Shape 4176"/>
            <p:cNvSpPr/>
            <p:nvPr/>
          </p:nvSpPr>
          <p:spPr>
            <a:xfrm>
              <a:off x="698428" y="1157304"/>
              <a:ext cx="44240" cy="172077"/>
            </a:xfrm>
            <a:custGeom>
              <a:avLst/>
              <a:gdLst/>
              <a:ahLst/>
              <a:cxnLst>
                <a:cxn ang="0">
                  <a:pos x="wd2" y="hd2"/>
                </a:cxn>
                <a:cxn ang="5400000">
                  <a:pos x="wd2" y="hd2"/>
                </a:cxn>
                <a:cxn ang="10800000">
                  <a:pos x="wd2" y="hd2"/>
                </a:cxn>
                <a:cxn ang="16200000">
                  <a:pos x="wd2" y="hd2"/>
                </a:cxn>
              </a:cxnLst>
              <a:rect l="0" t="0" r="r" b="b"/>
              <a:pathLst>
                <a:path w="21600" h="21600" extrusionOk="0">
                  <a:moveTo>
                    <a:pt x="10804" y="0"/>
                  </a:moveTo>
                  <a:cubicBezTo>
                    <a:pt x="4835" y="0"/>
                    <a:pt x="0" y="472"/>
                    <a:pt x="0" y="2007"/>
                  </a:cubicBezTo>
                  <a:lnTo>
                    <a:pt x="0" y="19597"/>
                  </a:lnTo>
                  <a:cubicBezTo>
                    <a:pt x="0" y="21128"/>
                    <a:pt x="4835" y="21600"/>
                    <a:pt x="10804" y="21600"/>
                  </a:cubicBezTo>
                  <a:cubicBezTo>
                    <a:pt x="16765" y="21600"/>
                    <a:pt x="21600" y="21128"/>
                    <a:pt x="21600" y="19597"/>
                  </a:cubicBezTo>
                  <a:lnTo>
                    <a:pt x="21600" y="2007"/>
                  </a:lnTo>
                  <a:cubicBezTo>
                    <a:pt x="21600" y="472"/>
                    <a:pt x="16765" y="0"/>
                    <a:pt x="10804" y="0"/>
                  </a:cubicBezTo>
                  <a:close/>
                </a:path>
              </a:pathLst>
            </a:custGeom>
            <a:solidFill>
              <a:schemeClr val="accent1"/>
            </a:solidFill>
            <a:ln w="12700">
              <a:miter lim="400000"/>
            </a:ln>
          </p:spPr>
          <p:txBody>
            <a:bodyPr lIns="0" tIns="0" rIns="0" bIns="0" anchor="ctr"/>
            <a:lstStyle/>
            <a:p>
              <a:pPr lvl="0"/>
              <a:endParaRPr sz="1300"/>
            </a:p>
          </p:txBody>
        </p:sp>
        <p:sp>
          <p:nvSpPr>
            <p:cNvPr id="61" name="Shape 4177"/>
            <p:cNvSpPr/>
            <p:nvPr/>
          </p:nvSpPr>
          <p:spPr>
            <a:xfrm>
              <a:off x="607490" y="1157304"/>
              <a:ext cx="44255" cy="17207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3" y="0"/>
                    <a:pt x="0" y="472"/>
                    <a:pt x="0" y="2007"/>
                  </a:cubicBezTo>
                  <a:lnTo>
                    <a:pt x="0" y="19597"/>
                  </a:lnTo>
                  <a:cubicBezTo>
                    <a:pt x="0" y="21128"/>
                    <a:pt x="4833" y="21600"/>
                    <a:pt x="10800" y="21600"/>
                  </a:cubicBezTo>
                  <a:cubicBezTo>
                    <a:pt x="16767" y="21600"/>
                    <a:pt x="21600" y="21128"/>
                    <a:pt x="21600" y="19597"/>
                  </a:cubicBezTo>
                  <a:lnTo>
                    <a:pt x="21600" y="2007"/>
                  </a:lnTo>
                  <a:cubicBezTo>
                    <a:pt x="21600" y="472"/>
                    <a:pt x="16767" y="0"/>
                    <a:pt x="10800" y="0"/>
                  </a:cubicBezTo>
                  <a:close/>
                </a:path>
              </a:pathLst>
            </a:custGeom>
            <a:solidFill>
              <a:schemeClr val="accent1"/>
            </a:solidFill>
            <a:ln w="12700">
              <a:miter lim="400000"/>
            </a:ln>
          </p:spPr>
          <p:txBody>
            <a:bodyPr lIns="0" tIns="0" rIns="0" bIns="0" anchor="ctr"/>
            <a:lstStyle/>
            <a:p>
              <a:pPr lvl="0"/>
              <a:endParaRPr sz="1300"/>
            </a:p>
          </p:txBody>
        </p:sp>
        <p:sp>
          <p:nvSpPr>
            <p:cNvPr id="62" name="Shape 4178"/>
            <p:cNvSpPr/>
            <p:nvPr/>
          </p:nvSpPr>
          <p:spPr>
            <a:xfrm>
              <a:off x="1108630" y="1157304"/>
              <a:ext cx="172077" cy="17207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4838"/>
                    <a:pt x="0" y="10802"/>
                  </a:cubicBezTo>
                  <a:cubicBezTo>
                    <a:pt x="0" y="16766"/>
                    <a:pt x="4836" y="21600"/>
                    <a:pt x="10800" y="21600"/>
                  </a:cubicBezTo>
                  <a:cubicBezTo>
                    <a:pt x="16766" y="21600"/>
                    <a:pt x="21600" y="16766"/>
                    <a:pt x="21600" y="10802"/>
                  </a:cubicBezTo>
                  <a:cubicBezTo>
                    <a:pt x="21600" y="4838"/>
                    <a:pt x="16766" y="0"/>
                    <a:pt x="10800" y="0"/>
                  </a:cubicBezTo>
                  <a:close/>
                </a:path>
              </a:pathLst>
            </a:custGeom>
            <a:solidFill>
              <a:schemeClr val="accent1"/>
            </a:solidFill>
            <a:ln w="12700">
              <a:miter lim="400000"/>
            </a:ln>
          </p:spPr>
          <p:txBody>
            <a:bodyPr lIns="0" tIns="0" rIns="0" bIns="0" anchor="ctr"/>
            <a:lstStyle/>
            <a:p>
              <a:pPr lvl="0"/>
              <a:endParaRPr sz="1300"/>
            </a:p>
          </p:txBody>
        </p:sp>
        <p:sp>
          <p:nvSpPr>
            <p:cNvPr id="63" name="Shape 4179"/>
            <p:cNvSpPr/>
            <p:nvPr/>
          </p:nvSpPr>
          <p:spPr>
            <a:xfrm>
              <a:off x="1640512" y="1169589"/>
              <a:ext cx="147492" cy="147507"/>
            </a:xfrm>
            <a:custGeom>
              <a:avLst/>
              <a:gdLst/>
              <a:ahLst/>
              <a:cxnLst>
                <a:cxn ang="0">
                  <a:pos x="wd2" y="hd2"/>
                </a:cxn>
                <a:cxn ang="5400000">
                  <a:pos x="wd2" y="hd2"/>
                </a:cxn>
                <a:cxn ang="10800000">
                  <a:pos x="wd2" y="hd2"/>
                </a:cxn>
                <a:cxn ang="16200000">
                  <a:pos x="wd2" y="hd2"/>
                </a:cxn>
              </a:cxnLst>
              <a:rect l="0" t="0" r="r" b="b"/>
              <a:pathLst>
                <a:path w="21600" h="21600" extrusionOk="0">
                  <a:moveTo>
                    <a:pt x="18899" y="0"/>
                  </a:moveTo>
                  <a:lnTo>
                    <a:pt x="2699" y="0"/>
                  </a:lnTo>
                  <a:cubicBezTo>
                    <a:pt x="910" y="0"/>
                    <a:pt x="0" y="551"/>
                    <a:pt x="0" y="2341"/>
                  </a:cubicBezTo>
                  <a:lnTo>
                    <a:pt x="0" y="19259"/>
                  </a:lnTo>
                  <a:cubicBezTo>
                    <a:pt x="0" y="21049"/>
                    <a:pt x="910" y="21600"/>
                    <a:pt x="2699" y="21600"/>
                  </a:cubicBezTo>
                  <a:lnTo>
                    <a:pt x="18899" y="21600"/>
                  </a:lnTo>
                  <a:cubicBezTo>
                    <a:pt x="20690" y="21600"/>
                    <a:pt x="21600" y="21049"/>
                    <a:pt x="21600" y="19259"/>
                  </a:cubicBezTo>
                  <a:lnTo>
                    <a:pt x="21600" y="2341"/>
                  </a:lnTo>
                  <a:cubicBezTo>
                    <a:pt x="21600" y="551"/>
                    <a:pt x="20690" y="0"/>
                    <a:pt x="18899" y="0"/>
                  </a:cubicBezTo>
                  <a:close/>
                </a:path>
              </a:pathLst>
            </a:custGeom>
            <a:solidFill>
              <a:schemeClr val="accent1"/>
            </a:solidFill>
            <a:ln w="12700">
              <a:miter lim="400000"/>
            </a:ln>
          </p:spPr>
          <p:txBody>
            <a:bodyPr lIns="0" tIns="0" rIns="0" bIns="0" anchor="ctr"/>
            <a:lstStyle/>
            <a:p>
              <a:pPr lvl="0"/>
              <a:endParaRPr sz="1300"/>
            </a:p>
          </p:txBody>
        </p:sp>
        <p:sp>
          <p:nvSpPr>
            <p:cNvPr id="64" name="Shape 4180"/>
            <p:cNvSpPr/>
            <p:nvPr/>
          </p:nvSpPr>
          <p:spPr>
            <a:xfrm>
              <a:off x="2148579" y="1174508"/>
              <a:ext cx="216332" cy="137669"/>
            </a:xfrm>
            <a:custGeom>
              <a:avLst/>
              <a:gdLst/>
              <a:ahLst/>
              <a:cxnLst>
                <a:cxn ang="0">
                  <a:pos x="wd2" y="hd2"/>
                </a:cxn>
                <a:cxn ang="5400000">
                  <a:pos x="wd2" y="hd2"/>
                </a:cxn>
                <a:cxn ang="10800000">
                  <a:pos x="wd2" y="hd2"/>
                </a:cxn>
                <a:cxn ang="16200000">
                  <a:pos x="wd2" y="hd2"/>
                </a:cxn>
              </a:cxnLst>
              <a:rect l="0" t="0" r="r" b="b"/>
              <a:pathLst>
                <a:path w="21600" h="20815" extrusionOk="0">
                  <a:moveTo>
                    <a:pt x="10119" y="9518"/>
                  </a:moveTo>
                  <a:lnTo>
                    <a:pt x="1278" y="316"/>
                  </a:lnTo>
                  <a:cubicBezTo>
                    <a:pt x="575" y="-391"/>
                    <a:pt x="0" y="128"/>
                    <a:pt x="0" y="1480"/>
                  </a:cubicBezTo>
                  <a:lnTo>
                    <a:pt x="0" y="19338"/>
                  </a:lnTo>
                  <a:cubicBezTo>
                    <a:pt x="0" y="20685"/>
                    <a:pt x="575" y="21209"/>
                    <a:pt x="1278" y="20497"/>
                  </a:cubicBezTo>
                  <a:lnTo>
                    <a:pt x="10119" y="11300"/>
                  </a:lnTo>
                  <a:cubicBezTo>
                    <a:pt x="10119" y="11300"/>
                    <a:pt x="10462" y="10928"/>
                    <a:pt x="10462" y="10409"/>
                  </a:cubicBezTo>
                  <a:cubicBezTo>
                    <a:pt x="10462" y="9890"/>
                    <a:pt x="10119" y="9518"/>
                    <a:pt x="10119" y="9518"/>
                  </a:cubicBezTo>
                  <a:close/>
                  <a:moveTo>
                    <a:pt x="21257" y="9518"/>
                  </a:moveTo>
                  <a:lnTo>
                    <a:pt x="12099" y="316"/>
                  </a:lnTo>
                  <a:cubicBezTo>
                    <a:pt x="11396" y="-391"/>
                    <a:pt x="10819" y="128"/>
                    <a:pt x="10819" y="1480"/>
                  </a:cubicBezTo>
                  <a:lnTo>
                    <a:pt x="10819" y="19338"/>
                  </a:lnTo>
                  <a:cubicBezTo>
                    <a:pt x="10819" y="20685"/>
                    <a:pt x="11396" y="21209"/>
                    <a:pt x="12099" y="20497"/>
                  </a:cubicBezTo>
                  <a:lnTo>
                    <a:pt x="21257" y="11300"/>
                  </a:lnTo>
                  <a:cubicBezTo>
                    <a:pt x="21257" y="11300"/>
                    <a:pt x="21600" y="10928"/>
                    <a:pt x="21600" y="10409"/>
                  </a:cubicBezTo>
                  <a:cubicBezTo>
                    <a:pt x="21600" y="9890"/>
                    <a:pt x="21257" y="9518"/>
                    <a:pt x="21257" y="9518"/>
                  </a:cubicBezTo>
                  <a:close/>
                </a:path>
              </a:pathLst>
            </a:custGeom>
            <a:solidFill>
              <a:schemeClr val="accent1"/>
            </a:solidFill>
            <a:ln w="12700">
              <a:miter lim="400000"/>
            </a:ln>
          </p:spPr>
          <p:txBody>
            <a:bodyPr lIns="0" tIns="0" rIns="0" bIns="0" anchor="ctr"/>
            <a:lstStyle/>
            <a:p>
              <a:pPr lvl="0"/>
              <a:endParaRPr sz="1300"/>
            </a:p>
          </p:txBody>
        </p:sp>
        <p:sp>
          <p:nvSpPr>
            <p:cNvPr id="65" name="Shape 4181"/>
            <p:cNvSpPr/>
            <p:nvPr/>
          </p:nvSpPr>
          <p:spPr>
            <a:xfrm>
              <a:off x="2645271" y="1174508"/>
              <a:ext cx="216332" cy="137669"/>
            </a:xfrm>
            <a:custGeom>
              <a:avLst/>
              <a:gdLst/>
              <a:ahLst/>
              <a:cxnLst>
                <a:cxn ang="0">
                  <a:pos x="wd2" y="hd2"/>
                </a:cxn>
                <a:cxn ang="5400000">
                  <a:pos x="wd2" y="hd2"/>
                </a:cxn>
                <a:cxn ang="10800000">
                  <a:pos x="wd2" y="hd2"/>
                </a:cxn>
                <a:cxn ang="16200000">
                  <a:pos x="wd2" y="hd2"/>
                </a:cxn>
              </a:cxnLst>
              <a:rect l="0" t="0" r="r" b="b"/>
              <a:pathLst>
                <a:path w="21600" h="20815" extrusionOk="0">
                  <a:moveTo>
                    <a:pt x="11138" y="10409"/>
                  </a:moveTo>
                  <a:cubicBezTo>
                    <a:pt x="11138" y="10928"/>
                    <a:pt x="11481" y="11300"/>
                    <a:pt x="11481" y="11300"/>
                  </a:cubicBezTo>
                  <a:lnTo>
                    <a:pt x="20322" y="20497"/>
                  </a:lnTo>
                  <a:cubicBezTo>
                    <a:pt x="21025" y="21209"/>
                    <a:pt x="21600" y="20685"/>
                    <a:pt x="21600" y="19338"/>
                  </a:cubicBezTo>
                  <a:lnTo>
                    <a:pt x="21600" y="1480"/>
                  </a:lnTo>
                  <a:cubicBezTo>
                    <a:pt x="21600" y="128"/>
                    <a:pt x="21025" y="-391"/>
                    <a:pt x="20322" y="316"/>
                  </a:cubicBezTo>
                  <a:lnTo>
                    <a:pt x="11481" y="9518"/>
                  </a:lnTo>
                  <a:cubicBezTo>
                    <a:pt x="11481" y="9518"/>
                    <a:pt x="11138" y="9890"/>
                    <a:pt x="11138" y="10409"/>
                  </a:cubicBezTo>
                  <a:close/>
                  <a:moveTo>
                    <a:pt x="0" y="10409"/>
                  </a:moveTo>
                  <a:cubicBezTo>
                    <a:pt x="0" y="10928"/>
                    <a:pt x="344" y="11300"/>
                    <a:pt x="344" y="11300"/>
                  </a:cubicBezTo>
                  <a:lnTo>
                    <a:pt x="9502" y="20497"/>
                  </a:lnTo>
                  <a:cubicBezTo>
                    <a:pt x="10204" y="21209"/>
                    <a:pt x="10781" y="20685"/>
                    <a:pt x="10781" y="19338"/>
                  </a:cubicBezTo>
                  <a:lnTo>
                    <a:pt x="10781" y="1480"/>
                  </a:lnTo>
                  <a:cubicBezTo>
                    <a:pt x="10781" y="128"/>
                    <a:pt x="10204" y="-391"/>
                    <a:pt x="9502" y="316"/>
                  </a:cubicBezTo>
                  <a:lnTo>
                    <a:pt x="344" y="9518"/>
                  </a:lnTo>
                  <a:cubicBezTo>
                    <a:pt x="344" y="9518"/>
                    <a:pt x="0" y="9890"/>
                    <a:pt x="0" y="10409"/>
                  </a:cubicBezTo>
                  <a:close/>
                </a:path>
              </a:pathLst>
            </a:custGeom>
            <a:solidFill>
              <a:schemeClr val="accent1"/>
            </a:solidFill>
            <a:ln w="12700">
              <a:miter lim="400000"/>
            </a:ln>
          </p:spPr>
          <p:txBody>
            <a:bodyPr lIns="0" tIns="0" rIns="0" bIns="0" anchor="ctr"/>
            <a:lstStyle/>
            <a:p>
              <a:pPr lvl="0"/>
              <a:endParaRPr sz="1300"/>
            </a:p>
          </p:txBody>
        </p:sp>
        <p:sp>
          <p:nvSpPr>
            <p:cNvPr id="66" name="Shape 4182"/>
            <p:cNvSpPr/>
            <p:nvPr/>
          </p:nvSpPr>
          <p:spPr>
            <a:xfrm>
              <a:off x="3199280" y="1172001"/>
              <a:ext cx="147492" cy="142683"/>
            </a:xfrm>
            <a:custGeom>
              <a:avLst/>
              <a:gdLst/>
              <a:ahLst/>
              <a:cxnLst>
                <a:cxn ang="0">
                  <a:pos x="wd2" y="hd2"/>
                </a:cxn>
                <a:cxn ang="5400000">
                  <a:pos x="wd2" y="hd2"/>
                </a:cxn>
                <a:cxn ang="10800000">
                  <a:pos x="wd2" y="hd2"/>
                </a:cxn>
                <a:cxn ang="16200000">
                  <a:pos x="wd2" y="hd2"/>
                </a:cxn>
              </a:cxnLst>
              <a:rect l="0" t="0" r="r" b="b"/>
              <a:pathLst>
                <a:path w="21600" h="21600" extrusionOk="0">
                  <a:moveTo>
                    <a:pt x="0" y="2160"/>
                  </a:moveTo>
                  <a:lnTo>
                    <a:pt x="0" y="19440"/>
                  </a:lnTo>
                  <a:cubicBezTo>
                    <a:pt x="0" y="21089"/>
                    <a:pt x="1101" y="21600"/>
                    <a:pt x="2699" y="21600"/>
                  </a:cubicBezTo>
                  <a:cubicBezTo>
                    <a:pt x="4298" y="21600"/>
                    <a:pt x="5399" y="21089"/>
                    <a:pt x="5399" y="19440"/>
                  </a:cubicBezTo>
                  <a:lnTo>
                    <a:pt x="5399" y="2160"/>
                  </a:lnTo>
                  <a:cubicBezTo>
                    <a:pt x="5399" y="506"/>
                    <a:pt x="4298" y="0"/>
                    <a:pt x="2699" y="0"/>
                  </a:cubicBezTo>
                  <a:cubicBezTo>
                    <a:pt x="1101" y="0"/>
                    <a:pt x="0" y="506"/>
                    <a:pt x="0" y="2160"/>
                  </a:cubicBezTo>
                  <a:close/>
                  <a:moveTo>
                    <a:pt x="6273" y="10800"/>
                  </a:moveTo>
                  <a:cubicBezTo>
                    <a:pt x="6273" y="11280"/>
                    <a:pt x="6743" y="11620"/>
                    <a:pt x="6743" y="11620"/>
                  </a:cubicBezTo>
                  <a:lnTo>
                    <a:pt x="19842" y="20126"/>
                  </a:lnTo>
                  <a:cubicBezTo>
                    <a:pt x="20809" y="20780"/>
                    <a:pt x="21600" y="20296"/>
                    <a:pt x="21600" y="19050"/>
                  </a:cubicBezTo>
                  <a:lnTo>
                    <a:pt x="21600" y="2545"/>
                  </a:lnTo>
                  <a:cubicBezTo>
                    <a:pt x="21600" y="1300"/>
                    <a:pt x="20809" y="816"/>
                    <a:pt x="19842" y="1474"/>
                  </a:cubicBezTo>
                  <a:lnTo>
                    <a:pt x="6743" y="9975"/>
                  </a:lnTo>
                  <a:cubicBezTo>
                    <a:pt x="6743" y="9975"/>
                    <a:pt x="6273" y="10320"/>
                    <a:pt x="6273" y="10800"/>
                  </a:cubicBezTo>
                  <a:close/>
                </a:path>
              </a:pathLst>
            </a:custGeom>
            <a:solidFill>
              <a:schemeClr val="accent1"/>
            </a:solidFill>
            <a:ln w="12700">
              <a:miter lim="400000"/>
            </a:ln>
          </p:spPr>
          <p:txBody>
            <a:bodyPr lIns="0" tIns="0" rIns="0" bIns="0" anchor="ctr"/>
            <a:lstStyle/>
            <a:p>
              <a:pPr lvl="0"/>
              <a:endParaRPr sz="1300"/>
            </a:p>
          </p:txBody>
        </p:sp>
        <p:sp>
          <p:nvSpPr>
            <p:cNvPr id="67" name="Shape 4183"/>
            <p:cNvSpPr/>
            <p:nvPr/>
          </p:nvSpPr>
          <p:spPr>
            <a:xfrm>
              <a:off x="3722581" y="1172001"/>
              <a:ext cx="147492" cy="142683"/>
            </a:xfrm>
            <a:custGeom>
              <a:avLst/>
              <a:gdLst/>
              <a:ahLst/>
              <a:cxnLst>
                <a:cxn ang="0">
                  <a:pos x="wd2" y="hd2"/>
                </a:cxn>
                <a:cxn ang="5400000">
                  <a:pos x="wd2" y="hd2"/>
                </a:cxn>
                <a:cxn ang="10800000">
                  <a:pos x="wd2" y="hd2"/>
                </a:cxn>
                <a:cxn ang="16200000">
                  <a:pos x="wd2" y="hd2"/>
                </a:cxn>
              </a:cxnLst>
              <a:rect l="0" t="0" r="r" b="b"/>
              <a:pathLst>
                <a:path w="21600" h="21600" extrusionOk="0">
                  <a:moveTo>
                    <a:pt x="18901" y="0"/>
                  </a:moveTo>
                  <a:cubicBezTo>
                    <a:pt x="17302" y="0"/>
                    <a:pt x="16201" y="506"/>
                    <a:pt x="16201" y="2160"/>
                  </a:cubicBezTo>
                  <a:lnTo>
                    <a:pt x="16201" y="19440"/>
                  </a:lnTo>
                  <a:cubicBezTo>
                    <a:pt x="16201" y="21089"/>
                    <a:pt x="17302" y="21600"/>
                    <a:pt x="18901" y="21600"/>
                  </a:cubicBezTo>
                  <a:cubicBezTo>
                    <a:pt x="20499" y="21600"/>
                    <a:pt x="21600" y="21089"/>
                    <a:pt x="21600" y="19440"/>
                  </a:cubicBezTo>
                  <a:lnTo>
                    <a:pt x="21600" y="2160"/>
                  </a:lnTo>
                  <a:cubicBezTo>
                    <a:pt x="21600" y="506"/>
                    <a:pt x="20499" y="0"/>
                    <a:pt x="18901" y="0"/>
                  </a:cubicBezTo>
                  <a:close/>
                  <a:moveTo>
                    <a:pt x="14857" y="9975"/>
                  </a:moveTo>
                  <a:lnTo>
                    <a:pt x="1758" y="1474"/>
                  </a:lnTo>
                  <a:cubicBezTo>
                    <a:pt x="791" y="816"/>
                    <a:pt x="0" y="1300"/>
                    <a:pt x="0" y="2545"/>
                  </a:cubicBezTo>
                  <a:lnTo>
                    <a:pt x="0" y="19050"/>
                  </a:lnTo>
                  <a:cubicBezTo>
                    <a:pt x="0" y="20296"/>
                    <a:pt x="791" y="20780"/>
                    <a:pt x="1758" y="20126"/>
                  </a:cubicBezTo>
                  <a:lnTo>
                    <a:pt x="14857" y="11620"/>
                  </a:lnTo>
                  <a:cubicBezTo>
                    <a:pt x="14857" y="11620"/>
                    <a:pt x="15327" y="11280"/>
                    <a:pt x="15327" y="10800"/>
                  </a:cubicBezTo>
                  <a:cubicBezTo>
                    <a:pt x="15327" y="10320"/>
                    <a:pt x="14857" y="9975"/>
                    <a:pt x="14857" y="9975"/>
                  </a:cubicBezTo>
                  <a:close/>
                </a:path>
              </a:pathLst>
            </a:custGeom>
            <a:solidFill>
              <a:schemeClr val="accent1"/>
            </a:solidFill>
            <a:ln w="12700">
              <a:miter lim="400000"/>
            </a:ln>
          </p:spPr>
          <p:txBody>
            <a:bodyPr lIns="0" tIns="0" rIns="0" bIns="0" anchor="ctr"/>
            <a:lstStyle/>
            <a:p>
              <a:pPr lvl="0"/>
              <a:endParaRPr sz="1300"/>
            </a:p>
          </p:txBody>
        </p:sp>
        <p:sp>
          <p:nvSpPr>
            <p:cNvPr id="68" name="Shape 4184"/>
            <p:cNvSpPr/>
            <p:nvPr/>
          </p:nvSpPr>
          <p:spPr>
            <a:xfrm>
              <a:off x="4214947" y="1146395"/>
              <a:ext cx="194516" cy="193895"/>
            </a:xfrm>
            <a:custGeom>
              <a:avLst/>
              <a:gdLst/>
              <a:ahLst/>
              <a:cxnLst>
                <a:cxn ang="0">
                  <a:pos x="wd2" y="hd2"/>
                </a:cxn>
                <a:cxn ang="5400000">
                  <a:pos x="wd2" y="hd2"/>
                </a:cxn>
                <a:cxn ang="10800000">
                  <a:pos x="wd2" y="hd2"/>
                </a:cxn>
                <a:cxn ang="16200000">
                  <a:pos x="wd2" y="hd2"/>
                </a:cxn>
              </a:cxnLst>
              <a:rect l="0" t="0" r="r" b="b"/>
              <a:pathLst>
                <a:path w="21600" h="21600" extrusionOk="0">
                  <a:moveTo>
                    <a:pt x="6688" y="12152"/>
                  </a:moveTo>
                  <a:lnTo>
                    <a:pt x="2687" y="16301"/>
                  </a:lnTo>
                  <a:lnTo>
                    <a:pt x="0" y="12973"/>
                  </a:lnTo>
                  <a:lnTo>
                    <a:pt x="0" y="21600"/>
                  </a:lnTo>
                  <a:lnTo>
                    <a:pt x="8599" y="21600"/>
                  </a:lnTo>
                  <a:lnTo>
                    <a:pt x="5281" y="18902"/>
                  </a:lnTo>
                  <a:lnTo>
                    <a:pt x="9418" y="14889"/>
                  </a:lnTo>
                  <a:cubicBezTo>
                    <a:pt x="9418" y="14889"/>
                    <a:pt x="6688" y="12152"/>
                    <a:pt x="6688" y="12152"/>
                  </a:cubicBezTo>
                  <a:close/>
                  <a:moveTo>
                    <a:pt x="13001" y="0"/>
                  </a:moveTo>
                  <a:lnTo>
                    <a:pt x="16281" y="2665"/>
                  </a:lnTo>
                  <a:lnTo>
                    <a:pt x="12148" y="6675"/>
                  </a:lnTo>
                  <a:lnTo>
                    <a:pt x="14878" y="9412"/>
                  </a:lnTo>
                  <a:lnTo>
                    <a:pt x="18880" y="5260"/>
                  </a:lnTo>
                  <a:lnTo>
                    <a:pt x="21600" y="8627"/>
                  </a:lnTo>
                  <a:lnTo>
                    <a:pt x="21600" y="0"/>
                  </a:lnTo>
                  <a:cubicBezTo>
                    <a:pt x="21600" y="0"/>
                    <a:pt x="13001" y="0"/>
                    <a:pt x="13001" y="0"/>
                  </a:cubicBezTo>
                  <a:close/>
                </a:path>
              </a:pathLst>
            </a:custGeom>
            <a:solidFill>
              <a:schemeClr val="accent1"/>
            </a:solidFill>
            <a:ln w="12700">
              <a:miter lim="400000"/>
            </a:ln>
          </p:spPr>
          <p:txBody>
            <a:bodyPr lIns="0" tIns="0" rIns="0" bIns="0" anchor="ctr"/>
            <a:lstStyle/>
            <a:p>
              <a:pPr lvl="0"/>
              <a:endParaRPr sz="1300"/>
            </a:p>
          </p:txBody>
        </p:sp>
        <p:sp>
          <p:nvSpPr>
            <p:cNvPr id="69" name="Shape 4185"/>
            <p:cNvSpPr/>
            <p:nvPr/>
          </p:nvSpPr>
          <p:spPr>
            <a:xfrm>
              <a:off x="4721171" y="1132720"/>
              <a:ext cx="221247" cy="221246"/>
            </a:xfrm>
            <a:custGeom>
              <a:avLst/>
              <a:gdLst/>
              <a:ahLst/>
              <a:cxnLst>
                <a:cxn ang="0">
                  <a:pos x="wd2" y="hd2"/>
                </a:cxn>
                <a:cxn ang="5400000">
                  <a:pos x="wd2" y="hd2"/>
                </a:cxn>
                <a:cxn ang="10800000">
                  <a:pos x="wd2" y="hd2"/>
                </a:cxn>
                <a:cxn ang="16200000">
                  <a:pos x="wd2" y="hd2"/>
                </a:cxn>
              </a:cxnLst>
              <a:rect l="0" t="0" r="r" b="b"/>
              <a:pathLst>
                <a:path w="21600" h="21600" extrusionOk="0">
                  <a:moveTo>
                    <a:pt x="21600" y="2399"/>
                  </a:moveTo>
                  <a:lnTo>
                    <a:pt x="19200" y="0"/>
                  </a:lnTo>
                  <a:lnTo>
                    <a:pt x="15720" y="3719"/>
                  </a:lnTo>
                  <a:lnTo>
                    <a:pt x="13320" y="1199"/>
                  </a:lnTo>
                  <a:lnTo>
                    <a:pt x="13320" y="8280"/>
                  </a:lnTo>
                  <a:lnTo>
                    <a:pt x="20401" y="8280"/>
                  </a:lnTo>
                  <a:lnTo>
                    <a:pt x="17881" y="5878"/>
                  </a:lnTo>
                  <a:cubicBezTo>
                    <a:pt x="17881" y="5878"/>
                    <a:pt x="21600" y="2399"/>
                    <a:pt x="21600" y="2399"/>
                  </a:cubicBezTo>
                  <a:close/>
                  <a:moveTo>
                    <a:pt x="3719" y="15719"/>
                  </a:moveTo>
                  <a:lnTo>
                    <a:pt x="0" y="19198"/>
                  </a:lnTo>
                  <a:lnTo>
                    <a:pt x="2400" y="21600"/>
                  </a:lnTo>
                  <a:lnTo>
                    <a:pt x="5880" y="17881"/>
                  </a:lnTo>
                  <a:lnTo>
                    <a:pt x="8280" y="20401"/>
                  </a:lnTo>
                  <a:lnTo>
                    <a:pt x="8280" y="13320"/>
                  </a:lnTo>
                  <a:lnTo>
                    <a:pt x="1199" y="13320"/>
                  </a:lnTo>
                  <a:cubicBezTo>
                    <a:pt x="1199" y="13320"/>
                    <a:pt x="3719" y="15719"/>
                    <a:pt x="3719" y="15719"/>
                  </a:cubicBezTo>
                  <a:close/>
                </a:path>
              </a:pathLst>
            </a:custGeom>
            <a:solidFill>
              <a:schemeClr val="accent1"/>
            </a:solidFill>
            <a:ln w="12700">
              <a:miter lim="400000"/>
            </a:ln>
          </p:spPr>
          <p:txBody>
            <a:bodyPr lIns="0" tIns="0" rIns="0" bIns="0" anchor="ctr"/>
            <a:lstStyle/>
            <a:p>
              <a:pPr lvl="0"/>
              <a:endParaRPr sz="1300"/>
            </a:p>
          </p:txBody>
        </p:sp>
        <p:sp>
          <p:nvSpPr>
            <p:cNvPr id="70" name="Shape 4186"/>
            <p:cNvSpPr/>
            <p:nvPr/>
          </p:nvSpPr>
          <p:spPr>
            <a:xfrm>
              <a:off x="7843790" y="2214703"/>
              <a:ext cx="203144" cy="180578"/>
            </a:xfrm>
            <a:custGeom>
              <a:avLst/>
              <a:gdLst/>
              <a:ahLst/>
              <a:cxnLst>
                <a:cxn ang="0">
                  <a:pos x="wd2" y="hd2"/>
                </a:cxn>
                <a:cxn ang="5400000">
                  <a:pos x="wd2" y="hd2"/>
                </a:cxn>
                <a:cxn ang="10800000">
                  <a:pos x="wd2" y="hd2"/>
                </a:cxn>
                <a:cxn ang="16200000">
                  <a:pos x="wd2" y="hd2"/>
                </a:cxn>
              </a:cxnLst>
              <a:rect l="0" t="0" r="r" b="b"/>
              <a:pathLst>
                <a:path w="20554" h="18517" extrusionOk="0">
                  <a:moveTo>
                    <a:pt x="20452" y="4444"/>
                  </a:moveTo>
                  <a:cubicBezTo>
                    <a:pt x="19302" y="11125"/>
                    <a:pt x="12887" y="16782"/>
                    <a:pt x="10956" y="18073"/>
                  </a:cubicBezTo>
                  <a:cubicBezTo>
                    <a:pt x="9026" y="19366"/>
                    <a:pt x="7266" y="17557"/>
                    <a:pt x="6626" y="16189"/>
                  </a:cubicBezTo>
                  <a:cubicBezTo>
                    <a:pt x="5895" y="14628"/>
                    <a:pt x="3704" y="6169"/>
                    <a:pt x="3131" y="5470"/>
                  </a:cubicBezTo>
                  <a:cubicBezTo>
                    <a:pt x="2556" y="4767"/>
                    <a:pt x="835" y="6169"/>
                    <a:pt x="835" y="6169"/>
                  </a:cubicBezTo>
                  <a:lnTo>
                    <a:pt x="0" y="5040"/>
                  </a:lnTo>
                  <a:cubicBezTo>
                    <a:pt x="0" y="5040"/>
                    <a:pt x="3495" y="729"/>
                    <a:pt x="6156" y="191"/>
                  </a:cubicBezTo>
                  <a:cubicBezTo>
                    <a:pt x="8977" y="-381"/>
                    <a:pt x="8973" y="4661"/>
                    <a:pt x="9651" y="7462"/>
                  </a:cubicBezTo>
                  <a:cubicBezTo>
                    <a:pt x="10307" y="10169"/>
                    <a:pt x="10748" y="11718"/>
                    <a:pt x="11320" y="11718"/>
                  </a:cubicBezTo>
                  <a:cubicBezTo>
                    <a:pt x="11895" y="11718"/>
                    <a:pt x="12990" y="10210"/>
                    <a:pt x="14190" y="7894"/>
                  </a:cubicBezTo>
                  <a:cubicBezTo>
                    <a:pt x="15392" y="5575"/>
                    <a:pt x="14139" y="3530"/>
                    <a:pt x="11791" y="4985"/>
                  </a:cubicBezTo>
                  <a:cubicBezTo>
                    <a:pt x="12730" y="-835"/>
                    <a:pt x="21600" y="-2234"/>
                    <a:pt x="20452" y="4444"/>
                  </a:cubicBezTo>
                  <a:close/>
                </a:path>
              </a:pathLst>
            </a:custGeom>
            <a:solidFill>
              <a:schemeClr val="accent1"/>
            </a:solidFill>
            <a:ln w="12700">
              <a:miter lim="400000"/>
            </a:ln>
          </p:spPr>
          <p:txBody>
            <a:bodyPr lIns="0" tIns="0" rIns="0" bIns="0" anchor="ctr"/>
            <a:lstStyle/>
            <a:p>
              <a:pPr lvl="0"/>
              <a:endParaRPr sz="1300"/>
            </a:p>
          </p:txBody>
        </p:sp>
        <p:sp>
          <p:nvSpPr>
            <p:cNvPr id="71" name="Shape 4187"/>
            <p:cNvSpPr/>
            <p:nvPr/>
          </p:nvSpPr>
          <p:spPr>
            <a:xfrm>
              <a:off x="8360578" y="2196965"/>
              <a:ext cx="216688" cy="216701"/>
            </a:xfrm>
            <a:custGeom>
              <a:avLst/>
              <a:gdLst/>
              <a:ahLst/>
              <a:cxnLst>
                <a:cxn ang="0">
                  <a:pos x="wd2" y="hd2"/>
                </a:cxn>
                <a:cxn ang="5400000">
                  <a:pos x="wd2" y="hd2"/>
                </a:cxn>
                <a:cxn ang="10800000">
                  <a:pos x="wd2" y="hd2"/>
                </a:cxn>
                <a:cxn ang="16200000">
                  <a:pos x="wd2" y="hd2"/>
                </a:cxn>
              </a:cxnLst>
              <a:rect l="0" t="0" r="r" b="b"/>
              <a:pathLst>
                <a:path w="21600" h="21600" extrusionOk="0">
                  <a:moveTo>
                    <a:pt x="15751" y="8721"/>
                  </a:moveTo>
                  <a:cubicBezTo>
                    <a:pt x="15179" y="12002"/>
                    <a:pt x="11985" y="14778"/>
                    <a:pt x="11024" y="15415"/>
                  </a:cubicBezTo>
                  <a:cubicBezTo>
                    <a:pt x="10064" y="16049"/>
                    <a:pt x="9186" y="15160"/>
                    <a:pt x="8869" y="14488"/>
                  </a:cubicBezTo>
                  <a:cubicBezTo>
                    <a:pt x="8505" y="13722"/>
                    <a:pt x="7414" y="9566"/>
                    <a:pt x="7128" y="9222"/>
                  </a:cubicBezTo>
                  <a:cubicBezTo>
                    <a:pt x="6842" y="8878"/>
                    <a:pt x="5986" y="9566"/>
                    <a:pt x="5986" y="9566"/>
                  </a:cubicBezTo>
                  <a:lnTo>
                    <a:pt x="5570" y="9011"/>
                  </a:lnTo>
                  <a:cubicBezTo>
                    <a:pt x="5570" y="9011"/>
                    <a:pt x="7311" y="6895"/>
                    <a:pt x="8635" y="6629"/>
                  </a:cubicBezTo>
                  <a:cubicBezTo>
                    <a:pt x="10039" y="6350"/>
                    <a:pt x="10037" y="8826"/>
                    <a:pt x="10374" y="10203"/>
                  </a:cubicBezTo>
                  <a:cubicBezTo>
                    <a:pt x="10700" y="11533"/>
                    <a:pt x="10921" y="12294"/>
                    <a:pt x="11206" y="12294"/>
                  </a:cubicBezTo>
                  <a:cubicBezTo>
                    <a:pt x="11492" y="12294"/>
                    <a:pt x="12037" y="11552"/>
                    <a:pt x="12634" y="10414"/>
                  </a:cubicBezTo>
                  <a:cubicBezTo>
                    <a:pt x="13232" y="9276"/>
                    <a:pt x="12608" y="8271"/>
                    <a:pt x="11440" y="8986"/>
                  </a:cubicBezTo>
                  <a:cubicBezTo>
                    <a:pt x="11906" y="6128"/>
                    <a:pt x="16322" y="5440"/>
                    <a:pt x="15751" y="8721"/>
                  </a:cubicBezTo>
                  <a:close/>
                  <a:moveTo>
                    <a:pt x="10799" y="0"/>
                  </a:moveTo>
                  <a:cubicBezTo>
                    <a:pt x="4835" y="0"/>
                    <a:pt x="0" y="4836"/>
                    <a:pt x="0" y="10801"/>
                  </a:cubicBezTo>
                  <a:cubicBezTo>
                    <a:pt x="0" y="16764"/>
                    <a:pt x="4835" y="21600"/>
                    <a:pt x="10799" y="21600"/>
                  </a:cubicBezTo>
                  <a:cubicBezTo>
                    <a:pt x="16765" y="21600"/>
                    <a:pt x="21600" y="16764"/>
                    <a:pt x="21600" y="10801"/>
                  </a:cubicBezTo>
                  <a:cubicBezTo>
                    <a:pt x="21600" y="4836"/>
                    <a:pt x="16765" y="0"/>
                    <a:pt x="10799" y="0"/>
                  </a:cubicBezTo>
                  <a:close/>
                </a:path>
              </a:pathLst>
            </a:custGeom>
            <a:solidFill>
              <a:schemeClr val="accent1"/>
            </a:solidFill>
            <a:ln w="12700">
              <a:miter lim="400000"/>
            </a:ln>
          </p:spPr>
          <p:txBody>
            <a:bodyPr lIns="0" tIns="0" rIns="0" bIns="0" anchor="ctr"/>
            <a:lstStyle/>
            <a:p>
              <a:pPr lvl="0"/>
              <a:endParaRPr sz="1300"/>
            </a:p>
          </p:txBody>
        </p:sp>
        <p:sp>
          <p:nvSpPr>
            <p:cNvPr id="72" name="Shape 4188"/>
            <p:cNvSpPr/>
            <p:nvPr/>
          </p:nvSpPr>
          <p:spPr>
            <a:xfrm>
              <a:off x="1657833" y="2738312"/>
              <a:ext cx="112850" cy="203166"/>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15430" y="3757"/>
                  </a:lnTo>
                  <a:cubicBezTo>
                    <a:pt x="14702" y="3757"/>
                    <a:pt x="13885" y="4288"/>
                    <a:pt x="13885" y="5002"/>
                  </a:cubicBezTo>
                  <a:lnTo>
                    <a:pt x="13885" y="7478"/>
                  </a:lnTo>
                  <a:lnTo>
                    <a:pt x="21600" y="7478"/>
                  </a:lnTo>
                  <a:lnTo>
                    <a:pt x="21600" y="11004"/>
                  </a:lnTo>
                  <a:lnTo>
                    <a:pt x="13885" y="11004"/>
                  </a:lnTo>
                  <a:lnTo>
                    <a:pt x="13885" y="21600"/>
                  </a:lnTo>
                  <a:lnTo>
                    <a:pt x="6602" y="21600"/>
                  </a:lnTo>
                  <a:lnTo>
                    <a:pt x="6602" y="11004"/>
                  </a:lnTo>
                  <a:lnTo>
                    <a:pt x="0" y="11004"/>
                  </a:lnTo>
                  <a:lnTo>
                    <a:pt x="0" y="7478"/>
                  </a:lnTo>
                  <a:lnTo>
                    <a:pt x="6602" y="7478"/>
                  </a:lnTo>
                  <a:lnTo>
                    <a:pt x="6602" y="5401"/>
                  </a:lnTo>
                  <a:cubicBezTo>
                    <a:pt x="6602" y="2424"/>
                    <a:pt x="10324" y="0"/>
                    <a:pt x="15430" y="0"/>
                  </a:cubicBezTo>
                  <a:lnTo>
                    <a:pt x="21600" y="0"/>
                  </a:lnTo>
                  <a:cubicBezTo>
                    <a:pt x="21600" y="0"/>
                    <a:pt x="21600" y="3757"/>
                    <a:pt x="21600" y="3757"/>
                  </a:cubicBezTo>
                  <a:close/>
                </a:path>
              </a:pathLst>
            </a:custGeom>
            <a:solidFill>
              <a:schemeClr val="accent1"/>
            </a:solidFill>
            <a:ln w="12700">
              <a:miter lim="400000"/>
            </a:ln>
          </p:spPr>
          <p:txBody>
            <a:bodyPr lIns="0" tIns="0" rIns="0" bIns="0" anchor="ctr"/>
            <a:lstStyle/>
            <a:p>
              <a:pPr lvl="0"/>
              <a:endParaRPr sz="1300"/>
            </a:p>
          </p:txBody>
        </p:sp>
        <p:sp>
          <p:nvSpPr>
            <p:cNvPr id="73" name="Shape 4189"/>
            <p:cNvSpPr/>
            <p:nvPr/>
          </p:nvSpPr>
          <p:spPr>
            <a:xfrm>
              <a:off x="2148401" y="2731545"/>
              <a:ext cx="216688" cy="216701"/>
            </a:xfrm>
            <a:custGeom>
              <a:avLst/>
              <a:gdLst/>
              <a:ahLst/>
              <a:cxnLst>
                <a:cxn ang="0">
                  <a:pos x="wd2" y="hd2"/>
                </a:cxn>
                <a:cxn ang="5400000">
                  <a:pos x="wd2" y="hd2"/>
                </a:cxn>
                <a:cxn ang="10800000">
                  <a:pos x="wd2" y="hd2"/>
                </a:cxn>
                <a:cxn ang="16200000">
                  <a:pos x="wd2" y="hd2"/>
                </a:cxn>
              </a:cxnLst>
              <a:rect l="0" t="0" r="r" b="b"/>
              <a:pathLst>
                <a:path w="21600" h="21600" extrusionOk="0">
                  <a:moveTo>
                    <a:pt x="13358" y="7464"/>
                  </a:moveTo>
                  <a:lnTo>
                    <a:pt x="11734" y="7464"/>
                  </a:lnTo>
                  <a:cubicBezTo>
                    <a:pt x="11543" y="7464"/>
                    <a:pt x="11329" y="7716"/>
                    <a:pt x="11329" y="8054"/>
                  </a:cubicBezTo>
                  <a:lnTo>
                    <a:pt x="11329" y="9227"/>
                  </a:lnTo>
                  <a:lnTo>
                    <a:pt x="13358" y="9227"/>
                  </a:lnTo>
                  <a:lnTo>
                    <a:pt x="13358" y="10896"/>
                  </a:lnTo>
                  <a:lnTo>
                    <a:pt x="11329" y="10896"/>
                  </a:lnTo>
                  <a:lnTo>
                    <a:pt x="11329" y="15916"/>
                  </a:lnTo>
                  <a:lnTo>
                    <a:pt x="9412" y="15916"/>
                  </a:lnTo>
                  <a:lnTo>
                    <a:pt x="9412" y="10896"/>
                  </a:lnTo>
                  <a:lnTo>
                    <a:pt x="7674" y="10896"/>
                  </a:lnTo>
                  <a:lnTo>
                    <a:pt x="7674" y="9227"/>
                  </a:lnTo>
                  <a:lnTo>
                    <a:pt x="9412" y="9227"/>
                  </a:lnTo>
                  <a:lnTo>
                    <a:pt x="9412" y="8241"/>
                  </a:lnTo>
                  <a:cubicBezTo>
                    <a:pt x="9412" y="6832"/>
                    <a:pt x="10390" y="5684"/>
                    <a:pt x="11734" y="5684"/>
                  </a:cubicBezTo>
                  <a:lnTo>
                    <a:pt x="13358" y="5684"/>
                  </a:lnTo>
                  <a:cubicBezTo>
                    <a:pt x="13358" y="5684"/>
                    <a:pt x="13358" y="7464"/>
                    <a:pt x="13358" y="7464"/>
                  </a:cubicBezTo>
                  <a:close/>
                  <a:moveTo>
                    <a:pt x="10801" y="0"/>
                  </a:moveTo>
                  <a:cubicBezTo>
                    <a:pt x="4836" y="0"/>
                    <a:pt x="0" y="4836"/>
                    <a:pt x="0" y="10801"/>
                  </a:cubicBezTo>
                  <a:cubicBezTo>
                    <a:pt x="0" y="16764"/>
                    <a:pt x="4836" y="21600"/>
                    <a:pt x="10801" y="21600"/>
                  </a:cubicBezTo>
                  <a:cubicBezTo>
                    <a:pt x="16765" y="21600"/>
                    <a:pt x="21600" y="16764"/>
                    <a:pt x="21600" y="10801"/>
                  </a:cubicBezTo>
                  <a:cubicBezTo>
                    <a:pt x="21600" y="4836"/>
                    <a:pt x="16765" y="0"/>
                    <a:pt x="10801" y="0"/>
                  </a:cubicBezTo>
                  <a:close/>
                </a:path>
              </a:pathLst>
            </a:custGeom>
            <a:solidFill>
              <a:schemeClr val="accent1"/>
            </a:solidFill>
            <a:ln w="12700">
              <a:miter lim="400000"/>
            </a:ln>
          </p:spPr>
          <p:txBody>
            <a:bodyPr lIns="0" tIns="0" rIns="0" bIns="0" anchor="ctr"/>
            <a:lstStyle/>
            <a:p>
              <a:pPr lvl="0"/>
              <a:endParaRPr sz="1300"/>
            </a:p>
          </p:txBody>
        </p:sp>
        <p:sp>
          <p:nvSpPr>
            <p:cNvPr id="74" name="Shape 4190"/>
            <p:cNvSpPr/>
            <p:nvPr/>
          </p:nvSpPr>
          <p:spPr>
            <a:xfrm>
              <a:off x="571246" y="2755516"/>
              <a:ext cx="207665" cy="168758"/>
            </a:xfrm>
            <a:custGeom>
              <a:avLst/>
              <a:gdLst/>
              <a:ahLst/>
              <a:cxnLst>
                <a:cxn ang="0">
                  <a:pos x="wd2" y="hd2"/>
                </a:cxn>
                <a:cxn ang="5400000">
                  <a:pos x="wd2" y="hd2"/>
                </a:cxn>
                <a:cxn ang="10800000">
                  <a:pos x="wd2" y="hd2"/>
                </a:cxn>
                <a:cxn ang="16200000">
                  <a:pos x="wd2" y="hd2"/>
                </a:cxn>
              </a:cxnLst>
              <a:rect l="0" t="0" r="r" b="b"/>
              <a:pathLst>
                <a:path w="21600" h="21600" extrusionOk="0">
                  <a:moveTo>
                    <a:pt x="21600" y="2557"/>
                  </a:moveTo>
                  <a:cubicBezTo>
                    <a:pt x="20804" y="2992"/>
                    <a:pt x="19950" y="3284"/>
                    <a:pt x="19054" y="3416"/>
                  </a:cubicBezTo>
                  <a:cubicBezTo>
                    <a:pt x="19970" y="2741"/>
                    <a:pt x="20673" y="1673"/>
                    <a:pt x="21003" y="400"/>
                  </a:cubicBezTo>
                  <a:cubicBezTo>
                    <a:pt x="20147" y="1023"/>
                    <a:pt x="19198" y="1478"/>
                    <a:pt x="18189" y="1722"/>
                  </a:cubicBezTo>
                  <a:cubicBezTo>
                    <a:pt x="17381" y="661"/>
                    <a:pt x="16229" y="0"/>
                    <a:pt x="14955" y="0"/>
                  </a:cubicBezTo>
                  <a:cubicBezTo>
                    <a:pt x="12507" y="0"/>
                    <a:pt x="10524" y="2442"/>
                    <a:pt x="10524" y="5451"/>
                  </a:cubicBezTo>
                  <a:cubicBezTo>
                    <a:pt x="10524" y="5879"/>
                    <a:pt x="10562" y="6297"/>
                    <a:pt x="10638" y="6697"/>
                  </a:cubicBezTo>
                  <a:cubicBezTo>
                    <a:pt x="6956" y="6467"/>
                    <a:pt x="3689" y="4296"/>
                    <a:pt x="1504" y="998"/>
                  </a:cubicBezTo>
                  <a:cubicBezTo>
                    <a:pt x="1122" y="1802"/>
                    <a:pt x="903" y="2741"/>
                    <a:pt x="903" y="3740"/>
                  </a:cubicBezTo>
                  <a:cubicBezTo>
                    <a:pt x="903" y="5632"/>
                    <a:pt x="1686" y="7299"/>
                    <a:pt x="2875" y="8280"/>
                  </a:cubicBezTo>
                  <a:cubicBezTo>
                    <a:pt x="2150" y="8248"/>
                    <a:pt x="1466" y="8005"/>
                    <a:pt x="868" y="7598"/>
                  </a:cubicBezTo>
                  <a:cubicBezTo>
                    <a:pt x="868" y="7619"/>
                    <a:pt x="868" y="7643"/>
                    <a:pt x="868" y="7664"/>
                  </a:cubicBezTo>
                  <a:cubicBezTo>
                    <a:pt x="868" y="10308"/>
                    <a:pt x="2396" y="12510"/>
                    <a:pt x="4423" y="13011"/>
                  </a:cubicBezTo>
                  <a:cubicBezTo>
                    <a:pt x="4051" y="13136"/>
                    <a:pt x="3660" y="13202"/>
                    <a:pt x="3255" y="13202"/>
                  </a:cubicBezTo>
                  <a:cubicBezTo>
                    <a:pt x="2970" y="13202"/>
                    <a:pt x="2693" y="13167"/>
                    <a:pt x="2421" y="13105"/>
                  </a:cubicBezTo>
                  <a:cubicBezTo>
                    <a:pt x="2985" y="15272"/>
                    <a:pt x="4622" y="16848"/>
                    <a:pt x="6560" y="16893"/>
                  </a:cubicBezTo>
                  <a:cubicBezTo>
                    <a:pt x="5043" y="18354"/>
                    <a:pt x="3134" y="19227"/>
                    <a:pt x="1057" y="19227"/>
                  </a:cubicBezTo>
                  <a:cubicBezTo>
                    <a:pt x="700" y="19227"/>
                    <a:pt x="348" y="19200"/>
                    <a:pt x="0" y="19151"/>
                  </a:cubicBezTo>
                  <a:cubicBezTo>
                    <a:pt x="1961" y="20699"/>
                    <a:pt x="4290" y="21600"/>
                    <a:pt x="6793" y="21600"/>
                  </a:cubicBezTo>
                  <a:cubicBezTo>
                    <a:pt x="14944" y="21600"/>
                    <a:pt x="19402" y="13293"/>
                    <a:pt x="19402" y="6084"/>
                  </a:cubicBezTo>
                  <a:cubicBezTo>
                    <a:pt x="19402" y="5848"/>
                    <a:pt x="19398" y="5615"/>
                    <a:pt x="19389" y="5378"/>
                  </a:cubicBezTo>
                  <a:cubicBezTo>
                    <a:pt x="20254" y="4609"/>
                    <a:pt x="21005" y="3649"/>
                    <a:pt x="21600" y="2557"/>
                  </a:cubicBezTo>
                  <a:close/>
                </a:path>
              </a:pathLst>
            </a:custGeom>
            <a:solidFill>
              <a:schemeClr val="accent1"/>
            </a:solidFill>
            <a:ln w="12700">
              <a:miter lim="400000"/>
            </a:ln>
          </p:spPr>
          <p:txBody>
            <a:bodyPr lIns="0" tIns="0" rIns="0" bIns="0" anchor="ctr"/>
            <a:lstStyle/>
            <a:p>
              <a:pPr lvl="0"/>
              <a:endParaRPr sz="1300"/>
            </a:p>
          </p:txBody>
        </p:sp>
        <p:sp>
          <p:nvSpPr>
            <p:cNvPr id="75" name="Shape 4191"/>
            <p:cNvSpPr/>
            <p:nvPr/>
          </p:nvSpPr>
          <p:spPr>
            <a:xfrm>
              <a:off x="1086325" y="2731545"/>
              <a:ext cx="216688" cy="216701"/>
            </a:xfrm>
            <a:custGeom>
              <a:avLst/>
              <a:gdLst/>
              <a:ahLst/>
              <a:cxnLst>
                <a:cxn ang="0">
                  <a:pos x="wd2" y="hd2"/>
                </a:cxn>
                <a:cxn ang="5400000">
                  <a:pos x="wd2" y="hd2"/>
                </a:cxn>
                <a:cxn ang="10800000">
                  <a:pos x="wd2" y="hd2"/>
                </a:cxn>
                <a:cxn ang="16200000">
                  <a:pos x="wd2" y="hd2"/>
                </a:cxn>
              </a:cxnLst>
              <a:rect l="0" t="0" r="r" b="b"/>
              <a:pathLst>
                <a:path w="21600" h="21600" extrusionOk="0">
                  <a:moveTo>
                    <a:pt x="15192" y="8848"/>
                  </a:moveTo>
                  <a:cubicBezTo>
                    <a:pt x="15197" y="8940"/>
                    <a:pt x="15199" y="9032"/>
                    <a:pt x="15199" y="9124"/>
                  </a:cubicBezTo>
                  <a:cubicBezTo>
                    <a:pt x="15199" y="11934"/>
                    <a:pt x="13059" y="15174"/>
                    <a:pt x="9147" y="15174"/>
                  </a:cubicBezTo>
                  <a:cubicBezTo>
                    <a:pt x="7945" y="15174"/>
                    <a:pt x="6827" y="14822"/>
                    <a:pt x="5886" y="14220"/>
                  </a:cubicBezTo>
                  <a:cubicBezTo>
                    <a:pt x="6053" y="14239"/>
                    <a:pt x="6222" y="14250"/>
                    <a:pt x="6394" y="14250"/>
                  </a:cubicBezTo>
                  <a:cubicBezTo>
                    <a:pt x="7390" y="14250"/>
                    <a:pt x="8307" y="13909"/>
                    <a:pt x="9036" y="13337"/>
                  </a:cubicBezTo>
                  <a:cubicBezTo>
                    <a:pt x="8105" y="13321"/>
                    <a:pt x="7319" y="12706"/>
                    <a:pt x="7048" y="11861"/>
                  </a:cubicBezTo>
                  <a:cubicBezTo>
                    <a:pt x="7178" y="11885"/>
                    <a:pt x="7311" y="11899"/>
                    <a:pt x="7449" y="11899"/>
                  </a:cubicBezTo>
                  <a:cubicBezTo>
                    <a:pt x="7643" y="11899"/>
                    <a:pt x="7831" y="11874"/>
                    <a:pt x="8009" y="11825"/>
                  </a:cubicBezTo>
                  <a:cubicBezTo>
                    <a:pt x="7036" y="11630"/>
                    <a:pt x="6303" y="10769"/>
                    <a:pt x="6303" y="9739"/>
                  </a:cubicBezTo>
                  <a:cubicBezTo>
                    <a:pt x="6303" y="9731"/>
                    <a:pt x="6303" y="9720"/>
                    <a:pt x="6303" y="9712"/>
                  </a:cubicBezTo>
                  <a:cubicBezTo>
                    <a:pt x="6589" y="9872"/>
                    <a:pt x="6918" y="9967"/>
                    <a:pt x="7266" y="9978"/>
                  </a:cubicBezTo>
                  <a:cubicBezTo>
                    <a:pt x="6696" y="9596"/>
                    <a:pt x="6319" y="8946"/>
                    <a:pt x="6319" y="8209"/>
                  </a:cubicBezTo>
                  <a:cubicBezTo>
                    <a:pt x="6319" y="7819"/>
                    <a:pt x="6425" y="7453"/>
                    <a:pt x="6608" y="7139"/>
                  </a:cubicBezTo>
                  <a:cubicBezTo>
                    <a:pt x="7657" y="8425"/>
                    <a:pt x="9224" y="9273"/>
                    <a:pt x="10993" y="9360"/>
                  </a:cubicBezTo>
                  <a:cubicBezTo>
                    <a:pt x="10956" y="9206"/>
                    <a:pt x="10937" y="9043"/>
                    <a:pt x="10937" y="8875"/>
                  </a:cubicBezTo>
                  <a:cubicBezTo>
                    <a:pt x="10937" y="7702"/>
                    <a:pt x="11890" y="6748"/>
                    <a:pt x="13064" y="6748"/>
                  </a:cubicBezTo>
                  <a:cubicBezTo>
                    <a:pt x="13677" y="6748"/>
                    <a:pt x="14229" y="7009"/>
                    <a:pt x="14617" y="7420"/>
                  </a:cubicBezTo>
                  <a:cubicBezTo>
                    <a:pt x="15102" y="7326"/>
                    <a:pt x="15557" y="7149"/>
                    <a:pt x="15967" y="6906"/>
                  </a:cubicBezTo>
                  <a:cubicBezTo>
                    <a:pt x="15809" y="7401"/>
                    <a:pt x="15472" y="7819"/>
                    <a:pt x="15033" y="8081"/>
                  </a:cubicBezTo>
                  <a:cubicBezTo>
                    <a:pt x="15463" y="8030"/>
                    <a:pt x="15873" y="7916"/>
                    <a:pt x="16255" y="7748"/>
                  </a:cubicBezTo>
                  <a:cubicBezTo>
                    <a:pt x="15969" y="8173"/>
                    <a:pt x="15608" y="8547"/>
                    <a:pt x="15192" y="8848"/>
                  </a:cubicBezTo>
                  <a:close/>
                  <a:moveTo>
                    <a:pt x="10801" y="0"/>
                  </a:moveTo>
                  <a:cubicBezTo>
                    <a:pt x="4835" y="0"/>
                    <a:pt x="0" y="4836"/>
                    <a:pt x="0" y="10801"/>
                  </a:cubicBezTo>
                  <a:cubicBezTo>
                    <a:pt x="0" y="16764"/>
                    <a:pt x="4835" y="21600"/>
                    <a:pt x="10801" y="21600"/>
                  </a:cubicBezTo>
                  <a:cubicBezTo>
                    <a:pt x="16765" y="21600"/>
                    <a:pt x="21600" y="16764"/>
                    <a:pt x="21600" y="10801"/>
                  </a:cubicBezTo>
                  <a:cubicBezTo>
                    <a:pt x="21600" y="4836"/>
                    <a:pt x="16765" y="0"/>
                    <a:pt x="10801" y="0"/>
                  </a:cubicBezTo>
                  <a:close/>
                </a:path>
              </a:pathLst>
            </a:custGeom>
            <a:solidFill>
              <a:schemeClr val="accent1"/>
            </a:solidFill>
            <a:ln w="12700">
              <a:miter lim="400000"/>
            </a:ln>
          </p:spPr>
          <p:txBody>
            <a:bodyPr lIns="0" tIns="0" rIns="0" bIns="0" anchor="ctr"/>
            <a:lstStyle/>
            <a:p>
              <a:pPr lvl="0"/>
              <a:endParaRPr sz="1300"/>
            </a:p>
          </p:txBody>
        </p:sp>
        <p:sp>
          <p:nvSpPr>
            <p:cNvPr id="76" name="Shape 4192"/>
            <p:cNvSpPr/>
            <p:nvPr/>
          </p:nvSpPr>
          <p:spPr>
            <a:xfrm>
              <a:off x="2656387" y="2731544"/>
              <a:ext cx="194101" cy="194115"/>
            </a:xfrm>
            <a:custGeom>
              <a:avLst/>
              <a:gdLst/>
              <a:ahLst/>
              <a:cxnLst>
                <a:cxn ang="0">
                  <a:pos x="wd2" y="hd2"/>
                </a:cxn>
                <a:cxn ang="5400000">
                  <a:pos x="wd2" y="hd2"/>
                </a:cxn>
                <a:cxn ang="10800000">
                  <a:pos x="wd2" y="hd2"/>
                </a:cxn>
                <a:cxn ang="16200000">
                  <a:pos x="wd2" y="hd2"/>
                </a:cxn>
              </a:cxnLst>
              <a:rect l="0" t="0" r="r" b="b"/>
              <a:pathLst>
                <a:path w="21600" h="21600" extrusionOk="0">
                  <a:moveTo>
                    <a:pt x="18901" y="0"/>
                  </a:moveTo>
                  <a:lnTo>
                    <a:pt x="2699" y="0"/>
                  </a:lnTo>
                  <a:cubicBezTo>
                    <a:pt x="1214" y="0"/>
                    <a:pt x="0" y="1213"/>
                    <a:pt x="0" y="2698"/>
                  </a:cubicBezTo>
                  <a:lnTo>
                    <a:pt x="0" y="18899"/>
                  </a:lnTo>
                  <a:cubicBezTo>
                    <a:pt x="0" y="20384"/>
                    <a:pt x="1214" y="21600"/>
                    <a:pt x="2699" y="21600"/>
                  </a:cubicBezTo>
                  <a:lnTo>
                    <a:pt x="10893" y="21600"/>
                  </a:lnTo>
                  <a:lnTo>
                    <a:pt x="10893" y="13855"/>
                  </a:lnTo>
                  <a:lnTo>
                    <a:pt x="8307" y="13855"/>
                  </a:lnTo>
                  <a:lnTo>
                    <a:pt x="8307" y="10479"/>
                  </a:lnTo>
                  <a:lnTo>
                    <a:pt x="10893" y="10479"/>
                  </a:lnTo>
                  <a:lnTo>
                    <a:pt x="10893" y="8789"/>
                  </a:lnTo>
                  <a:cubicBezTo>
                    <a:pt x="10893" y="6185"/>
                    <a:pt x="12817" y="4143"/>
                    <a:pt x="15274" y="4143"/>
                  </a:cubicBezTo>
                  <a:lnTo>
                    <a:pt x="17657" y="4143"/>
                  </a:lnTo>
                  <a:lnTo>
                    <a:pt x="17657" y="7954"/>
                  </a:lnTo>
                  <a:lnTo>
                    <a:pt x="15525" y="7954"/>
                  </a:lnTo>
                  <a:cubicBezTo>
                    <a:pt x="14967" y="7954"/>
                    <a:pt x="14802" y="8275"/>
                    <a:pt x="14802" y="8716"/>
                  </a:cubicBezTo>
                  <a:lnTo>
                    <a:pt x="14802" y="10479"/>
                  </a:lnTo>
                  <a:lnTo>
                    <a:pt x="17657" y="10479"/>
                  </a:lnTo>
                  <a:lnTo>
                    <a:pt x="17657" y="13855"/>
                  </a:lnTo>
                  <a:lnTo>
                    <a:pt x="14802" y="13855"/>
                  </a:lnTo>
                  <a:lnTo>
                    <a:pt x="14802" y="21600"/>
                  </a:lnTo>
                  <a:lnTo>
                    <a:pt x="18901" y="21600"/>
                  </a:lnTo>
                  <a:cubicBezTo>
                    <a:pt x="20386" y="21600"/>
                    <a:pt x="21600" y="20384"/>
                    <a:pt x="21600" y="18899"/>
                  </a:cubicBezTo>
                  <a:lnTo>
                    <a:pt x="21600" y="2698"/>
                  </a:lnTo>
                  <a:cubicBezTo>
                    <a:pt x="21600" y="1213"/>
                    <a:pt x="20386" y="0"/>
                    <a:pt x="18901" y="0"/>
                  </a:cubicBezTo>
                  <a:close/>
                </a:path>
              </a:pathLst>
            </a:custGeom>
            <a:solidFill>
              <a:schemeClr val="accent1"/>
            </a:solidFill>
            <a:ln w="12700">
              <a:miter lim="400000"/>
            </a:ln>
          </p:spPr>
          <p:txBody>
            <a:bodyPr lIns="0" tIns="0" rIns="0" bIns="0" anchor="ctr"/>
            <a:lstStyle/>
            <a:p>
              <a:pPr lvl="0"/>
              <a:endParaRPr sz="1300"/>
            </a:p>
          </p:txBody>
        </p:sp>
        <p:sp>
          <p:nvSpPr>
            <p:cNvPr id="77" name="Shape 4193"/>
            <p:cNvSpPr/>
            <p:nvPr/>
          </p:nvSpPr>
          <p:spPr>
            <a:xfrm>
              <a:off x="4214585" y="2728022"/>
              <a:ext cx="46203" cy="201160"/>
            </a:xfrm>
            <a:custGeom>
              <a:avLst/>
              <a:gdLst/>
              <a:ahLst/>
              <a:cxnLst>
                <a:cxn ang="0">
                  <a:pos x="wd2" y="hd2"/>
                </a:cxn>
                <a:cxn ang="5400000">
                  <a:pos x="wd2" y="hd2"/>
                </a:cxn>
                <a:cxn ang="10800000">
                  <a:pos x="wd2" y="hd2"/>
                </a:cxn>
                <a:cxn ang="16200000">
                  <a:pos x="wd2" y="hd2"/>
                </a:cxn>
              </a:cxnLst>
              <a:rect l="0" t="0" r="r" b="b"/>
              <a:pathLst>
                <a:path w="21600" h="21600" extrusionOk="0">
                  <a:moveTo>
                    <a:pt x="536" y="21600"/>
                  </a:moveTo>
                  <a:lnTo>
                    <a:pt x="536" y="6534"/>
                  </a:lnTo>
                  <a:lnTo>
                    <a:pt x="20930" y="6534"/>
                  </a:lnTo>
                  <a:lnTo>
                    <a:pt x="20930" y="21600"/>
                  </a:lnTo>
                  <a:cubicBezTo>
                    <a:pt x="20930" y="21600"/>
                    <a:pt x="536" y="21600"/>
                    <a:pt x="536" y="21600"/>
                  </a:cubicBezTo>
                  <a:close/>
                  <a:moveTo>
                    <a:pt x="21600" y="2342"/>
                  </a:moveTo>
                  <a:cubicBezTo>
                    <a:pt x="21600" y="3638"/>
                    <a:pt x="17440" y="4684"/>
                    <a:pt x="10599" y="4684"/>
                  </a:cubicBezTo>
                  <a:cubicBezTo>
                    <a:pt x="4160" y="4684"/>
                    <a:pt x="0" y="3638"/>
                    <a:pt x="0" y="2342"/>
                  </a:cubicBezTo>
                  <a:cubicBezTo>
                    <a:pt x="0" y="1017"/>
                    <a:pt x="4294" y="0"/>
                    <a:pt x="10867" y="0"/>
                  </a:cubicBezTo>
                  <a:cubicBezTo>
                    <a:pt x="17440" y="0"/>
                    <a:pt x="21466" y="1017"/>
                    <a:pt x="21600" y="2342"/>
                  </a:cubicBezTo>
                  <a:close/>
                </a:path>
              </a:pathLst>
            </a:custGeom>
            <a:solidFill>
              <a:schemeClr val="accent1"/>
            </a:solidFill>
            <a:ln w="12700">
              <a:miter lim="400000"/>
            </a:ln>
          </p:spPr>
          <p:txBody>
            <a:bodyPr lIns="0" tIns="0" rIns="0" bIns="0" anchor="ctr"/>
            <a:lstStyle/>
            <a:p>
              <a:pPr lvl="0"/>
              <a:endParaRPr sz="1300"/>
            </a:p>
          </p:txBody>
        </p:sp>
        <p:sp>
          <p:nvSpPr>
            <p:cNvPr id="78" name="Shape 4194"/>
            <p:cNvSpPr/>
            <p:nvPr/>
          </p:nvSpPr>
          <p:spPr>
            <a:xfrm>
              <a:off x="4284467" y="2783928"/>
              <a:ext cx="134307" cy="143479"/>
            </a:xfrm>
            <a:custGeom>
              <a:avLst/>
              <a:gdLst/>
              <a:ahLst/>
              <a:cxnLst>
                <a:cxn ang="0">
                  <a:pos x="wd2" y="hd2"/>
                </a:cxn>
                <a:cxn ang="5400000">
                  <a:pos x="wd2" y="hd2"/>
                </a:cxn>
                <a:cxn ang="10800000">
                  <a:pos x="wd2" y="hd2"/>
                </a:cxn>
                <a:cxn ang="16200000">
                  <a:pos x="wd2" y="hd2"/>
                </a:cxn>
              </a:cxnLst>
              <a:rect l="0" t="0" r="r" b="b"/>
              <a:pathLst>
                <a:path w="21600" h="21600" extrusionOk="0">
                  <a:moveTo>
                    <a:pt x="184" y="7216"/>
                  </a:moveTo>
                  <a:cubicBezTo>
                    <a:pt x="184" y="4582"/>
                    <a:pt x="92" y="2375"/>
                    <a:pt x="0" y="477"/>
                  </a:cubicBezTo>
                  <a:lnTo>
                    <a:pt x="6091" y="477"/>
                  </a:lnTo>
                  <a:lnTo>
                    <a:pt x="6414" y="3415"/>
                  </a:lnTo>
                  <a:lnTo>
                    <a:pt x="6552" y="3415"/>
                  </a:lnTo>
                  <a:cubicBezTo>
                    <a:pt x="7477" y="2030"/>
                    <a:pt x="9738" y="0"/>
                    <a:pt x="13522" y="0"/>
                  </a:cubicBezTo>
                  <a:cubicBezTo>
                    <a:pt x="18138" y="0"/>
                    <a:pt x="21600" y="2897"/>
                    <a:pt x="21600" y="9115"/>
                  </a:cubicBezTo>
                  <a:lnTo>
                    <a:pt x="21600" y="21600"/>
                  </a:lnTo>
                  <a:lnTo>
                    <a:pt x="14584" y="21600"/>
                  </a:lnTo>
                  <a:lnTo>
                    <a:pt x="14584" y="9896"/>
                  </a:lnTo>
                  <a:cubicBezTo>
                    <a:pt x="14584" y="7171"/>
                    <a:pt x="13568" y="5314"/>
                    <a:pt x="11028" y="5314"/>
                  </a:cubicBezTo>
                  <a:cubicBezTo>
                    <a:pt x="9092" y="5314"/>
                    <a:pt x="7938" y="6567"/>
                    <a:pt x="7430" y="7775"/>
                  </a:cubicBezTo>
                  <a:cubicBezTo>
                    <a:pt x="7246" y="8207"/>
                    <a:pt x="7200" y="8815"/>
                    <a:pt x="7200" y="9419"/>
                  </a:cubicBezTo>
                  <a:lnTo>
                    <a:pt x="7200" y="21600"/>
                  </a:lnTo>
                  <a:lnTo>
                    <a:pt x="184" y="21600"/>
                  </a:lnTo>
                  <a:cubicBezTo>
                    <a:pt x="184" y="21600"/>
                    <a:pt x="184" y="7216"/>
                    <a:pt x="184" y="7216"/>
                  </a:cubicBezTo>
                  <a:close/>
                </a:path>
              </a:pathLst>
            </a:custGeom>
            <a:solidFill>
              <a:schemeClr val="accent1"/>
            </a:solidFill>
            <a:ln w="12700">
              <a:miter lim="400000"/>
            </a:ln>
          </p:spPr>
          <p:txBody>
            <a:bodyPr lIns="0" tIns="0" rIns="0" bIns="0" anchor="ctr"/>
            <a:lstStyle/>
            <a:p>
              <a:pPr lvl="0"/>
              <a:endParaRPr sz="1300"/>
            </a:p>
          </p:txBody>
        </p:sp>
        <p:sp>
          <p:nvSpPr>
            <p:cNvPr id="79" name="Shape 4195"/>
            <p:cNvSpPr/>
            <p:nvPr/>
          </p:nvSpPr>
          <p:spPr>
            <a:xfrm>
              <a:off x="4722979" y="2731085"/>
              <a:ext cx="217634" cy="217620"/>
            </a:xfrm>
            <a:custGeom>
              <a:avLst/>
              <a:gdLst/>
              <a:ahLst/>
              <a:cxnLst>
                <a:cxn ang="0">
                  <a:pos x="wd2" y="hd2"/>
                </a:cxn>
                <a:cxn ang="5400000">
                  <a:pos x="wd2" y="hd2"/>
                </a:cxn>
                <a:cxn ang="10800000">
                  <a:pos x="wd2" y="hd2"/>
                </a:cxn>
                <a:cxn ang="16200000">
                  <a:pos x="wd2" y="hd2"/>
                </a:cxn>
              </a:cxnLst>
              <a:rect l="0" t="0" r="r" b="b"/>
              <a:pathLst>
                <a:path w="21600" h="21600" extrusionOk="0">
                  <a:moveTo>
                    <a:pt x="16143" y="15276"/>
                  </a:moveTo>
                  <a:lnTo>
                    <a:pt x="13956" y="15276"/>
                  </a:lnTo>
                  <a:lnTo>
                    <a:pt x="13956" y="11374"/>
                  </a:lnTo>
                  <a:cubicBezTo>
                    <a:pt x="13956" y="10469"/>
                    <a:pt x="13639" y="9849"/>
                    <a:pt x="12848" y="9849"/>
                  </a:cubicBezTo>
                  <a:cubicBezTo>
                    <a:pt x="12243" y="9849"/>
                    <a:pt x="11883" y="10266"/>
                    <a:pt x="11725" y="10670"/>
                  </a:cubicBezTo>
                  <a:cubicBezTo>
                    <a:pt x="11668" y="10814"/>
                    <a:pt x="11653" y="11017"/>
                    <a:pt x="11653" y="11217"/>
                  </a:cubicBezTo>
                  <a:lnTo>
                    <a:pt x="11653" y="15276"/>
                  </a:lnTo>
                  <a:lnTo>
                    <a:pt x="9465" y="15276"/>
                  </a:lnTo>
                  <a:lnTo>
                    <a:pt x="9465" y="10483"/>
                  </a:lnTo>
                  <a:cubicBezTo>
                    <a:pt x="9465" y="9605"/>
                    <a:pt x="9437" y="8871"/>
                    <a:pt x="9408" y="8237"/>
                  </a:cubicBezTo>
                  <a:lnTo>
                    <a:pt x="11307" y="8237"/>
                  </a:lnTo>
                  <a:lnTo>
                    <a:pt x="11409" y="9218"/>
                  </a:lnTo>
                  <a:lnTo>
                    <a:pt x="11451" y="9218"/>
                  </a:lnTo>
                  <a:cubicBezTo>
                    <a:pt x="11739" y="8757"/>
                    <a:pt x="12444" y="8080"/>
                    <a:pt x="13625" y="8080"/>
                  </a:cubicBezTo>
                  <a:cubicBezTo>
                    <a:pt x="15064" y="8080"/>
                    <a:pt x="16143" y="9044"/>
                    <a:pt x="16143" y="11117"/>
                  </a:cubicBezTo>
                  <a:cubicBezTo>
                    <a:pt x="16143" y="11117"/>
                    <a:pt x="16143" y="15276"/>
                    <a:pt x="16143" y="15276"/>
                  </a:cubicBezTo>
                  <a:close/>
                  <a:moveTo>
                    <a:pt x="7048" y="7375"/>
                  </a:moveTo>
                  <a:cubicBezTo>
                    <a:pt x="6357" y="7375"/>
                    <a:pt x="5912" y="6885"/>
                    <a:pt x="5912" y="6281"/>
                  </a:cubicBezTo>
                  <a:cubicBezTo>
                    <a:pt x="5912" y="5663"/>
                    <a:pt x="6372" y="5186"/>
                    <a:pt x="7077" y="5186"/>
                  </a:cubicBezTo>
                  <a:cubicBezTo>
                    <a:pt x="7783" y="5186"/>
                    <a:pt x="8215" y="5663"/>
                    <a:pt x="8228" y="6281"/>
                  </a:cubicBezTo>
                  <a:cubicBezTo>
                    <a:pt x="8228" y="6885"/>
                    <a:pt x="7783" y="7375"/>
                    <a:pt x="7048" y="7375"/>
                  </a:cubicBezTo>
                  <a:close/>
                  <a:moveTo>
                    <a:pt x="8156" y="15276"/>
                  </a:moveTo>
                  <a:lnTo>
                    <a:pt x="5969" y="15276"/>
                  </a:lnTo>
                  <a:lnTo>
                    <a:pt x="5969" y="8237"/>
                  </a:lnTo>
                  <a:lnTo>
                    <a:pt x="8156" y="8237"/>
                  </a:lnTo>
                  <a:cubicBezTo>
                    <a:pt x="8156" y="8237"/>
                    <a:pt x="8156" y="15276"/>
                    <a:pt x="8156" y="15276"/>
                  </a:cubicBezTo>
                  <a:close/>
                  <a:moveTo>
                    <a:pt x="10799" y="0"/>
                  </a:moveTo>
                  <a:cubicBezTo>
                    <a:pt x="4835" y="0"/>
                    <a:pt x="0" y="4834"/>
                    <a:pt x="0" y="10800"/>
                  </a:cubicBezTo>
                  <a:cubicBezTo>
                    <a:pt x="0" y="16764"/>
                    <a:pt x="4835" y="21600"/>
                    <a:pt x="10799" y="21600"/>
                  </a:cubicBezTo>
                  <a:cubicBezTo>
                    <a:pt x="16765" y="21600"/>
                    <a:pt x="21600" y="16764"/>
                    <a:pt x="21600" y="10800"/>
                  </a:cubicBezTo>
                  <a:cubicBezTo>
                    <a:pt x="21600" y="4834"/>
                    <a:pt x="16765" y="0"/>
                    <a:pt x="10799" y="0"/>
                  </a:cubicBezTo>
                  <a:close/>
                </a:path>
              </a:pathLst>
            </a:custGeom>
            <a:solidFill>
              <a:schemeClr val="accent1"/>
            </a:solidFill>
            <a:ln w="12700">
              <a:miter lim="400000"/>
            </a:ln>
          </p:spPr>
          <p:txBody>
            <a:bodyPr lIns="0" tIns="0" rIns="0" bIns="0" anchor="ctr"/>
            <a:lstStyle/>
            <a:p>
              <a:pPr lvl="0"/>
              <a:endParaRPr sz="1300"/>
            </a:p>
          </p:txBody>
        </p:sp>
        <p:sp>
          <p:nvSpPr>
            <p:cNvPr id="80" name="Shape 4196"/>
            <p:cNvSpPr/>
            <p:nvPr/>
          </p:nvSpPr>
          <p:spPr>
            <a:xfrm>
              <a:off x="7863405" y="2715249"/>
              <a:ext cx="176371" cy="226706"/>
            </a:xfrm>
            <a:custGeom>
              <a:avLst/>
              <a:gdLst/>
              <a:ahLst/>
              <a:cxnLst>
                <a:cxn ang="0">
                  <a:pos x="wd2" y="hd2"/>
                </a:cxn>
                <a:cxn ang="5400000">
                  <a:pos x="wd2" y="hd2"/>
                </a:cxn>
                <a:cxn ang="10800000">
                  <a:pos x="wd2" y="hd2"/>
                </a:cxn>
                <a:cxn ang="16200000">
                  <a:pos x="wd2" y="hd2"/>
                </a:cxn>
              </a:cxnLst>
              <a:rect l="0" t="0" r="r" b="b"/>
              <a:pathLst>
                <a:path w="20798" h="21174" extrusionOk="0">
                  <a:moveTo>
                    <a:pt x="8549" y="14005"/>
                  </a:moveTo>
                  <a:cubicBezTo>
                    <a:pt x="7846" y="16919"/>
                    <a:pt x="6990" y="19713"/>
                    <a:pt x="4450" y="21174"/>
                  </a:cubicBezTo>
                  <a:cubicBezTo>
                    <a:pt x="3666" y="16768"/>
                    <a:pt x="5601" y="13459"/>
                    <a:pt x="6499" y="9946"/>
                  </a:cubicBezTo>
                  <a:cubicBezTo>
                    <a:pt x="4968" y="7903"/>
                    <a:pt x="6684" y="3794"/>
                    <a:pt x="9916" y="4806"/>
                  </a:cubicBezTo>
                  <a:cubicBezTo>
                    <a:pt x="13892" y="6052"/>
                    <a:pt x="6472" y="12401"/>
                    <a:pt x="11453" y="13194"/>
                  </a:cubicBezTo>
                  <a:cubicBezTo>
                    <a:pt x="16654" y="14020"/>
                    <a:pt x="18776" y="6047"/>
                    <a:pt x="15551" y="3454"/>
                  </a:cubicBezTo>
                  <a:cubicBezTo>
                    <a:pt x="10893" y="-291"/>
                    <a:pt x="1989" y="3368"/>
                    <a:pt x="3083" y="8730"/>
                  </a:cubicBezTo>
                  <a:cubicBezTo>
                    <a:pt x="3351" y="10040"/>
                    <a:pt x="5060" y="10438"/>
                    <a:pt x="3766" y="12245"/>
                  </a:cubicBezTo>
                  <a:cubicBezTo>
                    <a:pt x="785" y="11723"/>
                    <a:pt x="-105" y="9859"/>
                    <a:pt x="9" y="7376"/>
                  </a:cubicBezTo>
                  <a:cubicBezTo>
                    <a:pt x="194" y="3312"/>
                    <a:pt x="4621" y="466"/>
                    <a:pt x="9061" y="71"/>
                  </a:cubicBezTo>
                  <a:cubicBezTo>
                    <a:pt x="14677" y="-426"/>
                    <a:pt x="19947" y="1705"/>
                    <a:pt x="20676" y="5889"/>
                  </a:cubicBezTo>
                  <a:cubicBezTo>
                    <a:pt x="21495" y="10611"/>
                    <a:pt x="18141" y="15726"/>
                    <a:pt x="12136" y="15356"/>
                  </a:cubicBezTo>
                  <a:cubicBezTo>
                    <a:pt x="10508" y="15256"/>
                    <a:pt x="9824" y="14619"/>
                    <a:pt x="8549" y="14005"/>
                  </a:cubicBezTo>
                  <a:close/>
                </a:path>
              </a:pathLst>
            </a:custGeom>
            <a:solidFill>
              <a:schemeClr val="accent1"/>
            </a:solidFill>
            <a:ln w="12700">
              <a:miter lim="400000"/>
            </a:ln>
          </p:spPr>
          <p:txBody>
            <a:bodyPr lIns="0" tIns="0" rIns="0" bIns="0" anchor="ctr"/>
            <a:lstStyle/>
            <a:p>
              <a:pPr lvl="0"/>
              <a:endParaRPr sz="1300"/>
            </a:p>
          </p:txBody>
        </p:sp>
        <p:sp>
          <p:nvSpPr>
            <p:cNvPr id="81" name="Shape 4197"/>
            <p:cNvSpPr/>
            <p:nvPr/>
          </p:nvSpPr>
          <p:spPr>
            <a:xfrm>
              <a:off x="8368863" y="2719778"/>
              <a:ext cx="217634" cy="217648"/>
            </a:xfrm>
            <a:custGeom>
              <a:avLst/>
              <a:gdLst/>
              <a:ahLst/>
              <a:cxnLst>
                <a:cxn ang="0">
                  <a:pos x="wd2" y="hd2"/>
                </a:cxn>
                <a:cxn ang="5400000">
                  <a:pos x="wd2" y="hd2"/>
                </a:cxn>
                <a:cxn ang="10800000">
                  <a:pos x="wd2" y="hd2"/>
                </a:cxn>
                <a:cxn ang="16200000">
                  <a:pos x="wd2" y="hd2"/>
                </a:cxn>
              </a:cxnLst>
              <a:rect l="0" t="0" r="r" b="b"/>
              <a:pathLst>
                <a:path w="21600" h="21600" extrusionOk="0">
                  <a:moveTo>
                    <a:pt x="11538" y="13361"/>
                  </a:moveTo>
                  <a:cubicBezTo>
                    <a:pt x="10845" y="13307"/>
                    <a:pt x="10555" y="12966"/>
                    <a:pt x="10012" y="12635"/>
                  </a:cubicBezTo>
                  <a:cubicBezTo>
                    <a:pt x="9714" y="14199"/>
                    <a:pt x="9350" y="15699"/>
                    <a:pt x="8270" y="16485"/>
                  </a:cubicBezTo>
                  <a:cubicBezTo>
                    <a:pt x="7936" y="14117"/>
                    <a:pt x="8759" y="12343"/>
                    <a:pt x="9141" y="10457"/>
                  </a:cubicBezTo>
                  <a:cubicBezTo>
                    <a:pt x="8490" y="9360"/>
                    <a:pt x="9220" y="7152"/>
                    <a:pt x="10593" y="7697"/>
                  </a:cubicBezTo>
                  <a:cubicBezTo>
                    <a:pt x="12284" y="8366"/>
                    <a:pt x="9129" y="11774"/>
                    <a:pt x="11248" y="12199"/>
                  </a:cubicBezTo>
                  <a:cubicBezTo>
                    <a:pt x="13459" y="12644"/>
                    <a:pt x="14362" y="8363"/>
                    <a:pt x="12991" y="6971"/>
                  </a:cubicBezTo>
                  <a:cubicBezTo>
                    <a:pt x="11009" y="4960"/>
                    <a:pt x="7223" y="6925"/>
                    <a:pt x="7689" y="9802"/>
                  </a:cubicBezTo>
                  <a:cubicBezTo>
                    <a:pt x="7801" y="10506"/>
                    <a:pt x="8529" y="10720"/>
                    <a:pt x="7979" y="11690"/>
                  </a:cubicBezTo>
                  <a:cubicBezTo>
                    <a:pt x="6711" y="11411"/>
                    <a:pt x="6333" y="10411"/>
                    <a:pt x="6382" y="9076"/>
                  </a:cubicBezTo>
                  <a:cubicBezTo>
                    <a:pt x="6459" y="6895"/>
                    <a:pt x="8343" y="5367"/>
                    <a:pt x="10230" y="5155"/>
                  </a:cubicBezTo>
                  <a:cubicBezTo>
                    <a:pt x="12619" y="4887"/>
                    <a:pt x="14861" y="6031"/>
                    <a:pt x="15169" y="8276"/>
                  </a:cubicBezTo>
                  <a:cubicBezTo>
                    <a:pt x="15518" y="10812"/>
                    <a:pt x="14091" y="13559"/>
                    <a:pt x="11538" y="13361"/>
                  </a:cubicBezTo>
                  <a:close/>
                  <a:moveTo>
                    <a:pt x="10799" y="0"/>
                  </a:moveTo>
                  <a:cubicBezTo>
                    <a:pt x="4835" y="0"/>
                    <a:pt x="0" y="4836"/>
                    <a:pt x="0" y="10801"/>
                  </a:cubicBezTo>
                  <a:cubicBezTo>
                    <a:pt x="0" y="16764"/>
                    <a:pt x="4835" y="21600"/>
                    <a:pt x="10799" y="21600"/>
                  </a:cubicBezTo>
                  <a:cubicBezTo>
                    <a:pt x="16764" y="21600"/>
                    <a:pt x="21600" y="16764"/>
                    <a:pt x="21600" y="10801"/>
                  </a:cubicBezTo>
                  <a:cubicBezTo>
                    <a:pt x="21600" y="4836"/>
                    <a:pt x="16764" y="0"/>
                    <a:pt x="10799" y="0"/>
                  </a:cubicBezTo>
                  <a:close/>
                </a:path>
              </a:pathLst>
            </a:custGeom>
            <a:solidFill>
              <a:schemeClr val="accent1"/>
            </a:solidFill>
            <a:ln w="12700">
              <a:miter lim="400000"/>
            </a:ln>
          </p:spPr>
          <p:txBody>
            <a:bodyPr lIns="0" tIns="0" rIns="0" bIns="0" anchor="ctr"/>
            <a:lstStyle/>
            <a:p>
              <a:pPr lvl="0"/>
              <a:endParaRPr sz="1300"/>
            </a:p>
          </p:txBody>
        </p:sp>
        <p:sp>
          <p:nvSpPr>
            <p:cNvPr id="82" name="Shape 4198"/>
            <p:cNvSpPr/>
            <p:nvPr/>
          </p:nvSpPr>
          <p:spPr>
            <a:xfrm>
              <a:off x="5247106" y="2719792"/>
              <a:ext cx="208558" cy="217620"/>
            </a:xfrm>
            <a:custGeom>
              <a:avLst/>
              <a:gdLst/>
              <a:ahLst/>
              <a:cxnLst>
                <a:cxn ang="0">
                  <a:pos x="wd2" y="hd2"/>
                </a:cxn>
                <a:cxn ang="5400000">
                  <a:pos x="wd2" y="hd2"/>
                </a:cxn>
                <a:cxn ang="10800000">
                  <a:pos x="wd2" y="hd2"/>
                </a:cxn>
                <a:cxn ang="16200000">
                  <a:pos x="wd2" y="hd2"/>
                </a:cxn>
              </a:cxnLst>
              <a:rect l="0" t="0" r="r" b="b"/>
              <a:pathLst>
                <a:path w="21600" h="21600" extrusionOk="0">
                  <a:moveTo>
                    <a:pt x="16199" y="15769"/>
                  </a:moveTo>
                  <a:cubicBezTo>
                    <a:pt x="15722" y="16433"/>
                    <a:pt x="15018" y="16961"/>
                    <a:pt x="14105" y="17335"/>
                  </a:cubicBezTo>
                  <a:cubicBezTo>
                    <a:pt x="13202" y="17704"/>
                    <a:pt x="12119" y="17893"/>
                    <a:pt x="10886" y="17893"/>
                  </a:cubicBezTo>
                  <a:cubicBezTo>
                    <a:pt x="9406" y="17893"/>
                    <a:pt x="8165" y="17636"/>
                    <a:pt x="7198" y="17129"/>
                  </a:cubicBezTo>
                  <a:cubicBezTo>
                    <a:pt x="6505" y="16761"/>
                    <a:pt x="5934" y="16262"/>
                    <a:pt x="5500" y="15645"/>
                  </a:cubicBezTo>
                  <a:cubicBezTo>
                    <a:pt x="5064" y="15024"/>
                    <a:pt x="4842" y="14404"/>
                    <a:pt x="4842" y="13810"/>
                  </a:cubicBezTo>
                  <a:cubicBezTo>
                    <a:pt x="4842" y="13436"/>
                    <a:pt x="4986" y="13114"/>
                    <a:pt x="5271" y="12851"/>
                  </a:cubicBezTo>
                  <a:cubicBezTo>
                    <a:pt x="5554" y="12588"/>
                    <a:pt x="5915" y="12455"/>
                    <a:pt x="6347" y="12455"/>
                  </a:cubicBezTo>
                  <a:cubicBezTo>
                    <a:pt x="6701" y="12455"/>
                    <a:pt x="7006" y="12561"/>
                    <a:pt x="7255" y="12767"/>
                  </a:cubicBezTo>
                  <a:cubicBezTo>
                    <a:pt x="7492" y="12965"/>
                    <a:pt x="7694" y="13260"/>
                    <a:pt x="7858" y="13637"/>
                  </a:cubicBezTo>
                  <a:cubicBezTo>
                    <a:pt x="8041" y="14051"/>
                    <a:pt x="8240" y="14398"/>
                    <a:pt x="8451" y="14672"/>
                  </a:cubicBezTo>
                  <a:cubicBezTo>
                    <a:pt x="8651" y="14937"/>
                    <a:pt x="8943" y="15157"/>
                    <a:pt x="9314" y="15330"/>
                  </a:cubicBezTo>
                  <a:cubicBezTo>
                    <a:pt x="9687" y="15504"/>
                    <a:pt x="10191" y="15593"/>
                    <a:pt x="10810" y="15593"/>
                  </a:cubicBezTo>
                  <a:cubicBezTo>
                    <a:pt x="11662" y="15593"/>
                    <a:pt x="12361" y="15414"/>
                    <a:pt x="12885" y="15059"/>
                  </a:cubicBezTo>
                  <a:cubicBezTo>
                    <a:pt x="13398" y="14715"/>
                    <a:pt x="13648" y="14301"/>
                    <a:pt x="13648" y="13794"/>
                  </a:cubicBezTo>
                  <a:cubicBezTo>
                    <a:pt x="13648" y="13393"/>
                    <a:pt x="13518" y="13076"/>
                    <a:pt x="13250" y="12829"/>
                  </a:cubicBezTo>
                  <a:cubicBezTo>
                    <a:pt x="12970" y="12572"/>
                    <a:pt x="12600" y="12369"/>
                    <a:pt x="12151" y="12231"/>
                  </a:cubicBezTo>
                  <a:cubicBezTo>
                    <a:pt x="11682" y="12087"/>
                    <a:pt x="11046" y="11933"/>
                    <a:pt x="10260" y="11770"/>
                  </a:cubicBezTo>
                  <a:cubicBezTo>
                    <a:pt x="9191" y="11545"/>
                    <a:pt x="8284" y="11277"/>
                    <a:pt x="7560" y="10973"/>
                  </a:cubicBezTo>
                  <a:cubicBezTo>
                    <a:pt x="6822" y="10665"/>
                    <a:pt x="6227" y="10234"/>
                    <a:pt x="5790" y="9697"/>
                  </a:cubicBezTo>
                  <a:cubicBezTo>
                    <a:pt x="5349" y="9150"/>
                    <a:pt x="5124" y="8464"/>
                    <a:pt x="5124" y="7660"/>
                  </a:cubicBezTo>
                  <a:cubicBezTo>
                    <a:pt x="5124" y="6893"/>
                    <a:pt x="5359" y="6202"/>
                    <a:pt x="5824" y="5603"/>
                  </a:cubicBezTo>
                  <a:cubicBezTo>
                    <a:pt x="6285" y="5013"/>
                    <a:pt x="6956" y="4552"/>
                    <a:pt x="7823" y="4235"/>
                  </a:cubicBezTo>
                  <a:cubicBezTo>
                    <a:pt x="8678" y="3923"/>
                    <a:pt x="9696" y="3766"/>
                    <a:pt x="10847" y="3766"/>
                  </a:cubicBezTo>
                  <a:cubicBezTo>
                    <a:pt x="11765" y="3766"/>
                    <a:pt x="12575" y="3872"/>
                    <a:pt x="13251" y="4078"/>
                  </a:cubicBezTo>
                  <a:cubicBezTo>
                    <a:pt x="13930" y="4286"/>
                    <a:pt x="14502" y="4568"/>
                    <a:pt x="14952" y="4915"/>
                  </a:cubicBezTo>
                  <a:cubicBezTo>
                    <a:pt x="15406" y="5265"/>
                    <a:pt x="15742" y="5636"/>
                    <a:pt x="15954" y="6023"/>
                  </a:cubicBezTo>
                  <a:cubicBezTo>
                    <a:pt x="16167" y="6416"/>
                    <a:pt x="16276" y="6806"/>
                    <a:pt x="16276" y="7183"/>
                  </a:cubicBezTo>
                  <a:cubicBezTo>
                    <a:pt x="16276" y="7546"/>
                    <a:pt x="16134" y="7876"/>
                    <a:pt x="15854" y="8164"/>
                  </a:cubicBezTo>
                  <a:cubicBezTo>
                    <a:pt x="15571" y="8454"/>
                    <a:pt x="15215" y="8600"/>
                    <a:pt x="14795" y="8600"/>
                  </a:cubicBezTo>
                  <a:cubicBezTo>
                    <a:pt x="14415" y="8600"/>
                    <a:pt x="14115" y="8508"/>
                    <a:pt x="13907" y="8326"/>
                  </a:cubicBezTo>
                  <a:cubicBezTo>
                    <a:pt x="13715" y="8158"/>
                    <a:pt x="13514" y="7895"/>
                    <a:pt x="13294" y="7519"/>
                  </a:cubicBezTo>
                  <a:cubicBezTo>
                    <a:pt x="13036" y="7039"/>
                    <a:pt x="12725" y="6660"/>
                    <a:pt x="12369" y="6392"/>
                  </a:cubicBezTo>
                  <a:cubicBezTo>
                    <a:pt x="12023" y="6132"/>
                    <a:pt x="11443" y="6002"/>
                    <a:pt x="10649" y="6002"/>
                  </a:cubicBezTo>
                  <a:cubicBezTo>
                    <a:pt x="9909" y="6002"/>
                    <a:pt x="9309" y="6145"/>
                    <a:pt x="8863" y="6435"/>
                  </a:cubicBezTo>
                  <a:cubicBezTo>
                    <a:pt x="8434" y="6711"/>
                    <a:pt x="8224" y="7031"/>
                    <a:pt x="8224" y="7408"/>
                  </a:cubicBezTo>
                  <a:cubicBezTo>
                    <a:pt x="8224" y="7641"/>
                    <a:pt x="8292" y="7833"/>
                    <a:pt x="8431" y="8001"/>
                  </a:cubicBezTo>
                  <a:cubicBezTo>
                    <a:pt x="8576" y="8177"/>
                    <a:pt x="8783" y="8332"/>
                    <a:pt x="9044" y="8459"/>
                  </a:cubicBezTo>
                  <a:cubicBezTo>
                    <a:pt x="9316" y="8594"/>
                    <a:pt x="9594" y="8700"/>
                    <a:pt x="9874" y="8776"/>
                  </a:cubicBezTo>
                  <a:cubicBezTo>
                    <a:pt x="10160" y="8855"/>
                    <a:pt x="10640" y="8971"/>
                    <a:pt x="11299" y="9123"/>
                  </a:cubicBezTo>
                  <a:cubicBezTo>
                    <a:pt x="12133" y="9299"/>
                    <a:pt x="12899" y="9497"/>
                    <a:pt x="13576" y="9708"/>
                  </a:cubicBezTo>
                  <a:cubicBezTo>
                    <a:pt x="14262" y="9925"/>
                    <a:pt x="14856" y="10193"/>
                    <a:pt x="15339" y="10502"/>
                  </a:cubicBezTo>
                  <a:cubicBezTo>
                    <a:pt x="15832" y="10819"/>
                    <a:pt x="16223" y="11225"/>
                    <a:pt x="16500" y="11713"/>
                  </a:cubicBezTo>
                  <a:cubicBezTo>
                    <a:pt x="16778" y="12201"/>
                    <a:pt x="16920" y="12802"/>
                    <a:pt x="16920" y="13501"/>
                  </a:cubicBezTo>
                  <a:cubicBezTo>
                    <a:pt x="16920" y="14339"/>
                    <a:pt x="16676" y="15100"/>
                    <a:pt x="16199" y="15769"/>
                  </a:cubicBezTo>
                  <a:close/>
                  <a:moveTo>
                    <a:pt x="20979" y="13092"/>
                  </a:moveTo>
                  <a:cubicBezTo>
                    <a:pt x="21134" y="12390"/>
                    <a:pt x="21217" y="11662"/>
                    <a:pt x="21217" y="10914"/>
                  </a:cubicBezTo>
                  <a:cubicBezTo>
                    <a:pt x="21217" y="5302"/>
                    <a:pt x="16604" y="756"/>
                    <a:pt x="10915" y="756"/>
                  </a:cubicBezTo>
                  <a:cubicBezTo>
                    <a:pt x="10314" y="756"/>
                    <a:pt x="9726" y="807"/>
                    <a:pt x="9153" y="902"/>
                  </a:cubicBezTo>
                  <a:cubicBezTo>
                    <a:pt x="8231" y="331"/>
                    <a:pt x="7143" y="0"/>
                    <a:pt x="5974" y="0"/>
                  </a:cubicBezTo>
                  <a:cubicBezTo>
                    <a:pt x="2675" y="0"/>
                    <a:pt x="0" y="2636"/>
                    <a:pt x="0" y="5890"/>
                  </a:cubicBezTo>
                  <a:cubicBezTo>
                    <a:pt x="0" y="6977"/>
                    <a:pt x="300" y="7996"/>
                    <a:pt x="821" y="8871"/>
                  </a:cubicBezTo>
                  <a:cubicBezTo>
                    <a:pt x="684" y="9529"/>
                    <a:pt x="612" y="10215"/>
                    <a:pt x="612" y="10914"/>
                  </a:cubicBezTo>
                  <a:cubicBezTo>
                    <a:pt x="612" y="16522"/>
                    <a:pt x="5225" y="21072"/>
                    <a:pt x="10915" y="21072"/>
                  </a:cubicBezTo>
                  <a:cubicBezTo>
                    <a:pt x="11559" y="21072"/>
                    <a:pt x="12190" y="21012"/>
                    <a:pt x="12802" y="20901"/>
                  </a:cubicBezTo>
                  <a:cubicBezTo>
                    <a:pt x="13641" y="21348"/>
                    <a:pt x="14604" y="21600"/>
                    <a:pt x="15626" y="21600"/>
                  </a:cubicBezTo>
                  <a:cubicBezTo>
                    <a:pt x="18925" y="21600"/>
                    <a:pt x="21600" y="18964"/>
                    <a:pt x="21600" y="15710"/>
                  </a:cubicBezTo>
                  <a:cubicBezTo>
                    <a:pt x="21600" y="14769"/>
                    <a:pt x="21377" y="13881"/>
                    <a:pt x="20979" y="13092"/>
                  </a:cubicBezTo>
                  <a:close/>
                </a:path>
              </a:pathLst>
            </a:custGeom>
            <a:solidFill>
              <a:schemeClr val="accent1"/>
            </a:solidFill>
            <a:ln w="12700">
              <a:miter lim="400000"/>
            </a:ln>
          </p:spPr>
          <p:txBody>
            <a:bodyPr lIns="0" tIns="0" rIns="0" bIns="0" anchor="ctr"/>
            <a:lstStyle/>
            <a:p>
              <a:pPr lvl="0"/>
              <a:endParaRPr sz="1300"/>
            </a:p>
          </p:txBody>
        </p:sp>
        <p:sp>
          <p:nvSpPr>
            <p:cNvPr id="83" name="Shape 4199"/>
            <p:cNvSpPr/>
            <p:nvPr/>
          </p:nvSpPr>
          <p:spPr>
            <a:xfrm>
              <a:off x="6796805" y="2765134"/>
              <a:ext cx="226697" cy="126936"/>
            </a:xfrm>
            <a:custGeom>
              <a:avLst/>
              <a:gdLst/>
              <a:ahLst/>
              <a:cxnLst>
                <a:cxn ang="0">
                  <a:pos x="wd2" y="hd2"/>
                </a:cxn>
                <a:cxn ang="5400000">
                  <a:pos x="wd2" y="hd2"/>
                </a:cxn>
                <a:cxn ang="10800000">
                  <a:pos x="wd2" y="hd2"/>
                </a:cxn>
                <a:cxn ang="16200000">
                  <a:pos x="wd2" y="hd2"/>
                </a:cxn>
              </a:cxnLst>
              <a:rect l="0" t="0" r="r" b="b"/>
              <a:pathLst>
                <a:path w="21600" h="21600" extrusionOk="0">
                  <a:moveTo>
                    <a:pt x="8503" y="15770"/>
                  </a:moveTo>
                  <a:cubicBezTo>
                    <a:pt x="8050" y="16495"/>
                    <a:pt x="7181" y="17949"/>
                    <a:pt x="5734" y="17949"/>
                  </a:cubicBezTo>
                  <a:cubicBezTo>
                    <a:pt x="4026" y="17949"/>
                    <a:pt x="2381" y="15278"/>
                    <a:pt x="2381" y="11000"/>
                  </a:cubicBezTo>
                  <a:cubicBezTo>
                    <a:pt x="2381" y="5523"/>
                    <a:pt x="4348" y="3753"/>
                    <a:pt x="5857" y="3753"/>
                  </a:cubicBezTo>
                  <a:cubicBezTo>
                    <a:pt x="8034" y="3753"/>
                    <a:pt x="8512" y="6099"/>
                    <a:pt x="9105" y="9351"/>
                  </a:cubicBezTo>
                  <a:lnTo>
                    <a:pt x="9897" y="13805"/>
                  </a:lnTo>
                  <a:cubicBezTo>
                    <a:pt x="10689" y="18125"/>
                    <a:pt x="12173" y="21600"/>
                    <a:pt x="16454" y="21600"/>
                  </a:cubicBezTo>
                  <a:cubicBezTo>
                    <a:pt x="19522" y="21600"/>
                    <a:pt x="21600" y="19909"/>
                    <a:pt x="21600" y="15454"/>
                  </a:cubicBezTo>
                  <a:cubicBezTo>
                    <a:pt x="21600" y="11845"/>
                    <a:pt x="20462" y="9978"/>
                    <a:pt x="18334" y="9086"/>
                  </a:cubicBezTo>
                  <a:lnTo>
                    <a:pt x="16750" y="8459"/>
                  </a:lnTo>
                  <a:cubicBezTo>
                    <a:pt x="15662" y="8018"/>
                    <a:pt x="15341" y="7214"/>
                    <a:pt x="15341" y="5876"/>
                  </a:cubicBezTo>
                  <a:cubicBezTo>
                    <a:pt x="15341" y="4362"/>
                    <a:pt x="16008" y="3470"/>
                    <a:pt x="17096" y="3470"/>
                  </a:cubicBezTo>
                  <a:cubicBezTo>
                    <a:pt x="18285" y="3470"/>
                    <a:pt x="18927" y="4274"/>
                    <a:pt x="19028" y="6187"/>
                  </a:cubicBezTo>
                  <a:lnTo>
                    <a:pt x="21501" y="5653"/>
                  </a:lnTo>
                  <a:cubicBezTo>
                    <a:pt x="21303" y="1644"/>
                    <a:pt x="19769" y="0"/>
                    <a:pt x="17246" y="0"/>
                  </a:cubicBezTo>
                  <a:cubicBezTo>
                    <a:pt x="15018" y="0"/>
                    <a:pt x="12841" y="1514"/>
                    <a:pt x="12841" y="6369"/>
                  </a:cubicBezTo>
                  <a:cubicBezTo>
                    <a:pt x="12841" y="9397"/>
                    <a:pt x="13658" y="11311"/>
                    <a:pt x="15711" y="12203"/>
                  </a:cubicBezTo>
                  <a:lnTo>
                    <a:pt x="17394" y="12914"/>
                  </a:lnTo>
                  <a:cubicBezTo>
                    <a:pt x="18656" y="13448"/>
                    <a:pt x="19076" y="14386"/>
                    <a:pt x="19076" y="15677"/>
                  </a:cubicBezTo>
                  <a:cubicBezTo>
                    <a:pt x="19076" y="17326"/>
                    <a:pt x="18185" y="17991"/>
                    <a:pt x="16503" y="17991"/>
                  </a:cubicBezTo>
                  <a:cubicBezTo>
                    <a:pt x="14004" y="17991"/>
                    <a:pt x="12749" y="15631"/>
                    <a:pt x="12154" y="12379"/>
                  </a:cubicBezTo>
                  <a:lnTo>
                    <a:pt x="11338" y="7925"/>
                  </a:lnTo>
                  <a:cubicBezTo>
                    <a:pt x="10300" y="2137"/>
                    <a:pt x="9074" y="0"/>
                    <a:pt x="5783" y="0"/>
                  </a:cubicBezTo>
                  <a:cubicBezTo>
                    <a:pt x="2848" y="0"/>
                    <a:pt x="0" y="4139"/>
                    <a:pt x="0" y="11176"/>
                  </a:cubicBezTo>
                  <a:cubicBezTo>
                    <a:pt x="0" y="17949"/>
                    <a:pt x="2735" y="21600"/>
                    <a:pt x="5609" y="21600"/>
                  </a:cubicBezTo>
                  <a:cubicBezTo>
                    <a:pt x="7689" y="21600"/>
                    <a:pt x="8745" y="20295"/>
                    <a:pt x="9260" y="19626"/>
                  </a:cubicBezTo>
                  <a:cubicBezTo>
                    <a:pt x="9260" y="19626"/>
                    <a:pt x="8503" y="15770"/>
                    <a:pt x="8503" y="15770"/>
                  </a:cubicBezTo>
                  <a:close/>
                </a:path>
              </a:pathLst>
            </a:custGeom>
            <a:solidFill>
              <a:schemeClr val="accent1"/>
            </a:solidFill>
            <a:ln w="12700">
              <a:miter lim="400000"/>
            </a:ln>
          </p:spPr>
          <p:txBody>
            <a:bodyPr lIns="0" tIns="0" rIns="0" bIns="0" anchor="ctr"/>
            <a:lstStyle/>
            <a:p>
              <a:pPr lvl="0"/>
              <a:endParaRPr sz="1300"/>
            </a:p>
          </p:txBody>
        </p:sp>
        <p:sp>
          <p:nvSpPr>
            <p:cNvPr id="84" name="Shape 4200"/>
            <p:cNvSpPr/>
            <p:nvPr/>
          </p:nvSpPr>
          <p:spPr>
            <a:xfrm>
              <a:off x="7298503" y="2719792"/>
              <a:ext cx="217634" cy="217620"/>
            </a:xfrm>
            <a:custGeom>
              <a:avLst/>
              <a:gdLst/>
              <a:ahLst/>
              <a:cxnLst>
                <a:cxn ang="0">
                  <a:pos x="wd2" y="hd2"/>
                </a:cxn>
                <a:cxn ang="5400000">
                  <a:pos x="wd2" y="hd2"/>
                </a:cxn>
                <a:cxn ang="10800000">
                  <a:pos x="wd2" y="hd2"/>
                </a:cxn>
                <a:cxn ang="16200000">
                  <a:pos x="wd2" y="hd2"/>
                </a:cxn>
              </a:cxnLst>
              <a:rect l="0" t="0" r="r" b="b"/>
              <a:pathLst>
                <a:path w="21600" h="21600" extrusionOk="0">
                  <a:moveTo>
                    <a:pt x="13776" y="13984"/>
                  </a:moveTo>
                  <a:cubicBezTo>
                    <a:pt x="11523" y="13984"/>
                    <a:pt x="10741" y="12959"/>
                    <a:pt x="10325" y="11686"/>
                  </a:cubicBezTo>
                  <a:lnTo>
                    <a:pt x="9908" y="10372"/>
                  </a:lnTo>
                  <a:cubicBezTo>
                    <a:pt x="9596" y="9415"/>
                    <a:pt x="9344" y="8722"/>
                    <a:pt x="8198" y="8722"/>
                  </a:cubicBezTo>
                  <a:cubicBezTo>
                    <a:pt x="7405" y="8722"/>
                    <a:pt x="6370" y="9245"/>
                    <a:pt x="6370" y="10860"/>
                  </a:cubicBezTo>
                  <a:cubicBezTo>
                    <a:pt x="6370" y="12120"/>
                    <a:pt x="7235" y="12908"/>
                    <a:pt x="8133" y="12908"/>
                  </a:cubicBezTo>
                  <a:cubicBezTo>
                    <a:pt x="8896" y="12908"/>
                    <a:pt x="9353" y="12477"/>
                    <a:pt x="9591" y="12263"/>
                  </a:cubicBezTo>
                  <a:lnTo>
                    <a:pt x="9991" y="13401"/>
                  </a:lnTo>
                  <a:cubicBezTo>
                    <a:pt x="9718" y="13599"/>
                    <a:pt x="9163" y="13984"/>
                    <a:pt x="8068" y="13984"/>
                  </a:cubicBezTo>
                  <a:cubicBezTo>
                    <a:pt x="6555" y="13984"/>
                    <a:pt x="5117" y="12908"/>
                    <a:pt x="5117" y="10911"/>
                  </a:cubicBezTo>
                  <a:cubicBezTo>
                    <a:pt x="5117" y="8838"/>
                    <a:pt x="6616" y="7616"/>
                    <a:pt x="8160" y="7616"/>
                  </a:cubicBezTo>
                  <a:cubicBezTo>
                    <a:pt x="9892" y="7616"/>
                    <a:pt x="10537" y="8248"/>
                    <a:pt x="11084" y="9952"/>
                  </a:cubicBezTo>
                  <a:lnTo>
                    <a:pt x="11513" y="11266"/>
                  </a:lnTo>
                  <a:cubicBezTo>
                    <a:pt x="11826" y="12222"/>
                    <a:pt x="12487" y="12919"/>
                    <a:pt x="13801" y="12919"/>
                  </a:cubicBezTo>
                  <a:cubicBezTo>
                    <a:pt x="14687" y="12919"/>
                    <a:pt x="15156" y="12724"/>
                    <a:pt x="15156" y="12236"/>
                  </a:cubicBezTo>
                  <a:cubicBezTo>
                    <a:pt x="15156" y="11857"/>
                    <a:pt x="14935" y="11580"/>
                    <a:pt x="14271" y="11423"/>
                  </a:cubicBezTo>
                  <a:lnTo>
                    <a:pt x="13385" y="11215"/>
                  </a:lnTo>
                  <a:cubicBezTo>
                    <a:pt x="12304" y="10952"/>
                    <a:pt x="11875" y="10385"/>
                    <a:pt x="11875" y="9494"/>
                  </a:cubicBezTo>
                  <a:cubicBezTo>
                    <a:pt x="11875" y="8063"/>
                    <a:pt x="13021" y="7616"/>
                    <a:pt x="14193" y="7616"/>
                  </a:cubicBezTo>
                  <a:cubicBezTo>
                    <a:pt x="15522" y="7616"/>
                    <a:pt x="16328" y="8101"/>
                    <a:pt x="16432" y="9283"/>
                  </a:cubicBezTo>
                  <a:lnTo>
                    <a:pt x="15130" y="9440"/>
                  </a:lnTo>
                  <a:cubicBezTo>
                    <a:pt x="15077" y="8876"/>
                    <a:pt x="14740" y="8641"/>
                    <a:pt x="14114" y="8641"/>
                  </a:cubicBezTo>
                  <a:cubicBezTo>
                    <a:pt x="13541" y="8641"/>
                    <a:pt x="13190" y="8903"/>
                    <a:pt x="13190" y="9348"/>
                  </a:cubicBezTo>
                  <a:cubicBezTo>
                    <a:pt x="13190" y="9743"/>
                    <a:pt x="13358" y="9979"/>
                    <a:pt x="13933" y="10112"/>
                  </a:cubicBezTo>
                  <a:lnTo>
                    <a:pt x="14766" y="10293"/>
                  </a:lnTo>
                  <a:cubicBezTo>
                    <a:pt x="15885" y="10556"/>
                    <a:pt x="16485" y="11109"/>
                    <a:pt x="16485" y="12171"/>
                  </a:cubicBezTo>
                  <a:cubicBezTo>
                    <a:pt x="16485" y="13485"/>
                    <a:pt x="15390" y="13984"/>
                    <a:pt x="13776" y="13984"/>
                  </a:cubicBezTo>
                  <a:close/>
                  <a:moveTo>
                    <a:pt x="10801" y="0"/>
                  </a:moveTo>
                  <a:cubicBezTo>
                    <a:pt x="4835" y="0"/>
                    <a:pt x="0" y="4834"/>
                    <a:pt x="0" y="10800"/>
                  </a:cubicBezTo>
                  <a:cubicBezTo>
                    <a:pt x="0" y="16764"/>
                    <a:pt x="4835" y="21600"/>
                    <a:pt x="10801" y="21600"/>
                  </a:cubicBezTo>
                  <a:cubicBezTo>
                    <a:pt x="16765" y="21600"/>
                    <a:pt x="21600" y="16764"/>
                    <a:pt x="21600" y="10800"/>
                  </a:cubicBezTo>
                  <a:cubicBezTo>
                    <a:pt x="21600" y="4834"/>
                    <a:pt x="16765" y="0"/>
                    <a:pt x="10801" y="0"/>
                  </a:cubicBezTo>
                  <a:close/>
                </a:path>
              </a:pathLst>
            </a:custGeom>
            <a:solidFill>
              <a:schemeClr val="accent1"/>
            </a:solidFill>
            <a:ln w="12700">
              <a:miter lim="400000"/>
            </a:ln>
          </p:spPr>
          <p:txBody>
            <a:bodyPr lIns="0" tIns="0" rIns="0" bIns="0" anchor="ctr"/>
            <a:lstStyle/>
            <a:p>
              <a:pPr lvl="0"/>
              <a:endParaRPr sz="1300"/>
            </a:p>
          </p:txBody>
        </p:sp>
        <p:sp>
          <p:nvSpPr>
            <p:cNvPr id="85" name="Shape 4201"/>
            <p:cNvSpPr/>
            <p:nvPr/>
          </p:nvSpPr>
          <p:spPr>
            <a:xfrm>
              <a:off x="5757626" y="2753743"/>
              <a:ext cx="226697" cy="172305"/>
            </a:xfrm>
            <a:custGeom>
              <a:avLst/>
              <a:gdLst/>
              <a:ahLst/>
              <a:cxnLst>
                <a:cxn ang="0">
                  <a:pos x="wd2" y="hd2"/>
                </a:cxn>
                <a:cxn ang="5400000">
                  <a:pos x="wd2" y="hd2"/>
                </a:cxn>
                <a:cxn ang="10800000">
                  <a:pos x="wd2" y="hd2"/>
                </a:cxn>
                <a:cxn ang="16200000">
                  <a:pos x="wd2" y="hd2"/>
                </a:cxn>
              </a:cxnLst>
              <a:rect l="0" t="0" r="r" b="b"/>
              <a:pathLst>
                <a:path w="21600" h="21600" extrusionOk="0">
                  <a:moveTo>
                    <a:pt x="17903" y="11522"/>
                  </a:moveTo>
                  <a:lnTo>
                    <a:pt x="17903" y="15252"/>
                  </a:lnTo>
                  <a:cubicBezTo>
                    <a:pt x="17903" y="16077"/>
                    <a:pt x="17394" y="16744"/>
                    <a:pt x="16767" y="16744"/>
                  </a:cubicBezTo>
                  <a:cubicBezTo>
                    <a:pt x="16142" y="16744"/>
                    <a:pt x="15633" y="16077"/>
                    <a:pt x="15633" y="15252"/>
                  </a:cubicBezTo>
                  <a:lnTo>
                    <a:pt x="15633" y="11447"/>
                  </a:lnTo>
                  <a:lnTo>
                    <a:pt x="13409" y="12384"/>
                  </a:lnTo>
                  <a:lnTo>
                    <a:pt x="11935" y="11447"/>
                  </a:lnTo>
                  <a:lnTo>
                    <a:pt x="11935" y="15252"/>
                  </a:lnTo>
                  <a:cubicBezTo>
                    <a:pt x="11935" y="18753"/>
                    <a:pt x="14103" y="21600"/>
                    <a:pt x="16767" y="21600"/>
                  </a:cubicBezTo>
                  <a:cubicBezTo>
                    <a:pt x="19432" y="21600"/>
                    <a:pt x="21600" y="18753"/>
                    <a:pt x="21600" y="15252"/>
                  </a:cubicBezTo>
                  <a:lnTo>
                    <a:pt x="21600" y="11522"/>
                  </a:lnTo>
                  <a:cubicBezTo>
                    <a:pt x="21600" y="11522"/>
                    <a:pt x="17903" y="11522"/>
                    <a:pt x="17903" y="11522"/>
                  </a:cubicBezTo>
                  <a:close/>
                  <a:moveTo>
                    <a:pt x="11935" y="8042"/>
                  </a:moveTo>
                  <a:lnTo>
                    <a:pt x="13409" y="8979"/>
                  </a:lnTo>
                  <a:lnTo>
                    <a:pt x="15633" y="8042"/>
                  </a:lnTo>
                  <a:lnTo>
                    <a:pt x="15633" y="6344"/>
                  </a:lnTo>
                  <a:cubicBezTo>
                    <a:pt x="15633" y="2847"/>
                    <a:pt x="13464" y="0"/>
                    <a:pt x="10801" y="0"/>
                  </a:cubicBezTo>
                  <a:cubicBezTo>
                    <a:pt x="8136" y="0"/>
                    <a:pt x="5968" y="2847"/>
                    <a:pt x="5968" y="6344"/>
                  </a:cubicBezTo>
                  <a:lnTo>
                    <a:pt x="5968" y="15252"/>
                  </a:lnTo>
                  <a:cubicBezTo>
                    <a:pt x="5968" y="16077"/>
                    <a:pt x="5458" y="16744"/>
                    <a:pt x="4833" y="16744"/>
                  </a:cubicBezTo>
                  <a:cubicBezTo>
                    <a:pt x="4207" y="16744"/>
                    <a:pt x="3697" y="16077"/>
                    <a:pt x="3697" y="15252"/>
                  </a:cubicBezTo>
                  <a:lnTo>
                    <a:pt x="3697" y="11522"/>
                  </a:lnTo>
                  <a:lnTo>
                    <a:pt x="0" y="11522"/>
                  </a:lnTo>
                  <a:lnTo>
                    <a:pt x="0" y="15252"/>
                  </a:lnTo>
                  <a:cubicBezTo>
                    <a:pt x="0" y="18753"/>
                    <a:pt x="2168" y="21600"/>
                    <a:pt x="4833" y="21600"/>
                  </a:cubicBezTo>
                  <a:cubicBezTo>
                    <a:pt x="7497" y="21600"/>
                    <a:pt x="9665" y="18753"/>
                    <a:pt x="9665" y="15252"/>
                  </a:cubicBezTo>
                  <a:lnTo>
                    <a:pt x="9665" y="6344"/>
                  </a:lnTo>
                  <a:cubicBezTo>
                    <a:pt x="9665" y="5523"/>
                    <a:pt x="10174" y="4856"/>
                    <a:pt x="10801" y="4856"/>
                  </a:cubicBezTo>
                  <a:cubicBezTo>
                    <a:pt x="11426" y="4856"/>
                    <a:pt x="11935" y="5523"/>
                    <a:pt x="11935" y="6344"/>
                  </a:cubicBezTo>
                  <a:cubicBezTo>
                    <a:pt x="11935" y="6344"/>
                    <a:pt x="11935" y="8042"/>
                    <a:pt x="11935" y="8042"/>
                  </a:cubicBezTo>
                  <a:close/>
                </a:path>
              </a:pathLst>
            </a:custGeom>
            <a:solidFill>
              <a:schemeClr val="accent1"/>
            </a:solidFill>
            <a:ln w="12700">
              <a:miter lim="400000"/>
            </a:ln>
          </p:spPr>
          <p:txBody>
            <a:bodyPr lIns="0" tIns="0" rIns="0" bIns="0" anchor="ctr"/>
            <a:lstStyle/>
            <a:p>
              <a:pPr lvl="0"/>
              <a:endParaRPr sz="1300"/>
            </a:p>
          </p:txBody>
        </p:sp>
        <p:sp>
          <p:nvSpPr>
            <p:cNvPr id="86" name="Shape 4202"/>
            <p:cNvSpPr/>
            <p:nvPr/>
          </p:nvSpPr>
          <p:spPr>
            <a:xfrm>
              <a:off x="3199264" y="2724323"/>
              <a:ext cx="126950" cy="208558"/>
            </a:xfrm>
            <a:custGeom>
              <a:avLst/>
              <a:gdLst/>
              <a:ahLst/>
              <a:cxnLst>
                <a:cxn ang="0">
                  <a:pos x="wd2" y="hd2"/>
                </a:cxn>
                <a:cxn ang="5400000">
                  <a:pos x="wd2" y="hd2"/>
                </a:cxn>
                <a:cxn ang="10800000">
                  <a:pos x="wd2" y="hd2"/>
                </a:cxn>
                <a:cxn ang="16200000">
                  <a:pos x="wd2" y="hd2"/>
                </a:cxn>
              </a:cxnLst>
              <a:rect l="0" t="0" r="r" b="b"/>
              <a:pathLst>
                <a:path w="21600" h="21600" extrusionOk="0">
                  <a:moveTo>
                    <a:pt x="21600" y="20421"/>
                  </a:moveTo>
                  <a:cubicBezTo>
                    <a:pt x="20102" y="20856"/>
                    <a:pt x="18746" y="21162"/>
                    <a:pt x="17534" y="21337"/>
                  </a:cubicBezTo>
                  <a:cubicBezTo>
                    <a:pt x="16317" y="21512"/>
                    <a:pt x="15002" y="21600"/>
                    <a:pt x="13593" y="21600"/>
                  </a:cubicBezTo>
                  <a:cubicBezTo>
                    <a:pt x="11990" y="21600"/>
                    <a:pt x="10574" y="21473"/>
                    <a:pt x="9340" y="21227"/>
                  </a:cubicBezTo>
                  <a:cubicBezTo>
                    <a:pt x="8110" y="20975"/>
                    <a:pt x="7060" y="20619"/>
                    <a:pt x="6189" y="20171"/>
                  </a:cubicBezTo>
                  <a:cubicBezTo>
                    <a:pt x="5318" y="19697"/>
                    <a:pt x="4714" y="19205"/>
                    <a:pt x="4380" y="18685"/>
                  </a:cubicBezTo>
                  <a:cubicBezTo>
                    <a:pt x="4043" y="18168"/>
                    <a:pt x="3876" y="17413"/>
                    <a:pt x="3876" y="16426"/>
                  </a:cubicBezTo>
                  <a:lnTo>
                    <a:pt x="3876" y="8849"/>
                  </a:lnTo>
                  <a:lnTo>
                    <a:pt x="0" y="8849"/>
                  </a:lnTo>
                  <a:lnTo>
                    <a:pt x="0" y="5793"/>
                  </a:lnTo>
                  <a:cubicBezTo>
                    <a:pt x="1377" y="5516"/>
                    <a:pt x="2559" y="5123"/>
                    <a:pt x="3539" y="4608"/>
                  </a:cubicBezTo>
                  <a:cubicBezTo>
                    <a:pt x="4522" y="4094"/>
                    <a:pt x="5311" y="3475"/>
                    <a:pt x="5906" y="2754"/>
                  </a:cubicBezTo>
                  <a:cubicBezTo>
                    <a:pt x="6500" y="2033"/>
                    <a:pt x="6907" y="1114"/>
                    <a:pt x="7132" y="0"/>
                  </a:cubicBezTo>
                  <a:lnTo>
                    <a:pt x="12118" y="0"/>
                  </a:lnTo>
                  <a:lnTo>
                    <a:pt x="12118" y="5459"/>
                  </a:lnTo>
                  <a:lnTo>
                    <a:pt x="20439" y="5459"/>
                  </a:lnTo>
                  <a:lnTo>
                    <a:pt x="20439" y="8849"/>
                  </a:lnTo>
                  <a:lnTo>
                    <a:pt x="12118" y="8849"/>
                  </a:lnTo>
                  <a:lnTo>
                    <a:pt x="12118" y="14388"/>
                  </a:lnTo>
                  <a:cubicBezTo>
                    <a:pt x="12118" y="15640"/>
                    <a:pt x="12225" y="16443"/>
                    <a:pt x="12443" y="16802"/>
                  </a:cubicBezTo>
                  <a:cubicBezTo>
                    <a:pt x="12657" y="17156"/>
                    <a:pt x="13058" y="17441"/>
                    <a:pt x="13641" y="17653"/>
                  </a:cubicBezTo>
                  <a:cubicBezTo>
                    <a:pt x="14419" y="17939"/>
                    <a:pt x="15306" y="18083"/>
                    <a:pt x="16305" y="18083"/>
                  </a:cubicBezTo>
                  <a:cubicBezTo>
                    <a:pt x="18079" y="18083"/>
                    <a:pt x="19844" y="17727"/>
                    <a:pt x="21600" y="17014"/>
                  </a:cubicBezTo>
                  <a:cubicBezTo>
                    <a:pt x="21600" y="17014"/>
                    <a:pt x="21600" y="20421"/>
                    <a:pt x="21600" y="20421"/>
                  </a:cubicBezTo>
                  <a:close/>
                </a:path>
              </a:pathLst>
            </a:custGeom>
            <a:solidFill>
              <a:schemeClr val="accent1"/>
            </a:solidFill>
            <a:ln w="12700">
              <a:miter lim="400000"/>
            </a:ln>
          </p:spPr>
          <p:txBody>
            <a:bodyPr lIns="0" tIns="0" rIns="0" bIns="0" anchor="ctr"/>
            <a:lstStyle/>
            <a:p>
              <a:pPr lvl="0"/>
              <a:endParaRPr sz="1300"/>
            </a:p>
          </p:txBody>
        </p:sp>
        <p:sp>
          <p:nvSpPr>
            <p:cNvPr id="87" name="Shape 4203"/>
            <p:cNvSpPr/>
            <p:nvPr/>
          </p:nvSpPr>
          <p:spPr>
            <a:xfrm>
              <a:off x="3683800" y="2719792"/>
              <a:ext cx="217634" cy="217620"/>
            </a:xfrm>
            <a:custGeom>
              <a:avLst/>
              <a:gdLst/>
              <a:ahLst/>
              <a:cxnLst>
                <a:cxn ang="0">
                  <a:pos x="wd2" y="hd2"/>
                </a:cxn>
                <a:cxn ang="5400000">
                  <a:pos x="wd2" y="hd2"/>
                </a:cxn>
                <a:cxn ang="10800000">
                  <a:pos x="wd2" y="hd2"/>
                </a:cxn>
                <a:cxn ang="16200000">
                  <a:pos x="wd2" y="hd2"/>
                </a:cxn>
              </a:cxnLst>
              <a:rect l="0" t="0" r="r" b="b"/>
              <a:pathLst>
                <a:path w="21600" h="21600" extrusionOk="0">
                  <a:moveTo>
                    <a:pt x="13698" y="15458"/>
                  </a:moveTo>
                  <a:cubicBezTo>
                    <a:pt x="13257" y="15669"/>
                    <a:pt x="12857" y="15818"/>
                    <a:pt x="12499" y="15902"/>
                  </a:cubicBezTo>
                  <a:cubicBezTo>
                    <a:pt x="12140" y="15986"/>
                    <a:pt x="11754" y="16029"/>
                    <a:pt x="11337" y="16029"/>
                  </a:cubicBezTo>
                  <a:cubicBezTo>
                    <a:pt x="10866" y="16029"/>
                    <a:pt x="10448" y="15970"/>
                    <a:pt x="10084" y="15848"/>
                  </a:cubicBezTo>
                  <a:cubicBezTo>
                    <a:pt x="9722" y="15726"/>
                    <a:pt x="9412" y="15555"/>
                    <a:pt x="9156" y="15333"/>
                  </a:cubicBezTo>
                  <a:cubicBezTo>
                    <a:pt x="8899" y="15108"/>
                    <a:pt x="8721" y="14870"/>
                    <a:pt x="8622" y="14618"/>
                  </a:cubicBezTo>
                  <a:cubicBezTo>
                    <a:pt x="8523" y="14366"/>
                    <a:pt x="8475" y="14003"/>
                    <a:pt x="8475" y="13523"/>
                  </a:cubicBezTo>
                  <a:lnTo>
                    <a:pt x="8475" y="9854"/>
                  </a:lnTo>
                  <a:lnTo>
                    <a:pt x="7333" y="9854"/>
                  </a:lnTo>
                  <a:lnTo>
                    <a:pt x="7333" y="8375"/>
                  </a:lnTo>
                  <a:cubicBezTo>
                    <a:pt x="7738" y="8242"/>
                    <a:pt x="8086" y="8050"/>
                    <a:pt x="8376" y="7801"/>
                  </a:cubicBezTo>
                  <a:cubicBezTo>
                    <a:pt x="8664" y="7551"/>
                    <a:pt x="8897" y="7253"/>
                    <a:pt x="9072" y="6904"/>
                  </a:cubicBezTo>
                  <a:cubicBezTo>
                    <a:pt x="9247" y="6554"/>
                    <a:pt x="9367" y="6110"/>
                    <a:pt x="9434" y="5571"/>
                  </a:cubicBezTo>
                  <a:lnTo>
                    <a:pt x="10904" y="5571"/>
                  </a:lnTo>
                  <a:lnTo>
                    <a:pt x="10904" y="8212"/>
                  </a:lnTo>
                  <a:lnTo>
                    <a:pt x="13356" y="8212"/>
                  </a:lnTo>
                  <a:lnTo>
                    <a:pt x="13356" y="9854"/>
                  </a:lnTo>
                  <a:lnTo>
                    <a:pt x="10904" y="9854"/>
                  </a:lnTo>
                  <a:lnTo>
                    <a:pt x="10904" y="12537"/>
                  </a:lnTo>
                  <a:cubicBezTo>
                    <a:pt x="10904" y="13144"/>
                    <a:pt x="10935" y="13534"/>
                    <a:pt x="10998" y="13705"/>
                  </a:cubicBezTo>
                  <a:cubicBezTo>
                    <a:pt x="11062" y="13878"/>
                    <a:pt x="11180" y="14016"/>
                    <a:pt x="11352" y="14119"/>
                  </a:cubicBezTo>
                  <a:cubicBezTo>
                    <a:pt x="11581" y="14257"/>
                    <a:pt x="11844" y="14325"/>
                    <a:pt x="12138" y="14325"/>
                  </a:cubicBezTo>
                  <a:cubicBezTo>
                    <a:pt x="12661" y="14325"/>
                    <a:pt x="13181" y="14154"/>
                    <a:pt x="13698" y="13810"/>
                  </a:cubicBezTo>
                  <a:cubicBezTo>
                    <a:pt x="13698" y="13810"/>
                    <a:pt x="13698" y="15458"/>
                    <a:pt x="13698" y="15458"/>
                  </a:cubicBezTo>
                  <a:close/>
                  <a:moveTo>
                    <a:pt x="10799" y="0"/>
                  </a:moveTo>
                  <a:cubicBezTo>
                    <a:pt x="4835" y="0"/>
                    <a:pt x="0" y="4834"/>
                    <a:pt x="0" y="10800"/>
                  </a:cubicBezTo>
                  <a:cubicBezTo>
                    <a:pt x="0" y="16764"/>
                    <a:pt x="4835" y="21600"/>
                    <a:pt x="10799" y="21600"/>
                  </a:cubicBezTo>
                  <a:cubicBezTo>
                    <a:pt x="16764" y="21600"/>
                    <a:pt x="21600" y="16764"/>
                    <a:pt x="21600" y="10800"/>
                  </a:cubicBezTo>
                  <a:cubicBezTo>
                    <a:pt x="21600" y="4834"/>
                    <a:pt x="16764" y="0"/>
                    <a:pt x="10799" y="0"/>
                  </a:cubicBezTo>
                  <a:close/>
                </a:path>
              </a:pathLst>
            </a:custGeom>
            <a:solidFill>
              <a:schemeClr val="accent1"/>
            </a:solidFill>
            <a:ln w="12700">
              <a:miter lim="400000"/>
            </a:ln>
          </p:spPr>
          <p:txBody>
            <a:bodyPr lIns="0" tIns="0" rIns="0" bIns="0" anchor="ctr"/>
            <a:lstStyle/>
            <a:p>
              <a:pPr lvl="0"/>
              <a:endParaRPr sz="1300"/>
            </a:p>
          </p:txBody>
        </p:sp>
        <p:sp>
          <p:nvSpPr>
            <p:cNvPr id="88" name="Shape 4204"/>
            <p:cNvSpPr/>
            <p:nvPr/>
          </p:nvSpPr>
          <p:spPr>
            <a:xfrm>
              <a:off x="6285022" y="2719792"/>
              <a:ext cx="217634" cy="217620"/>
            </a:xfrm>
            <a:custGeom>
              <a:avLst/>
              <a:gdLst/>
              <a:ahLst/>
              <a:cxnLst>
                <a:cxn ang="0">
                  <a:pos x="wd2" y="hd2"/>
                </a:cxn>
                <a:cxn ang="5400000">
                  <a:pos x="wd2" y="hd2"/>
                </a:cxn>
                <a:cxn ang="10800000">
                  <a:pos x="wd2" y="hd2"/>
                </a:cxn>
                <a:cxn ang="16200000">
                  <a:pos x="wd2" y="hd2"/>
                </a:cxn>
              </a:cxnLst>
              <a:rect l="0" t="0" r="r" b="b"/>
              <a:pathLst>
                <a:path w="21600" h="21600" extrusionOk="0">
                  <a:moveTo>
                    <a:pt x="16485" y="12469"/>
                  </a:moveTo>
                  <a:cubicBezTo>
                    <a:pt x="16485" y="13867"/>
                    <a:pt x="15343" y="15005"/>
                    <a:pt x="13941" y="15005"/>
                  </a:cubicBezTo>
                  <a:cubicBezTo>
                    <a:pt x="12539" y="15005"/>
                    <a:pt x="11397" y="13867"/>
                    <a:pt x="11397" y="12469"/>
                  </a:cubicBezTo>
                  <a:lnTo>
                    <a:pt x="11397" y="10946"/>
                  </a:lnTo>
                  <a:lnTo>
                    <a:pt x="12173" y="11320"/>
                  </a:lnTo>
                  <a:lnTo>
                    <a:pt x="13343" y="10946"/>
                  </a:lnTo>
                  <a:lnTo>
                    <a:pt x="13343" y="12469"/>
                  </a:lnTo>
                  <a:cubicBezTo>
                    <a:pt x="13343" y="12797"/>
                    <a:pt x="13612" y="13065"/>
                    <a:pt x="13941" y="13065"/>
                  </a:cubicBezTo>
                  <a:cubicBezTo>
                    <a:pt x="14270" y="13065"/>
                    <a:pt x="14538" y="12797"/>
                    <a:pt x="14538" y="12469"/>
                  </a:cubicBezTo>
                  <a:lnTo>
                    <a:pt x="14538" y="10976"/>
                  </a:lnTo>
                  <a:lnTo>
                    <a:pt x="16485" y="10976"/>
                  </a:lnTo>
                  <a:cubicBezTo>
                    <a:pt x="16485" y="10976"/>
                    <a:pt x="16485" y="12469"/>
                    <a:pt x="16485" y="12469"/>
                  </a:cubicBezTo>
                  <a:close/>
                  <a:moveTo>
                    <a:pt x="10799" y="8307"/>
                  </a:moveTo>
                  <a:cubicBezTo>
                    <a:pt x="10470" y="8307"/>
                    <a:pt x="10202" y="8576"/>
                    <a:pt x="10202" y="8903"/>
                  </a:cubicBezTo>
                  <a:lnTo>
                    <a:pt x="10202" y="12469"/>
                  </a:lnTo>
                  <a:cubicBezTo>
                    <a:pt x="10202" y="13867"/>
                    <a:pt x="9061" y="15005"/>
                    <a:pt x="7659" y="15005"/>
                  </a:cubicBezTo>
                  <a:cubicBezTo>
                    <a:pt x="6257" y="15005"/>
                    <a:pt x="5115" y="13867"/>
                    <a:pt x="5115" y="12469"/>
                  </a:cubicBezTo>
                  <a:lnTo>
                    <a:pt x="5115" y="10976"/>
                  </a:lnTo>
                  <a:lnTo>
                    <a:pt x="7062" y="10976"/>
                  </a:lnTo>
                  <a:lnTo>
                    <a:pt x="7062" y="12469"/>
                  </a:lnTo>
                  <a:cubicBezTo>
                    <a:pt x="7062" y="12797"/>
                    <a:pt x="7330" y="13065"/>
                    <a:pt x="7659" y="13065"/>
                  </a:cubicBezTo>
                  <a:cubicBezTo>
                    <a:pt x="7988" y="13065"/>
                    <a:pt x="8257" y="12797"/>
                    <a:pt x="8257" y="12469"/>
                  </a:cubicBezTo>
                  <a:lnTo>
                    <a:pt x="8257" y="8903"/>
                  </a:lnTo>
                  <a:cubicBezTo>
                    <a:pt x="8257" y="7505"/>
                    <a:pt x="9397" y="6365"/>
                    <a:pt x="10799" y="6365"/>
                  </a:cubicBezTo>
                  <a:cubicBezTo>
                    <a:pt x="12203" y="6365"/>
                    <a:pt x="13343" y="7505"/>
                    <a:pt x="13343" y="8903"/>
                  </a:cubicBezTo>
                  <a:lnTo>
                    <a:pt x="13343" y="9583"/>
                  </a:lnTo>
                  <a:lnTo>
                    <a:pt x="12173" y="9957"/>
                  </a:lnTo>
                  <a:lnTo>
                    <a:pt x="11397" y="9583"/>
                  </a:lnTo>
                  <a:lnTo>
                    <a:pt x="11397" y="8903"/>
                  </a:lnTo>
                  <a:cubicBezTo>
                    <a:pt x="11397" y="8576"/>
                    <a:pt x="11130" y="8307"/>
                    <a:pt x="10799" y="8307"/>
                  </a:cubicBezTo>
                  <a:close/>
                  <a:moveTo>
                    <a:pt x="10799" y="0"/>
                  </a:moveTo>
                  <a:cubicBezTo>
                    <a:pt x="4835" y="0"/>
                    <a:pt x="0" y="4834"/>
                    <a:pt x="0" y="10800"/>
                  </a:cubicBezTo>
                  <a:cubicBezTo>
                    <a:pt x="0" y="16764"/>
                    <a:pt x="4835" y="21600"/>
                    <a:pt x="10799" y="21600"/>
                  </a:cubicBezTo>
                  <a:cubicBezTo>
                    <a:pt x="16765" y="21600"/>
                    <a:pt x="21600" y="16764"/>
                    <a:pt x="21600" y="10800"/>
                  </a:cubicBezTo>
                  <a:cubicBezTo>
                    <a:pt x="21600" y="4834"/>
                    <a:pt x="16765" y="0"/>
                    <a:pt x="10799" y="0"/>
                  </a:cubicBezTo>
                  <a:close/>
                </a:path>
              </a:pathLst>
            </a:custGeom>
            <a:solidFill>
              <a:schemeClr val="accent1"/>
            </a:solidFill>
            <a:ln w="12700">
              <a:miter lim="400000"/>
            </a:ln>
          </p:spPr>
          <p:txBody>
            <a:bodyPr lIns="0" tIns="0" rIns="0" bIns="0" anchor="ctr"/>
            <a:lstStyle/>
            <a:p>
              <a:pPr lvl="0"/>
              <a:endParaRPr sz="1300"/>
            </a:p>
          </p:txBody>
        </p:sp>
      </p:grpSp>
    </p:spTree>
    <p:extLst>
      <p:ext uri="{BB962C8B-B14F-4D97-AF65-F5344CB8AC3E}">
        <p14:creationId xmlns:p14="http://schemas.microsoft.com/office/powerpoint/2010/main" val="14998462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wipe(up)">
                                      <p:cBhvr>
                                        <p:cTn id="7" dur="8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39551" y="411510"/>
            <a:ext cx="8066809" cy="4296961"/>
            <a:chOff x="539551" y="411510"/>
            <a:chExt cx="8066809" cy="4296961"/>
          </a:xfrm>
        </p:grpSpPr>
        <p:grpSp>
          <p:nvGrpSpPr>
            <p:cNvPr id="135" name="组合 134"/>
            <p:cNvGrpSpPr/>
            <p:nvPr/>
          </p:nvGrpSpPr>
          <p:grpSpPr>
            <a:xfrm>
              <a:off x="539551" y="411510"/>
              <a:ext cx="8066809" cy="2863132"/>
              <a:chOff x="772320" y="1220787"/>
              <a:chExt cx="7049801" cy="2502168"/>
            </a:xfrm>
          </p:grpSpPr>
          <p:sp>
            <p:nvSpPr>
              <p:cNvPr id="136" name="Freeform 1"/>
              <p:cNvSpPr>
                <a:spLocks noChangeArrowheads="1"/>
              </p:cNvSpPr>
              <p:nvPr/>
            </p:nvSpPr>
            <p:spPr bwMode="auto">
              <a:xfrm>
                <a:off x="7598283" y="2807313"/>
                <a:ext cx="223838" cy="69850"/>
              </a:xfrm>
              <a:custGeom>
                <a:avLst/>
                <a:gdLst>
                  <a:gd name="T0" fmla="*/ 79390273 w 623"/>
                  <a:gd name="T1" fmla="*/ 5558896 h 192"/>
                  <a:gd name="T2" fmla="*/ 79390273 w 623"/>
                  <a:gd name="T3" fmla="*/ 5558896 h 192"/>
                  <a:gd name="T4" fmla="*/ 70224771 w 623"/>
                  <a:gd name="T5" fmla="*/ 11117428 h 192"/>
                  <a:gd name="T6" fmla="*/ 51119497 w 623"/>
                  <a:gd name="T7" fmla="*/ 0 h 192"/>
                  <a:gd name="T8" fmla="*/ 40146764 w 623"/>
                  <a:gd name="T9" fmla="*/ 6485136 h 192"/>
                  <a:gd name="T10" fmla="*/ 29174391 w 623"/>
                  <a:gd name="T11" fmla="*/ 0 h 192"/>
                  <a:gd name="T12" fmla="*/ 10069117 w 623"/>
                  <a:gd name="T13" fmla="*/ 11117428 h 192"/>
                  <a:gd name="T14" fmla="*/ 1807231 w 623"/>
                  <a:gd name="T15" fmla="*/ 5558896 h 192"/>
                  <a:gd name="T16" fmla="*/ 21816121 w 623"/>
                  <a:gd name="T17" fmla="*/ 25279152 h 192"/>
                  <a:gd name="T18" fmla="*/ 40146764 w 623"/>
                  <a:gd name="T19" fmla="*/ 15882144 h 192"/>
                  <a:gd name="T20" fmla="*/ 59252038 w 623"/>
                  <a:gd name="T21" fmla="*/ 25279152 h 192"/>
                  <a:gd name="T22" fmla="*/ 79390273 w 623"/>
                  <a:gd name="T23" fmla="*/ 5558896 h 19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23" h="192">
                    <a:moveTo>
                      <a:pt x="615" y="42"/>
                    </a:moveTo>
                    <a:lnTo>
                      <a:pt x="615" y="42"/>
                    </a:lnTo>
                    <a:cubicBezTo>
                      <a:pt x="601" y="42"/>
                      <a:pt x="587" y="84"/>
                      <a:pt x="544" y="84"/>
                    </a:cubicBezTo>
                    <a:cubicBezTo>
                      <a:pt x="495" y="84"/>
                      <a:pt x="473" y="0"/>
                      <a:pt x="396" y="0"/>
                    </a:cubicBezTo>
                    <a:cubicBezTo>
                      <a:pt x="339" y="0"/>
                      <a:pt x="318" y="49"/>
                      <a:pt x="311" y="49"/>
                    </a:cubicBezTo>
                    <a:cubicBezTo>
                      <a:pt x="311" y="49"/>
                      <a:pt x="290" y="0"/>
                      <a:pt x="226" y="0"/>
                    </a:cubicBezTo>
                    <a:cubicBezTo>
                      <a:pt x="148" y="0"/>
                      <a:pt x="127" y="84"/>
                      <a:pt x="78" y="84"/>
                    </a:cubicBezTo>
                    <a:cubicBezTo>
                      <a:pt x="42" y="84"/>
                      <a:pt x="21" y="42"/>
                      <a:pt x="14" y="42"/>
                    </a:cubicBezTo>
                    <a:cubicBezTo>
                      <a:pt x="0" y="49"/>
                      <a:pt x="35" y="191"/>
                      <a:pt x="169" y="191"/>
                    </a:cubicBezTo>
                    <a:cubicBezTo>
                      <a:pt x="254" y="191"/>
                      <a:pt x="304" y="120"/>
                      <a:pt x="311" y="120"/>
                    </a:cubicBezTo>
                    <a:cubicBezTo>
                      <a:pt x="318" y="120"/>
                      <a:pt x="375" y="191"/>
                      <a:pt x="459" y="191"/>
                    </a:cubicBezTo>
                    <a:cubicBezTo>
                      <a:pt x="594" y="191"/>
                      <a:pt x="622" y="49"/>
                      <a:pt x="615" y="42"/>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37" name="Freeform 2"/>
              <p:cNvSpPr>
                <a:spLocks noChangeArrowheads="1"/>
              </p:cNvSpPr>
              <p:nvPr/>
            </p:nvSpPr>
            <p:spPr bwMode="auto">
              <a:xfrm>
                <a:off x="7220459" y="2777150"/>
                <a:ext cx="219075" cy="130175"/>
              </a:xfrm>
              <a:custGeom>
                <a:avLst/>
                <a:gdLst>
                  <a:gd name="T0" fmla="*/ 74925449 w 609"/>
                  <a:gd name="T1" fmla="*/ 26655946 h 361"/>
                  <a:gd name="T2" fmla="*/ 74925449 w 609"/>
                  <a:gd name="T3" fmla="*/ 26655946 h 361"/>
                  <a:gd name="T4" fmla="*/ 25622062 w 609"/>
                  <a:gd name="T5" fmla="*/ 26655946 h 361"/>
                  <a:gd name="T6" fmla="*/ 25622062 w 609"/>
                  <a:gd name="T7" fmla="*/ 26655946 h 361"/>
                  <a:gd name="T8" fmla="*/ 21869369 w 609"/>
                  <a:gd name="T9" fmla="*/ 22885198 h 361"/>
                  <a:gd name="T10" fmla="*/ 25622062 w 609"/>
                  <a:gd name="T11" fmla="*/ 19244264 h 361"/>
                  <a:gd name="T12" fmla="*/ 25622062 w 609"/>
                  <a:gd name="T13" fmla="*/ 19244264 h 361"/>
                  <a:gd name="T14" fmla="*/ 74925449 w 609"/>
                  <a:gd name="T15" fmla="*/ 19244264 h 361"/>
                  <a:gd name="T16" fmla="*/ 78678142 w 609"/>
                  <a:gd name="T17" fmla="*/ 22885198 h 361"/>
                  <a:gd name="T18" fmla="*/ 74925449 w 609"/>
                  <a:gd name="T19" fmla="*/ 26655946 h 361"/>
                  <a:gd name="T20" fmla="*/ 74925449 w 609"/>
                  <a:gd name="T21" fmla="*/ 7281506 h 361"/>
                  <a:gd name="T22" fmla="*/ 74925449 w 609"/>
                  <a:gd name="T23" fmla="*/ 7281506 h 361"/>
                  <a:gd name="T24" fmla="*/ 25622062 w 609"/>
                  <a:gd name="T25" fmla="*/ 7281506 h 361"/>
                  <a:gd name="T26" fmla="*/ 25622062 w 609"/>
                  <a:gd name="T27" fmla="*/ 7281506 h 361"/>
                  <a:gd name="T28" fmla="*/ 21869369 w 609"/>
                  <a:gd name="T29" fmla="*/ 3640933 h 361"/>
                  <a:gd name="T30" fmla="*/ 25622062 w 609"/>
                  <a:gd name="T31" fmla="*/ 0 h 361"/>
                  <a:gd name="T32" fmla="*/ 25622062 w 609"/>
                  <a:gd name="T33" fmla="*/ 0 h 361"/>
                  <a:gd name="T34" fmla="*/ 74925449 w 609"/>
                  <a:gd name="T35" fmla="*/ 0 h 361"/>
                  <a:gd name="T36" fmla="*/ 78678142 w 609"/>
                  <a:gd name="T37" fmla="*/ 3640933 h 361"/>
                  <a:gd name="T38" fmla="*/ 74925449 w 609"/>
                  <a:gd name="T39" fmla="*/ 7281506 h 361"/>
                  <a:gd name="T40" fmla="*/ 10999436 w 609"/>
                  <a:gd name="T41" fmla="*/ 46810353 h 361"/>
                  <a:gd name="T42" fmla="*/ 10999436 w 609"/>
                  <a:gd name="T43" fmla="*/ 46810353 h 361"/>
                  <a:gd name="T44" fmla="*/ 10999436 w 609"/>
                  <a:gd name="T45" fmla="*/ 46810353 h 361"/>
                  <a:gd name="T46" fmla="*/ 3623191 w 609"/>
                  <a:gd name="T47" fmla="*/ 46810353 h 361"/>
                  <a:gd name="T48" fmla="*/ 0 w 609"/>
                  <a:gd name="T49" fmla="*/ 43169780 h 361"/>
                  <a:gd name="T50" fmla="*/ 3623191 w 609"/>
                  <a:gd name="T51" fmla="*/ 39528847 h 361"/>
                  <a:gd name="T52" fmla="*/ 10999436 w 609"/>
                  <a:gd name="T53" fmla="*/ 39528847 h 361"/>
                  <a:gd name="T54" fmla="*/ 10999436 w 609"/>
                  <a:gd name="T55" fmla="*/ 39528847 h 361"/>
                  <a:gd name="T56" fmla="*/ 14622627 w 609"/>
                  <a:gd name="T57" fmla="*/ 43169780 h 361"/>
                  <a:gd name="T58" fmla="*/ 10999436 w 609"/>
                  <a:gd name="T59" fmla="*/ 46810353 h 361"/>
                  <a:gd name="T60" fmla="*/ 10999436 w 609"/>
                  <a:gd name="T61" fmla="*/ 26655946 h 361"/>
                  <a:gd name="T62" fmla="*/ 10999436 w 609"/>
                  <a:gd name="T63" fmla="*/ 26655946 h 361"/>
                  <a:gd name="T64" fmla="*/ 10999436 w 609"/>
                  <a:gd name="T65" fmla="*/ 26655946 h 361"/>
                  <a:gd name="T66" fmla="*/ 3623191 w 609"/>
                  <a:gd name="T67" fmla="*/ 26655946 h 361"/>
                  <a:gd name="T68" fmla="*/ 0 w 609"/>
                  <a:gd name="T69" fmla="*/ 22885198 h 361"/>
                  <a:gd name="T70" fmla="*/ 3623191 w 609"/>
                  <a:gd name="T71" fmla="*/ 19244264 h 361"/>
                  <a:gd name="T72" fmla="*/ 10999436 w 609"/>
                  <a:gd name="T73" fmla="*/ 19244264 h 361"/>
                  <a:gd name="T74" fmla="*/ 10999436 w 609"/>
                  <a:gd name="T75" fmla="*/ 19244264 h 361"/>
                  <a:gd name="T76" fmla="*/ 14622627 w 609"/>
                  <a:gd name="T77" fmla="*/ 22885198 h 361"/>
                  <a:gd name="T78" fmla="*/ 10999436 w 609"/>
                  <a:gd name="T79" fmla="*/ 26655946 h 361"/>
                  <a:gd name="T80" fmla="*/ 10999436 w 609"/>
                  <a:gd name="T81" fmla="*/ 7281506 h 361"/>
                  <a:gd name="T82" fmla="*/ 10999436 w 609"/>
                  <a:gd name="T83" fmla="*/ 7281506 h 361"/>
                  <a:gd name="T84" fmla="*/ 10999436 w 609"/>
                  <a:gd name="T85" fmla="*/ 7281506 h 361"/>
                  <a:gd name="T86" fmla="*/ 3623191 w 609"/>
                  <a:gd name="T87" fmla="*/ 7281506 h 361"/>
                  <a:gd name="T88" fmla="*/ 0 w 609"/>
                  <a:gd name="T89" fmla="*/ 3640933 h 361"/>
                  <a:gd name="T90" fmla="*/ 3623191 w 609"/>
                  <a:gd name="T91" fmla="*/ 0 h 361"/>
                  <a:gd name="T92" fmla="*/ 10999436 w 609"/>
                  <a:gd name="T93" fmla="*/ 0 h 361"/>
                  <a:gd name="T94" fmla="*/ 10999436 w 609"/>
                  <a:gd name="T95" fmla="*/ 0 h 361"/>
                  <a:gd name="T96" fmla="*/ 14622627 w 609"/>
                  <a:gd name="T97" fmla="*/ 3640933 h 361"/>
                  <a:gd name="T98" fmla="*/ 10999436 w 609"/>
                  <a:gd name="T99" fmla="*/ 7281506 h 361"/>
                  <a:gd name="T100" fmla="*/ 25622062 w 609"/>
                  <a:gd name="T101" fmla="*/ 46810353 h 361"/>
                  <a:gd name="T102" fmla="*/ 25622062 w 609"/>
                  <a:gd name="T103" fmla="*/ 46810353 h 361"/>
                  <a:gd name="T104" fmla="*/ 21869369 w 609"/>
                  <a:gd name="T105" fmla="*/ 43169780 h 361"/>
                  <a:gd name="T106" fmla="*/ 25622062 w 609"/>
                  <a:gd name="T107" fmla="*/ 39528847 h 361"/>
                  <a:gd name="T108" fmla="*/ 25622062 w 609"/>
                  <a:gd name="T109" fmla="*/ 39528847 h 361"/>
                  <a:gd name="T110" fmla="*/ 74925449 w 609"/>
                  <a:gd name="T111" fmla="*/ 39528847 h 361"/>
                  <a:gd name="T112" fmla="*/ 78678142 w 609"/>
                  <a:gd name="T113" fmla="*/ 43169780 h 361"/>
                  <a:gd name="T114" fmla="*/ 74925449 w 609"/>
                  <a:gd name="T115" fmla="*/ 46810353 h 361"/>
                  <a:gd name="T116" fmla="*/ 25622062 w 609"/>
                  <a:gd name="T117" fmla="*/ 46810353 h 36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609" h="361">
                    <a:moveTo>
                      <a:pt x="579" y="205"/>
                    </a:moveTo>
                    <a:lnTo>
                      <a:pt x="579" y="205"/>
                    </a:lnTo>
                    <a:cubicBezTo>
                      <a:pt x="198" y="205"/>
                      <a:pt x="198" y="205"/>
                      <a:pt x="198" y="205"/>
                    </a:cubicBezTo>
                    <a:cubicBezTo>
                      <a:pt x="184" y="205"/>
                      <a:pt x="169" y="198"/>
                      <a:pt x="169" y="176"/>
                    </a:cubicBezTo>
                    <a:cubicBezTo>
                      <a:pt x="169" y="162"/>
                      <a:pt x="184" y="148"/>
                      <a:pt x="198" y="148"/>
                    </a:cubicBezTo>
                    <a:cubicBezTo>
                      <a:pt x="579" y="148"/>
                      <a:pt x="579" y="148"/>
                      <a:pt x="579" y="148"/>
                    </a:cubicBezTo>
                    <a:cubicBezTo>
                      <a:pt x="594" y="148"/>
                      <a:pt x="608" y="162"/>
                      <a:pt x="608" y="176"/>
                    </a:cubicBezTo>
                    <a:cubicBezTo>
                      <a:pt x="608" y="198"/>
                      <a:pt x="594" y="205"/>
                      <a:pt x="579" y="205"/>
                    </a:cubicBezTo>
                    <a:close/>
                    <a:moveTo>
                      <a:pt x="579" y="56"/>
                    </a:moveTo>
                    <a:lnTo>
                      <a:pt x="579" y="56"/>
                    </a:lnTo>
                    <a:cubicBezTo>
                      <a:pt x="198" y="56"/>
                      <a:pt x="198" y="56"/>
                      <a:pt x="198" y="56"/>
                    </a:cubicBezTo>
                    <a:cubicBezTo>
                      <a:pt x="184" y="56"/>
                      <a:pt x="169" y="42"/>
                      <a:pt x="169" y="28"/>
                    </a:cubicBezTo>
                    <a:cubicBezTo>
                      <a:pt x="169" y="14"/>
                      <a:pt x="184" y="0"/>
                      <a:pt x="198" y="0"/>
                    </a:cubicBezTo>
                    <a:cubicBezTo>
                      <a:pt x="579" y="0"/>
                      <a:pt x="579" y="0"/>
                      <a:pt x="579" y="0"/>
                    </a:cubicBezTo>
                    <a:cubicBezTo>
                      <a:pt x="594" y="0"/>
                      <a:pt x="608" y="14"/>
                      <a:pt x="608" y="28"/>
                    </a:cubicBezTo>
                    <a:cubicBezTo>
                      <a:pt x="608" y="42"/>
                      <a:pt x="594" y="56"/>
                      <a:pt x="579" y="56"/>
                    </a:cubicBezTo>
                    <a:close/>
                    <a:moveTo>
                      <a:pt x="85" y="360"/>
                    </a:moveTo>
                    <a:lnTo>
                      <a:pt x="85" y="360"/>
                    </a:lnTo>
                    <a:cubicBezTo>
                      <a:pt x="28" y="360"/>
                      <a:pt x="28" y="360"/>
                      <a:pt x="28" y="360"/>
                    </a:cubicBezTo>
                    <a:cubicBezTo>
                      <a:pt x="14" y="360"/>
                      <a:pt x="0" y="346"/>
                      <a:pt x="0" y="332"/>
                    </a:cubicBezTo>
                    <a:cubicBezTo>
                      <a:pt x="0" y="311"/>
                      <a:pt x="14" y="304"/>
                      <a:pt x="28" y="304"/>
                    </a:cubicBezTo>
                    <a:cubicBezTo>
                      <a:pt x="85" y="304"/>
                      <a:pt x="85" y="304"/>
                      <a:pt x="85" y="304"/>
                    </a:cubicBezTo>
                    <a:cubicBezTo>
                      <a:pt x="106" y="304"/>
                      <a:pt x="113" y="311"/>
                      <a:pt x="113" y="332"/>
                    </a:cubicBezTo>
                    <a:cubicBezTo>
                      <a:pt x="113" y="346"/>
                      <a:pt x="106" y="360"/>
                      <a:pt x="85" y="360"/>
                    </a:cubicBezTo>
                    <a:close/>
                    <a:moveTo>
                      <a:pt x="85" y="205"/>
                    </a:moveTo>
                    <a:lnTo>
                      <a:pt x="85" y="205"/>
                    </a:lnTo>
                    <a:cubicBezTo>
                      <a:pt x="28" y="205"/>
                      <a:pt x="28" y="205"/>
                      <a:pt x="28" y="205"/>
                    </a:cubicBezTo>
                    <a:cubicBezTo>
                      <a:pt x="14" y="205"/>
                      <a:pt x="0" y="198"/>
                      <a:pt x="0" y="176"/>
                    </a:cubicBezTo>
                    <a:cubicBezTo>
                      <a:pt x="0" y="162"/>
                      <a:pt x="14" y="148"/>
                      <a:pt x="28" y="148"/>
                    </a:cubicBezTo>
                    <a:cubicBezTo>
                      <a:pt x="85" y="148"/>
                      <a:pt x="85" y="148"/>
                      <a:pt x="85" y="148"/>
                    </a:cubicBezTo>
                    <a:cubicBezTo>
                      <a:pt x="106" y="148"/>
                      <a:pt x="113" y="162"/>
                      <a:pt x="113" y="176"/>
                    </a:cubicBezTo>
                    <a:cubicBezTo>
                      <a:pt x="113" y="198"/>
                      <a:pt x="106" y="205"/>
                      <a:pt x="85" y="205"/>
                    </a:cubicBezTo>
                    <a:close/>
                    <a:moveTo>
                      <a:pt x="85" y="56"/>
                    </a:moveTo>
                    <a:lnTo>
                      <a:pt x="85" y="56"/>
                    </a:lnTo>
                    <a:cubicBezTo>
                      <a:pt x="28" y="56"/>
                      <a:pt x="28" y="56"/>
                      <a:pt x="28" y="56"/>
                    </a:cubicBezTo>
                    <a:cubicBezTo>
                      <a:pt x="14" y="56"/>
                      <a:pt x="0" y="42"/>
                      <a:pt x="0" y="28"/>
                    </a:cubicBezTo>
                    <a:cubicBezTo>
                      <a:pt x="0" y="14"/>
                      <a:pt x="14" y="0"/>
                      <a:pt x="28" y="0"/>
                    </a:cubicBezTo>
                    <a:cubicBezTo>
                      <a:pt x="85" y="0"/>
                      <a:pt x="85" y="0"/>
                      <a:pt x="85" y="0"/>
                    </a:cubicBezTo>
                    <a:cubicBezTo>
                      <a:pt x="106" y="0"/>
                      <a:pt x="113" y="14"/>
                      <a:pt x="113" y="28"/>
                    </a:cubicBezTo>
                    <a:cubicBezTo>
                      <a:pt x="113" y="42"/>
                      <a:pt x="106" y="56"/>
                      <a:pt x="85" y="56"/>
                    </a:cubicBezTo>
                    <a:close/>
                    <a:moveTo>
                      <a:pt x="198" y="360"/>
                    </a:moveTo>
                    <a:lnTo>
                      <a:pt x="198" y="360"/>
                    </a:lnTo>
                    <a:cubicBezTo>
                      <a:pt x="184" y="360"/>
                      <a:pt x="169" y="346"/>
                      <a:pt x="169" y="332"/>
                    </a:cubicBezTo>
                    <a:cubicBezTo>
                      <a:pt x="169" y="311"/>
                      <a:pt x="184" y="304"/>
                      <a:pt x="198" y="304"/>
                    </a:cubicBezTo>
                    <a:cubicBezTo>
                      <a:pt x="579" y="304"/>
                      <a:pt x="579" y="304"/>
                      <a:pt x="579" y="304"/>
                    </a:cubicBezTo>
                    <a:cubicBezTo>
                      <a:pt x="594" y="304"/>
                      <a:pt x="608" y="311"/>
                      <a:pt x="608" y="332"/>
                    </a:cubicBezTo>
                    <a:cubicBezTo>
                      <a:pt x="608" y="346"/>
                      <a:pt x="594" y="360"/>
                      <a:pt x="579" y="360"/>
                    </a:cubicBezTo>
                    <a:cubicBezTo>
                      <a:pt x="198" y="360"/>
                      <a:pt x="198" y="360"/>
                      <a:pt x="198" y="360"/>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38" name="Freeform 3"/>
              <p:cNvSpPr>
                <a:spLocks noChangeArrowheads="1"/>
              </p:cNvSpPr>
              <p:nvPr/>
            </p:nvSpPr>
            <p:spPr bwMode="auto">
              <a:xfrm>
                <a:off x="7276126" y="3545624"/>
                <a:ext cx="217488" cy="130175"/>
              </a:xfrm>
              <a:custGeom>
                <a:avLst/>
                <a:gdLst>
                  <a:gd name="T0" fmla="*/ 74657633 w 602"/>
                  <a:gd name="T1" fmla="*/ 26655946 h 361"/>
                  <a:gd name="T2" fmla="*/ 74657633 w 602"/>
                  <a:gd name="T3" fmla="*/ 26655946 h 361"/>
                  <a:gd name="T4" fmla="*/ 3654665 w 602"/>
                  <a:gd name="T5" fmla="*/ 26655946 h 361"/>
                  <a:gd name="T6" fmla="*/ 0 w 602"/>
                  <a:gd name="T7" fmla="*/ 22885198 h 361"/>
                  <a:gd name="T8" fmla="*/ 3654665 w 602"/>
                  <a:gd name="T9" fmla="*/ 19244264 h 361"/>
                  <a:gd name="T10" fmla="*/ 74657633 w 602"/>
                  <a:gd name="T11" fmla="*/ 19244264 h 361"/>
                  <a:gd name="T12" fmla="*/ 78442719 w 602"/>
                  <a:gd name="T13" fmla="*/ 22885198 h 361"/>
                  <a:gd name="T14" fmla="*/ 74657633 w 602"/>
                  <a:gd name="T15" fmla="*/ 26655946 h 361"/>
                  <a:gd name="T16" fmla="*/ 74657633 w 602"/>
                  <a:gd name="T17" fmla="*/ 7281506 h 361"/>
                  <a:gd name="T18" fmla="*/ 74657633 w 602"/>
                  <a:gd name="T19" fmla="*/ 7281506 h 361"/>
                  <a:gd name="T20" fmla="*/ 3654665 w 602"/>
                  <a:gd name="T21" fmla="*/ 7281506 h 361"/>
                  <a:gd name="T22" fmla="*/ 0 w 602"/>
                  <a:gd name="T23" fmla="*/ 3640933 h 361"/>
                  <a:gd name="T24" fmla="*/ 3654665 w 602"/>
                  <a:gd name="T25" fmla="*/ 0 h 361"/>
                  <a:gd name="T26" fmla="*/ 74657633 w 602"/>
                  <a:gd name="T27" fmla="*/ 0 h 361"/>
                  <a:gd name="T28" fmla="*/ 78442719 w 602"/>
                  <a:gd name="T29" fmla="*/ 3640933 h 361"/>
                  <a:gd name="T30" fmla="*/ 74657633 w 602"/>
                  <a:gd name="T31" fmla="*/ 7281506 h 361"/>
                  <a:gd name="T32" fmla="*/ 3654665 w 602"/>
                  <a:gd name="T33" fmla="*/ 39528847 h 361"/>
                  <a:gd name="T34" fmla="*/ 3654665 w 602"/>
                  <a:gd name="T35" fmla="*/ 39528847 h 361"/>
                  <a:gd name="T36" fmla="*/ 74657633 w 602"/>
                  <a:gd name="T37" fmla="*/ 39528847 h 361"/>
                  <a:gd name="T38" fmla="*/ 78442719 w 602"/>
                  <a:gd name="T39" fmla="*/ 43169780 h 361"/>
                  <a:gd name="T40" fmla="*/ 74657633 w 602"/>
                  <a:gd name="T41" fmla="*/ 46810353 h 361"/>
                  <a:gd name="T42" fmla="*/ 3654665 w 602"/>
                  <a:gd name="T43" fmla="*/ 46810353 h 361"/>
                  <a:gd name="T44" fmla="*/ 0 w 602"/>
                  <a:gd name="T45" fmla="*/ 43169780 h 361"/>
                  <a:gd name="T46" fmla="*/ 3654665 w 602"/>
                  <a:gd name="T47" fmla="*/ 39528847 h 3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602" h="361">
                    <a:moveTo>
                      <a:pt x="572" y="205"/>
                    </a:moveTo>
                    <a:lnTo>
                      <a:pt x="572" y="205"/>
                    </a:lnTo>
                    <a:cubicBezTo>
                      <a:pt x="28" y="205"/>
                      <a:pt x="28" y="205"/>
                      <a:pt x="28" y="205"/>
                    </a:cubicBezTo>
                    <a:cubicBezTo>
                      <a:pt x="14" y="205"/>
                      <a:pt x="0" y="198"/>
                      <a:pt x="0" y="176"/>
                    </a:cubicBezTo>
                    <a:cubicBezTo>
                      <a:pt x="0" y="162"/>
                      <a:pt x="14" y="148"/>
                      <a:pt x="28" y="148"/>
                    </a:cubicBezTo>
                    <a:cubicBezTo>
                      <a:pt x="572" y="148"/>
                      <a:pt x="572" y="148"/>
                      <a:pt x="572" y="148"/>
                    </a:cubicBezTo>
                    <a:cubicBezTo>
                      <a:pt x="594" y="148"/>
                      <a:pt x="601" y="162"/>
                      <a:pt x="601" y="176"/>
                    </a:cubicBezTo>
                    <a:cubicBezTo>
                      <a:pt x="601" y="198"/>
                      <a:pt x="594" y="205"/>
                      <a:pt x="572" y="205"/>
                    </a:cubicBezTo>
                    <a:close/>
                    <a:moveTo>
                      <a:pt x="572" y="56"/>
                    </a:moveTo>
                    <a:lnTo>
                      <a:pt x="572" y="56"/>
                    </a:lnTo>
                    <a:cubicBezTo>
                      <a:pt x="28" y="56"/>
                      <a:pt x="28" y="56"/>
                      <a:pt x="28" y="56"/>
                    </a:cubicBezTo>
                    <a:cubicBezTo>
                      <a:pt x="14" y="56"/>
                      <a:pt x="0" y="42"/>
                      <a:pt x="0" y="28"/>
                    </a:cubicBezTo>
                    <a:cubicBezTo>
                      <a:pt x="0" y="14"/>
                      <a:pt x="14" y="0"/>
                      <a:pt x="28" y="0"/>
                    </a:cubicBezTo>
                    <a:cubicBezTo>
                      <a:pt x="572" y="0"/>
                      <a:pt x="572" y="0"/>
                      <a:pt x="572" y="0"/>
                    </a:cubicBezTo>
                    <a:cubicBezTo>
                      <a:pt x="594" y="0"/>
                      <a:pt x="601" y="14"/>
                      <a:pt x="601" y="28"/>
                    </a:cubicBezTo>
                    <a:cubicBezTo>
                      <a:pt x="601" y="42"/>
                      <a:pt x="594" y="56"/>
                      <a:pt x="572" y="56"/>
                    </a:cubicBezTo>
                    <a:close/>
                    <a:moveTo>
                      <a:pt x="28" y="304"/>
                    </a:moveTo>
                    <a:lnTo>
                      <a:pt x="28" y="304"/>
                    </a:lnTo>
                    <a:cubicBezTo>
                      <a:pt x="572" y="304"/>
                      <a:pt x="572" y="304"/>
                      <a:pt x="572" y="304"/>
                    </a:cubicBezTo>
                    <a:cubicBezTo>
                      <a:pt x="594" y="304"/>
                      <a:pt x="601" y="311"/>
                      <a:pt x="601" y="332"/>
                    </a:cubicBezTo>
                    <a:cubicBezTo>
                      <a:pt x="601" y="346"/>
                      <a:pt x="594" y="360"/>
                      <a:pt x="572" y="360"/>
                    </a:cubicBezTo>
                    <a:cubicBezTo>
                      <a:pt x="28" y="360"/>
                      <a:pt x="28" y="360"/>
                      <a:pt x="28" y="360"/>
                    </a:cubicBezTo>
                    <a:cubicBezTo>
                      <a:pt x="14" y="360"/>
                      <a:pt x="0" y="346"/>
                      <a:pt x="0" y="332"/>
                    </a:cubicBezTo>
                    <a:cubicBezTo>
                      <a:pt x="0" y="311"/>
                      <a:pt x="14" y="304"/>
                      <a:pt x="28" y="30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39" name="Freeform 4"/>
              <p:cNvSpPr>
                <a:spLocks noChangeArrowheads="1"/>
              </p:cNvSpPr>
              <p:nvPr/>
            </p:nvSpPr>
            <p:spPr bwMode="auto">
              <a:xfrm>
                <a:off x="7637283" y="3254374"/>
                <a:ext cx="171450" cy="41275"/>
              </a:xfrm>
              <a:custGeom>
                <a:avLst/>
                <a:gdLst>
                  <a:gd name="T0" fmla="*/ 54327993 w 475"/>
                  <a:gd name="T1" fmla="*/ 14813018 h 114"/>
                  <a:gd name="T2" fmla="*/ 54327993 w 475"/>
                  <a:gd name="T3" fmla="*/ 14813018 h 114"/>
                  <a:gd name="T4" fmla="*/ 47032164 w 475"/>
                  <a:gd name="T5" fmla="*/ 7340795 h 114"/>
                  <a:gd name="T6" fmla="*/ 54327993 w 475"/>
                  <a:gd name="T7" fmla="*/ 0 h 114"/>
                  <a:gd name="T8" fmla="*/ 61754124 w 475"/>
                  <a:gd name="T9" fmla="*/ 7340795 h 114"/>
                  <a:gd name="T10" fmla="*/ 54327993 w 475"/>
                  <a:gd name="T11" fmla="*/ 14813018 h 114"/>
                  <a:gd name="T12" fmla="*/ 30486337 w 475"/>
                  <a:gd name="T13" fmla="*/ 14813018 h 114"/>
                  <a:gd name="T14" fmla="*/ 30486337 w 475"/>
                  <a:gd name="T15" fmla="*/ 14813018 h 114"/>
                  <a:gd name="T16" fmla="*/ 23060205 w 475"/>
                  <a:gd name="T17" fmla="*/ 7340795 h 114"/>
                  <a:gd name="T18" fmla="*/ 30486337 w 475"/>
                  <a:gd name="T19" fmla="*/ 0 h 114"/>
                  <a:gd name="T20" fmla="*/ 37782166 w 475"/>
                  <a:gd name="T21" fmla="*/ 7340795 h 114"/>
                  <a:gd name="T22" fmla="*/ 30486337 w 475"/>
                  <a:gd name="T23" fmla="*/ 14813018 h 114"/>
                  <a:gd name="T24" fmla="*/ 7426131 w 475"/>
                  <a:gd name="T25" fmla="*/ 14813018 h 114"/>
                  <a:gd name="T26" fmla="*/ 7426131 w 475"/>
                  <a:gd name="T27" fmla="*/ 14813018 h 114"/>
                  <a:gd name="T28" fmla="*/ 0 w 475"/>
                  <a:gd name="T29" fmla="*/ 7340795 h 114"/>
                  <a:gd name="T30" fmla="*/ 7426131 w 475"/>
                  <a:gd name="T31" fmla="*/ 0 h 114"/>
                  <a:gd name="T32" fmla="*/ 14721960 w 475"/>
                  <a:gd name="T33" fmla="*/ 7340795 h 114"/>
                  <a:gd name="T34" fmla="*/ 7426131 w 475"/>
                  <a:gd name="T35" fmla="*/ 14813018 h 11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75" h="114">
                    <a:moveTo>
                      <a:pt x="417" y="113"/>
                    </a:moveTo>
                    <a:lnTo>
                      <a:pt x="417" y="113"/>
                    </a:lnTo>
                    <a:cubicBezTo>
                      <a:pt x="382" y="113"/>
                      <a:pt x="361" y="92"/>
                      <a:pt x="361" y="56"/>
                    </a:cubicBezTo>
                    <a:cubicBezTo>
                      <a:pt x="361" y="28"/>
                      <a:pt x="382" y="0"/>
                      <a:pt x="417" y="0"/>
                    </a:cubicBezTo>
                    <a:cubicBezTo>
                      <a:pt x="446" y="0"/>
                      <a:pt x="474" y="28"/>
                      <a:pt x="474" y="56"/>
                    </a:cubicBezTo>
                    <a:cubicBezTo>
                      <a:pt x="474" y="92"/>
                      <a:pt x="446" y="113"/>
                      <a:pt x="417" y="113"/>
                    </a:cubicBezTo>
                    <a:close/>
                    <a:moveTo>
                      <a:pt x="234" y="113"/>
                    </a:moveTo>
                    <a:lnTo>
                      <a:pt x="234" y="113"/>
                    </a:lnTo>
                    <a:cubicBezTo>
                      <a:pt x="205" y="113"/>
                      <a:pt x="177" y="92"/>
                      <a:pt x="177" y="56"/>
                    </a:cubicBezTo>
                    <a:cubicBezTo>
                      <a:pt x="177" y="28"/>
                      <a:pt x="205" y="0"/>
                      <a:pt x="234" y="0"/>
                    </a:cubicBezTo>
                    <a:cubicBezTo>
                      <a:pt x="269" y="0"/>
                      <a:pt x="290" y="28"/>
                      <a:pt x="290" y="56"/>
                    </a:cubicBezTo>
                    <a:cubicBezTo>
                      <a:pt x="290" y="92"/>
                      <a:pt x="269" y="113"/>
                      <a:pt x="234" y="113"/>
                    </a:cubicBezTo>
                    <a:close/>
                    <a:moveTo>
                      <a:pt x="57" y="113"/>
                    </a:moveTo>
                    <a:lnTo>
                      <a:pt x="57" y="113"/>
                    </a:lnTo>
                    <a:cubicBezTo>
                      <a:pt x="29" y="113"/>
                      <a:pt x="0" y="92"/>
                      <a:pt x="0" y="56"/>
                    </a:cubicBezTo>
                    <a:cubicBezTo>
                      <a:pt x="0" y="28"/>
                      <a:pt x="29" y="0"/>
                      <a:pt x="57" y="0"/>
                    </a:cubicBezTo>
                    <a:cubicBezTo>
                      <a:pt x="85" y="0"/>
                      <a:pt x="113" y="28"/>
                      <a:pt x="113" y="56"/>
                    </a:cubicBezTo>
                    <a:cubicBezTo>
                      <a:pt x="113" y="92"/>
                      <a:pt x="85" y="113"/>
                      <a:pt x="57" y="11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40" name="Freeform 5"/>
              <p:cNvSpPr>
                <a:spLocks noChangeArrowheads="1"/>
              </p:cNvSpPr>
              <p:nvPr/>
            </p:nvSpPr>
            <p:spPr bwMode="auto">
              <a:xfrm>
                <a:off x="7302320" y="3203573"/>
                <a:ext cx="82550" cy="142875"/>
              </a:xfrm>
              <a:custGeom>
                <a:avLst/>
                <a:gdLst>
                  <a:gd name="T0" fmla="*/ 917464 w 228"/>
                  <a:gd name="T1" fmla="*/ 6378503 h 396"/>
                  <a:gd name="T2" fmla="*/ 917464 w 228"/>
                  <a:gd name="T3" fmla="*/ 6378503 h 396"/>
                  <a:gd name="T4" fmla="*/ 20449952 w 228"/>
                  <a:gd name="T5" fmla="*/ 25644259 h 396"/>
                  <a:gd name="T6" fmla="*/ 917464 w 228"/>
                  <a:gd name="T7" fmla="*/ 45951270 h 396"/>
                  <a:gd name="T8" fmla="*/ 917464 w 228"/>
                  <a:gd name="T9" fmla="*/ 45951270 h 396"/>
                  <a:gd name="T10" fmla="*/ 0 w 228"/>
                  <a:gd name="T11" fmla="*/ 47773648 h 396"/>
                  <a:gd name="T12" fmla="*/ 3801645 w 228"/>
                  <a:gd name="T13" fmla="*/ 51418403 h 396"/>
                  <a:gd name="T14" fmla="*/ 6554398 w 228"/>
                  <a:gd name="T15" fmla="*/ 50507395 h 396"/>
                  <a:gd name="T16" fmla="*/ 6554398 w 228"/>
                  <a:gd name="T17" fmla="*/ 50507395 h 396"/>
                  <a:gd name="T18" fmla="*/ 28839639 w 228"/>
                  <a:gd name="T19" fmla="*/ 28507892 h 396"/>
                  <a:gd name="T20" fmla="*/ 28839639 w 228"/>
                  <a:gd name="T21" fmla="*/ 28507892 h 396"/>
                  <a:gd name="T22" fmla="*/ 29757103 w 228"/>
                  <a:gd name="T23" fmla="*/ 25644259 h 396"/>
                  <a:gd name="T24" fmla="*/ 29757103 w 228"/>
                  <a:gd name="T25" fmla="*/ 25644259 h 396"/>
                  <a:gd name="T26" fmla="*/ 29757103 w 228"/>
                  <a:gd name="T27" fmla="*/ 25644259 h 396"/>
                  <a:gd name="T28" fmla="*/ 28839639 w 228"/>
                  <a:gd name="T29" fmla="*/ 22910511 h 396"/>
                  <a:gd name="T30" fmla="*/ 28839639 w 228"/>
                  <a:gd name="T31" fmla="*/ 22910511 h 396"/>
                  <a:gd name="T32" fmla="*/ 6554398 w 228"/>
                  <a:gd name="T33" fmla="*/ 911369 h 396"/>
                  <a:gd name="T34" fmla="*/ 6554398 w 228"/>
                  <a:gd name="T35" fmla="*/ 911369 h 396"/>
                  <a:gd name="T36" fmla="*/ 3801645 w 228"/>
                  <a:gd name="T37" fmla="*/ 0 h 396"/>
                  <a:gd name="T38" fmla="*/ 0 w 228"/>
                  <a:gd name="T39" fmla="*/ 3644756 h 396"/>
                  <a:gd name="T40" fmla="*/ 917464 w 228"/>
                  <a:gd name="T41" fmla="*/ 6378503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7" y="49"/>
                    </a:moveTo>
                    <a:lnTo>
                      <a:pt x="7" y="49"/>
                    </a:lnTo>
                    <a:cubicBezTo>
                      <a:pt x="156" y="197"/>
                      <a:pt x="156" y="197"/>
                      <a:pt x="156" y="197"/>
                    </a:cubicBezTo>
                    <a:cubicBezTo>
                      <a:pt x="7" y="353"/>
                      <a:pt x="7" y="353"/>
                      <a:pt x="7" y="353"/>
                    </a:cubicBezTo>
                    <a:cubicBezTo>
                      <a:pt x="0" y="353"/>
                      <a:pt x="0" y="360"/>
                      <a:pt x="0" y="367"/>
                    </a:cubicBezTo>
                    <a:cubicBezTo>
                      <a:pt x="0" y="388"/>
                      <a:pt x="15" y="395"/>
                      <a:pt x="29" y="395"/>
                    </a:cubicBezTo>
                    <a:cubicBezTo>
                      <a:pt x="36" y="395"/>
                      <a:pt x="43" y="395"/>
                      <a:pt x="50" y="388"/>
                    </a:cubicBezTo>
                    <a:cubicBezTo>
                      <a:pt x="220" y="219"/>
                      <a:pt x="220" y="219"/>
                      <a:pt x="220" y="219"/>
                    </a:cubicBezTo>
                    <a:cubicBezTo>
                      <a:pt x="227" y="212"/>
                      <a:pt x="227" y="205"/>
                      <a:pt x="227" y="197"/>
                    </a:cubicBezTo>
                    <a:cubicBezTo>
                      <a:pt x="227" y="190"/>
                      <a:pt x="227" y="183"/>
                      <a:pt x="220" y="176"/>
                    </a:cubicBezTo>
                    <a:cubicBezTo>
                      <a:pt x="50" y="7"/>
                      <a:pt x="50" y="7"/>
                      <a:pt x="50" y="7"/>
                    </a:cubicBezTo>
                    <a:cubicBezTo>
                      <a:pt x="43" y="7"/>
                      <a:pt x="36" y="0"/>
                      <a:pt x="29" y="0"/>
                    </a:cubicBezTo>
                    <a:cubicBezTo>
                      <a:pt x="15" y="0"/>
                      <a:pt x="0" y="14"/>
                      <a:pt x="0" y="28"/>
                    </a:cubicBezTo>
                    <a:cubicBezTo>
                      <a:pt x="0" y="42"/>
                      <a:pt x="7" y="49"/>
                      <a:pt x="7" y="49"/>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41" name="Freeform 6"/>
              <p:cNvSpPr>
                <a:spLocks noChangeArrowheads="1"/>
              </p:cNvSpPr>
              <p:nvPr/>
            </p:nvSpPr>
            <p:spPr bwMode="auto">
              <a:xfrm>
                <a:off x="7633209" y="2395537"/>
                <a:ext cx="82550" cy="142875"/>
              </a:xfrm>
              <a:custGeom>
                <a:avLst/>
                <a:gdLst>
                  <a:gd name="T0" fmla="*/ 27790747 w 228"/>
                  <a:gd name="T1" fmla="*/ 6378503 h 396"/>
                  <a:gd name="T2" fmla="*/ 27790747 w 228"/>
                  <a:gd name="T3" fmla="*/ 6378503 h 396"/>
                  <a:gd name="T4" fmla="*/ 8389687 w 228"/>
                  <a:gd name="T5" fmla="*/ 25644259 h 396"/>
                  <a:gd name="T6" fmla="*/ 28839639 w 228"/>
                  <a:gd name="T7" fmla="*/ 45951270 h 396"/>
                  <a:gd name="T8" fmla="*/ 28839639 w 228"/>
                  <a:gd name="T9" fmla="*/ 45951270 h 396"/>
                  <a:gd name="T10" fmla="*/ 29757103 w 228"/>
                  <a:gd name="T11" fmla="*/ 47773648 h 396"/>
                  <a:gd name="T12" fmla="*/ 25955458 w 228"/>
                  <a:gd name="T13" fmla="*/ 51418403 h 396"/>
                  <a:gd name="T14" fmla="*/ 23202705 w 228"/>
                  <a:gd name="T15" fmla="*/ 50507395 h 396"/>
                  <a:gd name="T16" fmla="*/ 23202705 w 228"/>
                  <a:gd name="T17" fmla="*/ 50507395 h 396"/>
                  <a:gd name="T18" fmla="*/ 917464 w 228"/>
                  <a:gd name="T19" fmla="*/ 28507892 h 396"/>
                  <a:gd name="T20" fmla="*/ 917464 w 228"/>
                  <a:gd name="T21" fmla="*/ 28507892 h 396"/>
                  <a:gd name="T22" fmla="*/ 0 w 228"/>
                  <a:gd name="T23" fmla="*/ 25644259 h 396"/>
                  <a:gd name="T24" fmla="*/ 0 w 228"/>
                  <a:gd name="T25" fmla="*/ 25644259 h 396"/>
                  <a:gd name="T26" fmla="*/ 0 w 228"/>
                  <a:gd name="T27" fmla="*/ 25644259 h 396"/>
                  <a:gd name="T28" fmla="*/ 917464 w 228"/>
                  <a:gd name="T29" fmla="*/ 22910511 h 396"/>
                  <a:gd name="T30" fmla="*/ 917464 w 228"/>
                  <a:gd name="T31" fmla="*/ 22910511 h 396"/>
                  <a:gd name="T32" fmla="*/ 23202705 w 228"/>
                  <a:gd name="T33" fmla="*/ 911369 h 396"/>
                  <a:gd name="T34" fmla="*/ 23202705 w 228"/>
                  <a:gd name="T35" fmla="*/ 911369 h 396"/>
                  <a:gd name="T36" fmla="*/ 25955458 w 228"/>
                  <a:gd name="T37" fmla="*/ 0 h 396"/>
                  <a:gd name="T38" fmla="*/ 29757103 w 228"/>
                  <a:gd name="T39" fmla="*/ 3644756 h 396"/>
                  <a:gd name="T40" fmla="*/ 27790747 w 228"/>
                  <a:gd name="T41" fmla="*/ 6378503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212" y="49"/>
                    </a:moveTo>
                    <a:lnTo>
                      <a:pt x="212" y="49"/>
                    </a:lnTo>
                    <a:cubicBezTo>
                      <a:pt x="64" y="197"/>
                      <a:pt x="64" y="197"/>
                      <a:pt x="64" y="197"/>
                    </a:cubicBezTo>
                    <a:cubicBezTo>
                      <a:pt x="220" y="353"/>
                      <a:pt x="220" y="353"/>
                      <a:pt x="220" y="353"/>
                    </a:cubicBezTo>
                    <a:cubicBezTo>
                      <a:pt x="220" y="353"/>
                      <a:pt x="227" y="360"/>
                      <a:pt x="227" y="367"/>
                    </a:cubicBezTo>
                    <a:cubicBezTo>
                      <a:pt x="227" y="388"/>
                      <a:pt x="212" y="395"/>
                      <a:pt x="198" y="395"/>
                    </a:cubicBezTo>
                    <a:cubicBezTo>
                      <a:pt x="191" y="395"/>
                      <a:pt x="184" y="395"/>
                      <a:pt x="177" y="388"/>
                    </a:cubicBezTo>
                    <a:cubicBezTo>
                      <a:pt x="7" y="219"/>
                      <a:pt x="7" y="219"/>
                      <a:pt x="7" y="219"/>
                    </a:cubicBezTo>
                    <a:cubicBezTo>
                      <a:pt x="0" y="212"/>
                      <a:pt x="0" y="205"/>
                      <a:pt x="0" y="197"/>
                    </a:cubicBezTo>
                    <a:cubicBezTo>
                      <a:pt x="0" y="190"/>
                      <a:pt x="0" y="183"/>
                      <a:pt x="7" y="176"/>
                    </a:cubicBezTo>
                    <a:cubicBezTo>
                      <a:pt x="177" y="7"/>
                      <a:pt x="177" y="7"/>
                      <a:pt x="177" y="7"/>
                    </a:cubicBezTo>
                    <a:cubicBezTo>
                      <a:pt x="184" y="7"/>
                      <a:pt x="191" y="0"/>
                      <a:pt x="198" y="0"/>
                    </a:cubicBezTo>
                    <a:cubicBezTo>
                      <a:pt x="212" y="0"/>
                      <a:pt x="227" y="14"/>
                      <a:pt x="227" y="28"/>
                    </a:cubicBezTo>
                    <a:cubicBezTo>
                      <a:pt x="227" y="42"/>
                      <a:pt x="220" y="49"/>
                      <a:pt x="212" y="49"/>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42" name="Freeform 7"/>
              <p:cNvSpPr>
                <a:spLocks noChangeArrowheads="1"/>
              </p:cNvSpPr>
              <p:nvPr/>
            </p:nvSpPr>
            <p:spPr bwMode="auto">
              <a:xfrm>
                <a:off x="7220459" y="2425700"/>
                <a:ext cx="142875" cy="82550"/>
              </a:xfrm>
              <a:custGeom>
                <a:avLst/>
                <a:gdLst>
                  <a:gd name="T0" fmla="*/ 6475800 w 397"/>
                  <a:gd name="T1" fmla="*/ 28839639 h 228"/>
                  <a:gd name="T2" fmla="*/ 6475800 w 397"/>
                  <a:gd name="T3" fmla="*/ 28839639 h 228"/>
                  <a:gd name="T4" fmla="*/ 25644803 w 397"/>
                  <a:gd name="T5" fmla="*/ 9307150 h 228"/>
                  <a:gd name="T6" fmla="*/ 45849559 w 397"/>
                  <a:gd name="T7" fmla="*/ 28839639 h 228"/>
                  <a:gd name="T8" fmla="*/ 45849559 w 397"/>
                  <a:gd name="T9" fmla="*/ 28839639 h 228"/>
                  <a:gd name="T10" fmla="*/ 47662668 w 397"/>
                  <a:gd name="T11" fmla="*/ 29757103 h 228"/>
                  <a:gd name="T12" fmla="*/ 51289246 w 397"/>
                  <a:gd name="T13" fmla="*/ 25955458 h 228"/>
                  <a:gd name="T14" fmla="*/ 50382691 w 397"/>
                  <a:gd name="T15" fmla="*/ 24120179 h 228"/>
                  <a:gd name="T16" fmla="*/ 50382691 w 397"/>
                  <a:gd name="T17" fmla="*/ 24120179 h 228"/>
                  <a:gd name="T18" fmla="*/ 28494026 w 397"/>
                  <a:gd name="T19" fmla="*/ 1966355 h 228"/>
                  <a:gd name="T20" fmla="*/ 28494026 w 397"/>
                  <a:gd name="T21" fmla="*/ 1966355 h 228"/>
                  <a:gd name="T22" fmla="*/ 25644803 w 397"/>
                  <a:gd name="T23" fmla="*/ 0 h 228"/>
                  <a:gd name="T24" fmla="*/ 25644803 w 397"/>
                  <a:gd name="T25" fmla="*/ 0 h 228"/>
                  <a:gd name="T26" fmla="*/ 25644803 w 397"/>
                  <a:gd name="T27" fmla="*/ 0 h 228"/>
                  <a:gd name="T28" fmla="*/ 22924780 w 397"/>
                  <a:gd name="T29" fmla="*/ 1966355 h 228"/>
                  <a:gd name="T30" fmla="*/ 22924780 w 397"/>
                  <a:gd name="T31" fmla="*/ 1966355 h 228"/>
                  <a:gd name="T32" fmla="*/ 1036114 w 397"/>
                  <a:gd name="T33" fmla="*/ 24120179 h 228"/>
                  <a:gd name="T34" fmla="*/ 1036114 w 397"/>
                  <a:gd name="T35" fmla="*/ 24120179 h 228"/>
                  <a:gd name="T36" fmla="*/ 0 w 397"/>
                  <a:gd name="T37" fmla="*/ 25955458 h 228"/>
                  <a:gd name="T38" fmla="*/ 3756137 w 397"/>
                  <a:gd name="T39" fmla="*/ 29757103 h 228"/>
                  <a:gd name="T40" fmla="*/ 6475800 w 397"/>
                  <a:gd name="T41" fmla="*/ 28839639 h 22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97" h="228">
                    <a:moveTo>
                      <a:pt x="50" y="220"/>
                    </a:moveTo>
                    <a:lnTo>
                      <a:pt x="50" y="220"/>
                    </a:lnTo>
                    <a:cubicBezTo>
                      <a:pt x="198" y="71"/>
                      <a:pt x="198" y="71"/>
                      <a:pt x="198" y="71"/>
                    </a:cubicBezTo>
                    <a:cubicBezTo>
                      <a:pt x="354" y="220"/>
                      <a:pt x="354" y="220"/>
                      <a:pt x="354" y="220"/>
                    </a:cubicBezTo>
                    <a:cubicBezTo>
                      <a:pt x="354" y="227"/>
                      <a:pt x="361" y="227"/>
                      <a:pt x="368" y="227"/>
                    </a:cubicBezTo>
                    <a:cubicBezTo>
                      <a:pt x="389" y="227"/>
                      <a:pt x="396" y="220"/>
                      <a:pt x="396" y="198"/>
                    </a:cubicBezTo>
                    <a:cubicBezTo>
                      <a:pt x="396" y="191"/>
                      <a:pt x="396" y="184"/>
                      <a:pt x="389" y="184"/>
                    </a:cubicBezTo>
                    <a:cubicBezTo>
                      <a:pt x="220" y="15"/>
                      <a:pt x="220" y="15"/>
                      <a:pt x="220" y="15"/>
                    </a:cubicBezTo>
                    <a:cubicBezTo>
                      <a:pt x="213" y="8"/>
                      <a:pt x="205" y="0"/>
                      <a:pt x="198" y="0"/>
                    </a:cubicBezTo>
                    <a:cubicBezTo>
                      <a:pt x="191" y="0"/>
                      <a:pt x="184" y="8"/>
                      <a:pt x="177" y="15"/>
                    </a:cubicBezTo>
                    <a:cubicBezTo>
                      <a:pt x="8" y="184"/>
                      <a:pt x="8" y="184"/>
                      <a:pt x="8" y="184"/>
                    </a:cubicBezTo>
                    <a:cubicBezTo>
                      <a:pt x="8" y="184"/>
                      <a:pt x="0" y="191"/>
                      <a:pt x="0" y="198"/>
                    </a:cubicBezTo>
                    <a:cubicBezTo>
                      <a:pt x="0" y="220"/>
                      <a:pt x="15" y="227"/>
                      <a:pt x="29" y="227"/>
                    </a:cubicBezTo>
                    <a:cubicBezTo>
                      <a:pt x="43" y="227"/>
                      <a:pt x="50" y="227"/>
                      <a:pt x="50" y="220"/>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43" name="Freeform 8"/>
              <p:cNvSpPr>
                <a:spLocks noChangeArrowheads="1"/>
              </p:cNvSpPr>
              <p:nvPr/>
            </p:nvSpPr>
            <p:spPr bwMode="auto">
              <a:xfrm>
                <a:off x="6842634" y="2425700"/>
                <a:ext cx="142875" cy="82550"/>
              </a:xfrm>
              <a:custGeom>
                <a:avLst/>
                <a:gdLst>
                  <a:gd name="T0" fmla="*/ 6475800 w 397"/>
                  <a:gd name="T1" fmla="*/ 1966355 h 228"/>
                  <a:gd name="T2" fmla="*/ 6475800 w 397"/>
                  <a:gd name="T3" fmla="*/ 1966355 h 228"/>
                  <a:gd name="T4" fmla="*/ 25644803 w 397"/>
                  <a:gd name="T5" fmla="*/ 21367416 h 228"/>
                  <a:gd name="T6" fmla="*/ 44943005 w 397"/>
                  <a:gd name="T7" fmla="*/ 1048530 h 228"/>
                  <a:gd name="T8" fmla="*/ 44943005 w 397"/>
                  <a:gd name="T9" fmla="*/ 1048530 h 228"/>
                  <a:gd name="T10" fmla="*/ 47662668 w 397"/>
                  <a:gd name="T11" fmla="*/ 0 h 228"/>
                  <a:gd name="T12" fmla="*/ 51289246 w 397"/>
                  <a:gd name="T13" fmla="*/ 3801645 h 228"/>
                  <a:gd name="T14" fmla="*/ 50382691 w 397"/>
                  <a:gd name="T15" fmla="*/ 6554398 h 228"/>
                  <a:gd name="T16" fmla="*/ 50382691 w 397"/>
                  <a:gd name="T17" fmla="*/ 6554398 h 228"/>
                  <a:gd name="T18" fmla="*/ 28494026 w 397"/>
                  <a:gd name="T19" fmla="*/ 28839639 h 228"/>
                  <a:gd name="T20" fmla="*/ 28494026 w 397"/>
                  <a:gd name="T21" fmla="*/ 28839639 h 228"/>
                  <a:gd name="T22" fmla="*/ 25644803 w 397"/>
                  <a:gd name="T23" fmla="*/ 29757103 h 228"/>
                  <a:gd name="T24" fmla="*/ 25644803 w 397"/>
                  <a:gd name="T25" fmla="*/ 29757103 h 228"/>
                  <a:gd name="T26" fmla="*/ 25644803 w 397"/>
                  <a:gd name="T27" fmla="*/ 29757103 h 228"/>
                  <a:gd name="T28" fmla="*/ 22924780 w 397"/>
                  <a:gd name="T29" fmla="*/ 28839639 h 228"/>
                  <a:gd name="T30" fmla="*/ 22924780 w 397"/>
                  <a:gd name="T31" fmla="*/ 28839639 h 228"/>
                  <a:gd name="T32" fmla="*/ 906554 w 397"/>
                  <a:gd name="T33" fmla="*/ 6554398 h 228"/>
                  <a:gd name="T34" fmla="*/ 906554 w 397"/>
                  <a:gd name="T35" fmla="*/ 6554398 h 228"/>
                  <a:gd name="T36" fmla="*/ 0 w 397"/>
                  <a:gd name="T37" fmla="*/ 3801645 h 228"/>
                  <a:gd name="T38" fmla="*/ 3756137 w 397"/>
                  <a:gd name="T39" fmla="*/ 0 h 228"/>
                  <a:gd name="T40" fmla="*/ 6475800 w 397"/>
                  <a:gd name="T41" fmla="*/ 1966355 h 22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97" h="228">
                    <a:moveTo>
                      <a:pt x="50" y="15"/>
                    </a:moveTo>
                    <a:lnTo>
                      <a:pt x="50" y="15"/>
                    </a:lnTo>
                    <a:cubicBezTo>
                      <a:pt x="198" y="163"/>
                      <a:pt x="198" y="163"/>
                      <a:pt x="198" y="163"/>
                    </a:cubicBezTo>
                    <a:cubicBezTo>
                      <a:pt x="347" y="8"/>
                      <a:pt x="347" y="8"/>
                      <a:pt x="347" y="8"/>
                    </a:cubicBezTo>
                    <a:cubicBezTo>
                      <a:pt x="354" y="8"/>
                      <a:pt x="361" y="0"/>
                      <a:pt x="368" y="0"/>
                    </a:cubicBezTo>
                    <a:cubicBezTo>
                      <a:pt x="382" y="0"/>
                      <a:pt x="396" y="15"/>
                      <a:pt x="396" y="29"/>
                    </a:cubicBezTo>
                    <a:cubicBezTo>
                      <a:pt x="396" y="36"/>
                      <a:pt x="396" y="43"/>
                      <a:pt x="389" y="50"/>
                    </a:cubicBezTo>
                    <a:cubicBezTo>
                      <a:pt x="220" y="220"/>
                      <a:pt x="220" y="220"/>
                      <a:pt x="220" y="220"/>
                    </a:cubicBezTo>
                    <a:cubicBezTo>
                      <a:pt x="212" y="227"/>
                      <a:pt x="205" y="227"/>
                      <a:pt x="198" y="227"/>
                    </a:cubicBezTo>
                    <a:cubicBezTo>
                      <a:pt x="191" y="227"/>
                      <a:pt x="184" y="227"/>
                      <a:pt x="177" y="220"/>
                    </a:cubicBezTo>
                    <a:cubicBezTo>
                      <a:pt x="7" y="50"/>
                      <a:pt x="7" y="50"/>
                      <a:pt x="7" y="50"/>
                    </a:cubicBezTo>
                    <a:cubicBezTo>
                      <a:pt x="0" y="43"/>
                      <a:pt x="0" y="36"/>
                      <a:pt x="0" y="29"/>
                    </a:cubicBezTo>
                    <a:cubicBezTo>
                      <a:pt x="0" y="15"/>
                      <a:pt x="15" y="0"/>
                      <a:pt x="29" y="0"/>
                    </a:cubicBezTo>
                    <a:cubicBezTo>
                      <a:pt x="36" y="0"/>
                      <a:pt x="43" y="8"/>
                      <a:pt x="50" y="15"/>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44" name="Freeform 9"/>
              <p:cNvSpPr>
                <a:spLocks noChangeArrowheads="1"/>
              </p:cNvSpPr>
              <p:nvPr/>
            </p:nvSpPr>
            <p:spPr bwMode="auto">
              <a:xfrm>
                <a:off x="6475921" y="2411412"/>
                <a:ext cx="114300" cy="114300"/>
              </a:xfrm>
              <a:custGeom>
                <a:avLst/>
                <a:gdLst>
                  <a:gd name="T0" fmla="*/ 39927606 w 319"/>
                  <a:gd name="T1" fmla="*/ 5392165 h 319"/>
                  <a:gd name="T2" fmla="*/ 39927606 w 319"/>
                  <a:gd name="T3" fmla="*/ 5392165 h 319"/>
                  <a:gd name="T4" fmla="*/ 25420105 w 319"/>
                  <a:gd name="T5" fmla="*/ 19899666 h 319"/>
                  <a:gd name="T6" fmla="*/ 39927606 w 319"/>
                  <a:gd name="T7" fmla="*/ 34535440 h 319"/>
                  <a:gd name="T8" fmla="*/ 39927606 w 319"/>
                  <a:gd name="T9" fmla="*/ 34535440 h 319"/>
                  <a:gd name="T10" fmla="*/ 40826240 w 319"/>
                  <a:gd name="T11" fmla="*/ 37231344 h 319"/>
                  <a:gd name="T12" fmla="*/ 37103070 w 319"/>
                  <a:gd name="T13" fmla="*/ 40826240 h 319"/>
                  <a:gd name="T14" fmla="*/ 35305443 w 319"/>
                  <a:gd name="T15" fmla="*/ 39927606 h 319"/>
                  <a:gd name="T16" fmla="*/ 35305443 w 319"/>
                  <a:gd name="T17" fmla="*/ 39927606 h 319"/>
                  <a:gd name="T18" fmla="*/ 20798300 w 319"/>
                  <a:gd name="T19" fmla="*/ 25420105 h 319"/>
                  <a:gd name="T20" fmla="*/ 6290800 w 319"/>
                  <a:gd name="T21" fmla="*/ 39927606 h 319"/>
                  <a:gd name="T22" fmla="*/ 6290800 w 319"/>
                  <a:gd name="T23" fmla="*/ 39927606 h 319"/>
                  <a:gd name="T24" fmla="*/ 3594896 w 319"/>
                  <a:gd name="T25" fmla="*/ 40826240 h 319"/>
                  <a:gd name="T26" fmla="*/ 0 w 319"/>
                  <a:gd name="T27" fmla="*/ 37231344 h 319"/>
                  <a:gd name="T28" fmla="*/ 898634 w 319"/>
                  <a:gd name="T29" fmla="*/ 34535440 h 319"/>
                  <a:gd name="T30" fmla="*/ 898634 w 319"/>
                  <a:gd name="T31" fmla="*/ 34535440 h 319"/>
                  <a:gd name="T32" fmla="*/ 15406135 w 319"/>
                  <a:gd name="T33" fmla="*/ 19899666 h 319"/>
                  <a:gd name="T34" fmla="*/ 898634 w 319"/>
                  <a:gd name="T35" fmla="*/ 5392165 h 319"/>
                  <a:gd name="T36" fmla="*/ 898634 w 319"/>
                  <a:gd name="T37" fmla="*/ 5392165 h 319"/>
                  <a:gd name="T38" fmla="*/ 0 w 319"/>
                  <a:gd name="T39" fmla="*/ 3594896 h 319"/>
                  <a:gd name="T40" fmla="*/ 3594896 w 319"/>
                  <a:gd name="T41" fmla="*/ 0 h 319"/>
                  <a:gd name="T42" fmla="*/ 6290800 w 319"/>
                  <a:gd name="T43" fmla="*/ 898634 h 319"/>
                  <a:gd name="T44" fmla="*/ 6290800 w 319"/>
                  <a:gd name="T45" fmla="*/ 898634 h 319"/>
                  <a:gd name="T46" fmla="*/ 20798300 w 319"/>
                  <a:gd name="T47" fmla="*/ 15406135 h 319"/>
                  <a:gd name="T48" fmla="*/ 35305443 w 319"/>
                  <a:gd name="T49" fmla="*/ 898634 h 319"/>
                  <a:gd name="T50" fmla="*/ 35305443 w 319"/>
                  <a:gd name="T51" fmla="*/ 898634 h 319"/>
                  <a:gd name="T52" fmla="*/ 37103070 w 319"/>
                  <a:gd name="T53" fmla="*/ 0 h 319"/>
                  <a:gd name="T54" fmla="*/ 40826240 w 319"/>
                  <a:gd name="T55" fmla="*/ 3594896 h 319"/>
                  <a:gd name="T56" fmla="*/ 39927606 w 319"/>
                  <a:gd name="T57" fmla="*/ 5392165 h 31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19" h="319">
                    <a:moveTo>
                      <a:pt x="311" y="42"/>
                    </a:moveTo>
                    <a:lnTo>
                      <a:pt x="311" y="42"/>
                    </a:lnTo>
                    <a:cubicBezTo>
                      <a:pt x="198" y="155"/>
                      <a:pt x="198" y="155"/>
                      <a:pt x="198" y="155"/>
                    </a:cubicBezTo>
                    <a:cubicBezTo>
                      <a:pt x="311" y="269"/>
                      <a:pt x="311" y="269"/>
                      <a:pt x="311" y="269"/>
                    </a:cubicBezTo>
                    <a:cubicBezTo>
                      <a:pt x="318" y="276"/>
                      <a:pt x="318" y="283"/>
                      <a:pt x="318" y="290"/>
                    </a:cubicBezTo>
                    <a:cubicBezTo>
                      <a:pt x="318" y="304"/>
                      <a:pt x="311" y="318"/>
                      <a:pt x="289" y="318"/>
                    </a:cubicBezTo>
                    <a:cubicBezTo>
                      <a:pt x="282" y="318"/>
                      <a:pt x="275" y="318"/>
                      <a:pt x="275" y="311"/>
                    </a:cubicBezTo>
                    <a:cubicBezTo>
                      <a:pt x="162" y="198"/>
                      <a:pt x="162" y="198"/>
                      <a:pt x="162" y="198"/>
                    </a:cubicBezTo>
                    <a:cubicBezTo>
                      <a:pt x="49" y="311"/>
                      <a:pt x="49" y="311"/>
                      <a:pt x="49" y="311"/>
                    </a:cubicBezTo>
                    <a:cubicBezTo>
                      <a:pt x="42" y="318"/>
                      <a:pt x="35" y="318"/>
                      <a:pt x="28" y="318"/>
                    </a:cubicBezTo>
                    <a:cubicBezTo>
                      <a:pt x="14" y="318"/>
                      <a:pt x="0" y="304"/>
                      <a:pt x="0" y="290"/>
                    </a:cubicBezTo>
                    <a:cubicBezTo>
                      <a:pt x="0" y="283"/>
                      <a:pt x="0" y="276"/>
                      <a:pt x="7" y="269"/>
                    </a:cubicBezTo>
                    <a:cubicBezTo>
                      <a:pt x="120" y="155"/>
                      <a:pt x="120" y="155"/>
                      <a:pt x="120" y="155"/>
                    </a:cubicBezTo>
                    <a:cubicBezTo>
                      <a:pt x="7" y="42"/>
                      <a:pt x="7" y="42"/>
                      <a:pt x="7" y="42"/>
                    </a:cubicBezTo>
                    <a:cubicBezTo>
                      <a:pt x="0" y="42"/>
                      <a:pt x="0" y="35"/>
                      <a:pt x="0" y="28"/>
                    </a:cubicBezTo>
                    <a:cubicBezTo>
                      <a:pt x="0" y="7"/>
                      <a:pt x="14" y="0"/>
                      <a:pt x="28" y="0"/>
                    </a:cubicBezTo>
                    <a:cubicBezTo>
                      <a:pt x="35" y="0"/>
                      <a:pt x="42" y="0"/>
                      <a:pt x="49" y="7"/>
                    </a:cubicBezTo>
                    <a:cubicBezTo>
                      <a:pt x="162" y="120"/>
                      <a:pt x="162" y="120"/>
                      <a:pt x="162" y="120"/>
                    </a:cubicBezTo>
                    <a:cubicBezTo>
                      <a:pt x="275" y="7"/>
                      <a:pt x="275" y="7"/>
                      <a:pt x="275" y="7"/>
                    </a:cubicBezTo>
                    <a:cubicBezTo>
                      <a:pt x="275" y="0"/>
                      <a:pt x="282" y="0"/>
                      <a:pt x="289" y="0"/>
                    </a:cubicBezTo>
                    <a:cubicBezTo>
                      <a:pt x="311" y="0"/>
                      <a:pt x="318" y="7"/>
                      <a:pt x="318" y="28"/>
                    </a:cubicBezTo>
                    <a:cubicBezTo>
                      <a:pt x="318" y="35"/>
                      <a:pt x="318" y="42"/>
                      <a:pt x="311" y="42"/>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45" name="Freeform 10"/>
              <p:cNvSpPr>
                <a:spLocks noChangeArrowheads="1"/>
              </p:cNvSpPr>
              <p:nvPr/>
            </p:nvSpPr>
            <p:spPr bwMode="auto">
              <a:xfrm>
                <a:off x="6080634" y="2420937"/>
                <a:ext cx="142875" cy="96838"/>
              </a:xfrm>
              <a:custGeom>
                <a:avLst/>
                <a:gdLst>
                  <a:gd name="T0" fmla="*/ 50382691 w 397"/>
                  <a:gd name="T1" fmla="*/ 5531243 h 270"/>
                  <a:gd name="T2" fmla="*/ 50382691 w 397"/>
                  <a:gd name="T3" fmla="*/ 5531243 h 270"/>
                  <a:gd name="T4" fmla="*/ 50382691 w 397"/>
                  <a:gd name="T5" fmla="*/ 5531243 h 270"/>
                  <a:gd name="T6" fmla="*/ 22018225 w 397"/>
                  <a:gd name="T7" fmla="*/ 33702852 h 270"/>
                  <a:gd name="T8" fmla="*/ 22018225 w 397"/>
                  <a:gd name="T9" fmla="*/ 33702852 h 270"/>
                  <a:gd name="T10" fmla="*/ 20204756 w 397"/>
                  <a:gd name="T11" fmla="*/ 34603087 h 270"/>
                  <a:gd name="T12" fmla="*/ 17355534 w 397"/>
                  <a:gd name="T13" fmla="*/ 33702852 h 270"/>
                  <a:gd name="T14" fmla="*/ 17355534 w 397"/>
                  <a:gd name="T15" fmla="*/ 33702852 h 270"/>
                  <a:gd name="T16" fmla="*/ 1813109 w 397"/>
                  <a:gd name="T17" fmla="*/ 18266516 h 270"/>
                  <a:gd name="T18" fmla="*/ 1813109 w 397"/>
                  <a:gd name="T19" fmla="*/ 18266516 h 270"/>
                  <a:gd name="T20" fmla="*/ 0 w 397"/>
                  <a:gd name="T21" fmla="*/ 15436336 h 270"/>
                  <a:gd name="T22" fmla="*/ 3626578 w 397"/>
                  <a:gd name="T23" fmla="*/ 11834680 h 270"/>
                  <a:gd name="T24" fmla="*/ 6475800 w 397"/>
                  <a:gd name="T25" fmla="*/ 12734914 h 270"/>
                  <a:gd name="T26" fmla="*/ 6475800 w 397"/>
                  <a:gd name="T27" fmla="*/ 12734914 h 270"/>
                  <a:gd name="T28" fmla="*/ 20204756 w 397"/>
                  <a:gd name="T29" fmla="*/ 26370422 h 270"/>
                  <a:gd name="T30" fmla="*/ 45849559 w 397"/>
                  <a:gd name="T31" fmla="*/ 900593 h 270"/>
                  <a:gd name="T32" fmla="*/ 45849559 w 397"/>
                  <a:gd name="T33" fmla="*/ 900593 h 270"/>
                  <a:gd name="T34" fmla="*/ 47662668 w 397"/>
                  <a:gd name="T35" fmla="*/ 0 h 270"/>
                  <a:gd name="T36" fmla="*/ 51289246 w 397"/>
                  <a:gd name="T37" fmla="*/ 3730415 h 270"/>
                  <a:gd name="T38" fmla="*/ 50382691 w 397"/>
                  <a:gd name="T39" fmla="*/ 5531243 h 2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97" h="270">
                    <a:moveTo>
                      <a:pt x="389" y="43"/>
                    </a:moveTo>
                    <a:lnTo>
                      <a:pt x="389" y="43"/>
                    </a:lnTo>
                    <a:cubicBezTo>
                      <a:pt x="170" y="262"/>
                      <a:pt x="170" y="262"/>
                      <a:pt x="170" y="262"/>
                    </a:cubicBezTo>
                    <a:cubicBezTo>
                      <a:pt x="170" y="269"/>
                      <a:pt x="163" y="269"/>
                      <a:pt x="156" y="269"/>
                    </a:cubicBezTo>
                    <a:cubicBezTo>
                      <a:pt x="149" y="269"/>
                      <a:pt x="141" y="269"/>
                      <a:pt x="134" y="262"/>
                    </a:cubicBezTo>
                    <a:cubicBezTo>
                      <a:pt x="14" y="142"/>
                      <a:pt x="14" y="142"/>
                      <a:pt x="14" y="142"/>
                    </a:cubicBezTo>
                    <a:cubicBezTo>
                      <a:pt x="7" y="135"/>
                      <a:pt x="0" y="127"/>
                      <a:pt x="0" y="120"/>
                    </a:cubicBezTo>
                    <a:cubicBezTo>
                      <a:pt x="0" y="106"/>
                      <a:pt x="14" y="92"/>
                      <a:pt x="28" y="92"/>
                    </a:cubicBezTo>
                    <a:cubicBezTo>
                      <a:pt x="36" y="92"/>
                      <a:pt x="43" y="92"/>
                      <a:pt x="50" y="99"/>
                    </a:cubicBezTo>
                    <a:cubicBezTo>
                      <a:pt x="156" y="205"/>
                      <a:pt x="156" y="205"/>
                      <a:pt x="156" y="205"/>
                    </a:cubicBezTo>
                    <a:cubicBezTo>
                      <a:pt x="354" y="7"/>
                      <a:pt x="354" y="7"/>
                      <a:pt x="354" y="7"/>
                    </a:cubicBezTo>
                    <a:cubicBezTo>
                      <a:pt x="354" y="0"/>
                      <a:pt x="361" y="0"/>
                      <a:pt x="368" y="0"/>
                    </a:cubicBezTo>
                    <a:cubicBezTo>
                      <a:pt x="389" y="0"/>
                      <a:pt x="396" y="7"/>
                      <a:pt x="396" y="29"/>
                    </a:cubicBezTo>
                    <a:cubicBezTo>
                      <a:pt x="396" y="36"/>
                      <a:pt x="396" y="43"/>
                      <a:pt x="389" y="43"/>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46" name="Freeform 11"/>
              <p:cNvSpPr>
                <a:spLocks noChangeArrowheads="1"/>
              </p:cNvSpPr>
              <p:nvPr/>
            </p:nvSpPr>
            <p:spPr bwMode="auto">
              <a:xfrm>
                <a:off x="5694871" y="2455863"/>
                <a:ext cx="158750" cy="20638"/>
              </a:xfrm>
              <a:custGeom>
                <a:avLst/>
                <a:gdLst>
                  <a:gd name="T0" fmla="*/ 53614468 w 439"/>
                  <a:gd name="T1" fmla="*/ 7216895 h 58"/>
                  <a:gd name="T2" fmla="*/ 53614468 w 439"/>
                  <a:gd name="T3" fmla="*/ 7216895 h 58"/>
                  <a:gd name="T4" fmla="*/ 32299297 w 439"/>
                  <a:gd name="T5" fmla="*/ 7216895 h 58"/>
                  <a:gd name="T6" fmla="*/ 24976546 w 439"/>
                  <a:gd name="T7" fmla="*/ 7216895 h 58"/>
                  <a:gd name="T8" fmla="*/ 3661375 w 439"/>
                  <a:gd name="T9" fmla="*/ 7216895 h 58"/>
                  <a:gd name="T10" fmla="*/ 0 w 439"/>
                  <a:gd name="T11" fmla="*/ 3545110 h 58"/>
                  <a:gd name="T12" fmla="*/ 3661375 w 439"/>
                  <a:gd name="T13" fmla="*/ 0 h 58"/>
                  <a:gd name="T14" fmla="*/ 24976546 w 439"/>
                  <a:gd name="T15" fmla="*/ 0 h 58"/>
                  <a:gd name="T16" fmla="*/ 32299297 w 439"/>
                  <a:gd name="T17" fmla="*/ 0 h 58"/>
                  <a:gd name="T18" fmla="*/ 53614468 w 439"/>
                  <a:gd name="T19" fmla="*/ 0 h 58"/>
                  <a:gd name="T20" fmla="*/ 57275843 w 439"/>
                  <a:gd name="T21" fmla="*/ 3545110 h 58"/>
                  <a:gd name="T22" fmla="*/ 53614468 w 439"/>
                  <a:gd name="T23" fmla="*/ 7216895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39" h="58">
                    <a:moveTo>
                      <a:pt x="410" y="57"/>
                    </a:moveTo>
                    <a:lnTo>
                      <a:pt x="410" y="57"/>
                    </a:lnTo>
                    <a:cubicBezTo>
                      <a:pt x="247" y="57"/>
                      <a:pt x="247" y="57"/>
                      <a:pt x="247" y="57"/>
                    </a:cubicBezTo>
                    <a:cubicBezTo>
                      <a:pt x="191" y="57"/>
                      <a:pt x="191" y="57"/>
                      <a:pt x="191" y="57"/>
                    </a:cubicBezTo>
                    <a:cubicBezTo>
                      <a:pt x="28" y="57"/>
                      <a:pt x="28" y="57"/>
                      <a:pt x="28" y="57"/>
                    </a:cubicBezTo>
                    <a:cubicBezTo>
                      <a:pt x="14" y="57"/>
                      <a:pt x="0" y="50"/>
                      <a:pt x="0" y="28"/>
                    </a:cubicBezTo>
                    <a:cubicBezTo>
                      <a:pt x="0" y="14"/>
                      <a:pt x="14" y="0"/>
                      <a:pt x="28" y="0"/>
                    </a:cubicBezTo>
                    <a:cubicBezTo>
                      <a:pt x="191" y="0"/>
                      <a:pt x="191" y="0"/>
                      <a:pt x="191" y="0"/>
                    </a:cubicBezTo>
                    <a:cubicBezTo>
                      <a:pt x="247" y="0"/>
                      <a:pt x="247" y="0"/>
                      <a:pt x="247" y="0"/>
                    </a:cubicBezTo>
                    <a:cubicBezTo>
                      <a:pt x="410" y="0"/>
                      <a:pt x="410" y="0"/>
                      <a:pt x="410" y="0"/>
                    </a:cubicBezTo>
                    <a:cubicBezTo>
                      <a:pt x="424" y="0"/>
                      <a:pt x="438" y="14"/>
                      <a:pt x="438" y="28"/>
                    </a:cubicBezTo>
                    <a:cubicBezTo>
                      <a:pt x="438" y="50"/>
                      <a:pt x="424" y="57"/>
                      <a:pt x="410" y="57"/>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47" name="Freeform 12"/>
              <p:cNvSpPr>
                <a:spLocks noChangeArrowheads="1"/>
              </p:cNvSpPr>
              <p:nvPr/>
            </p:nvSpPr>
            <p:spPr bwMode="auto">
              <a:xfrm>
                <a:off x="5315460" y="2390775"/>
                <a:ext cx="155575" cy="155575"/>
              </a:xfrm>
              <a:custGeom>
                <a:avLst/>
                <a:gdLst>
                  <a:gd name="T0" fmla="*/ 52265637 w 432"/>
                  <a:gd name="T1" fmla="*/ 31126164 h 432"/>
                  <a:gd name="T2" fmla="*/ 52265637 w 432"/>
                  <a:gd name="T3" fmla="*/ 31126164 h 432"/>
                  <a:gd name="T4" fmla="*/ 32033685 w 432"/>
                  <a:gd name="T5" fmla="*/ 31126164 h 432"/>
                  <a:gd name="T6" fmla="*/ 32033685 w 432"/>
                  <a:gd name="T7" fmla="*/ 52135991 h 432"/>
                  <a:gd name="T8" fmla="*/ 28402521 w 432"/>
                  <a:gd name="T9" fmla="*/ 55897161 h 432"/>
                  <a:gd name="T10" fmla="*/ 24770997 w 432"/>
                  <a:gd name="T11" fmla="*/ 52135991 h 432"/>
                  <a:gd name="T12" fmla="*/ 24770997 w 432"/>
                  <a:gd name="T13" fmla="*/ 31126164 h 432"/>
                  <a:gd name="T14" fmla="*/ 3631524 w 432"/>
                  <a:gd name="T15" fmla="*/ 31126164 h 432"/>
                  <a:gd name="T16" fmla="*/ 0 w 432"/>
                  <a:gd name="T17" fmla="*/ 27364994 h 432"/>
                  <a:gd name="T18" fmla="*/ 3631524 w 432"/>
                  <a:gd name="T19" fmla="*/ 23733470 h 432"/>
                  <a:gd name="T20" fmla="*/ 24770997 w 432"/>
                  <a:gd name="T21" fmla="*/ 23733470 h 432"/>
                  <a:gd name="T22" fmla="*/ 24770997 w 432"/>
                  <a:gd name="T23" fmla="*/ 3631524 h 432"/>
                  <a:gd name="T24" fmla="*/ 28402521 w 432"/>
                  <a:gd name="T25" fmla="*/ 0 h 432"/>
                  <a:gd name="T26" fmla="*/ 32033685 w 432"/>
                  <a:gd name="T27" fmla="*/ 3631524 h 432"/>
                  <a:gd name="T28" fmla="*/ 32033685 w 432"/>
                  <a:gd name="T29" fmla="*/ 23733470 h 432"/>
                  <a:gd name="T30" fmla="*/ 52265637 w 432"/>
                  <a:gd name="T31" fmla="*/ 23733470 h 432"/>
                  <a:gd name="T32" fmla="*/ 55897161 w 432"/>
                  <a:gd name="T33" fmla="*/ 27364994 h 432"/>
                  <a:gd name="T34" fmla="*/ 52265637 w 432"/>
                  <a:gd name="T35" fmla="*/ 31126164 h 43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32" h="432">
                    <a:moveTo>
                      <a:pt x="403" y="240"/>
                    </a:moveTo>
                    <a:lnTo>
                      <a:pt x="403" y="240"/>
                    </a:lnTo>
                    <a:cubicBezTo>
                      <a:pt x="247" y="240"/>
                      <a:pt x="247" y="240"/>
                      <a:pt x="247" y="240"/>
                    </a:cubicBezTo>
                    <a:cubicBezTo>
                      <a:pt x="247" y="402"/>
                      <a:pt x="247" y="402"/>
                      <a:pt x="247" y="402"/>
                    </a:cubicBezTo>
                    <a:cubicBezTo>
                      <a:pt x="247" y="417"/>
                      <a:pt x="233" y="431"/>
                      <a:pt x="219" y="431"/>
                    </a:cubicBezTo>
                    <a:cubicBezTo>
                      <a:pt x="198" y="431"/>
                      <a:pt x="191" y="417"/>
                      <a:pt x="191" y="402"/>
                    </a:cubicBezTo>
                    <a:cubicBezTo>
                      <a:pt x="191" y="240"/>
                      <a:pt x="191" y="240"/>
                      <a:pt x="191" y="240"/>
                    </a:cubicBezTo>
                    <a:cubicBezTo>
                      <a:pt x="28" y="240"/>
                      <a:pt x="28" y="240"/>
                      <a:pt x="28" y="240"/>
                    </a:cubicBezTo>
                    <a:cubicBezTo>
                      <a:pt x="14" y="240"/>
                      <a:pt x="0" y="233"/>
                      <a:pt x="0" y="211"/>
                    </a:cubicBezTo>
                    <a:cubicBezTo>
                      <a:pt x="0" y="197"/>
                      <a:pt x="14" y="183"/>
                      <a:pt x="28" y="183"/>
                    </a:cubicBezTo>
                    <a:cubicBezTo>
                      <a:pt x="191" y="183"/>
                      <a:pt x="191" y="183"/>
                      <a:pt x="191" y="183"/>
                    </a:cubicBezTo>
                    <a:cubicBezTo>
                      <a:pt x="191" y="28"/>
                      <a:pt x="191" y="28"/>
                      <a:pt x="191" y="28"/>
                    </a:cubicBezTo>
                    <a:cubicBezTo>
                      <a:pt x="191" y="7"/>
                      <a:pt x="198" y="0"/>
                      <a:pt x="219" y="0"/>
                    </a:cubicBezTo>
                    <a:cubicBezTo>
                      <a:pt x="233" y="0"/>
                      <a:pt x="247" y="7"/>
                      <a:pt x="247" y="28"/>
                    </a:cubicBezTo>
                    <a:cubicBezTo>
                      <a:pt x="247" y="183"/>
                      <a:pt x="247" y="183"/>
                      <a:pt x="247" y="183"/>
                    </a:cubicBezTo>
                    <a:cubicBezTo>
                      <a:pt x="403" y="183"/>
                      <a:pt x="403" y="183"/>
                      <a:pt x="403" y="183"/>
                    </a:cubicBezTo>
                    <a:cubicBezTo>
                      <a:pt x="424" y="183"/>
                      <a:pt x="431" y="197"/>
                      <a:pt x="431" y="211"/>
                    </a:cubicBezTo>
                    <a:cubicBezTo>
                      <a:pt x="431" y="233"/>
                      <a:pt x="424" y="240"/>
                      <a:pt x="403" y="240"/>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48" name="Freeform 13"/>
              <p:cNvSpPr>
                <a:spLocks noChangeArrowheads="1"/>
              </p:cNvSpPr>
              <p:nvPr/>
            </p:nvSpPr>
            <p:spPr bwMode="auto">
              <a:xfrm>
                <a:off x="6907722" y="3503880"/>
                <a:ext cx="80962" cy="184150"/>
              </a:xfrm>
              <a:custGeom>
                <a:avLst/>
                <a:gdLst>
                  <a:gd name="T0" fmla="*/ 14374500 w 227"/>
                  <a:gd name="T1" fmla="*/ 51629522 h 510"/>
                  <a:gd name="T2" fmla="*/ 14374500 w 227"/>
                  <a:gd name="T3" fmla="*/ 51629522 h 510"/>
                  <a:gd name="T4" fmla="*/ 0 w 227"/>
                  <a:gd name="T5" fmla="*/ 66362244 h 510"/>
                  <a:gd name="T6" fmla="*/ 0 w 227"/>
                  <a:gd name="T7" fmla="*/ 47979019 h 510"/>
                  <a:gd name="T8" fmla="*/ 0 w 227"/>
                  <a:gd name="T9" fmla="*/ 35984354 h 510"/>
                  <a:gd name="T10" fmla="*/ 0 w 227"/>
                  <a:gd name="T11" fmla="*/ 22164077 h 510"/>
                  <a:gd name="T12" fmla="*/ 0 w 227"/>
                  <a:gd name="T13" fmla="*/ 16688323 h 510"/>
                  <a:gd name="T14" fmla="*/ 0 w 227"/>
                  <a:gd name="T15" fmla="*/ 3780852 h 510"/>
                  <a:gd name="T16" fmla="*/ 3561971 w 227"/>
                  <a:gd name="T17" fmla="*/ 0 h 510"/>
                  <a:gd name="T18" fmla="*/ 25187029 w 227"/>
                  <a:gd name="T19" fmla="*/ 0 h 510"/>
                  <a:gd name="T20" fmla="*/ 28748643 w 227"/>
                  <a:gd name="T21" fmla="*/ 3780852 h 510"/>
                  <a:gd name="T22" fmla="*/ 28748643 w 227"/>
                  <a:gd name="T23" fmla="*/ 16688323 h 510"/>
                  <a:gd name="T24" fmla="*/ 28748643 w 227"/>
                  <a:gd name="T25" fmla="*/ 22164077 h 510"/>
                  <a:gd name="T26" fmla="*/ 28748643 w 227"/>
                  <a:gd name="T27" fmla="*/ 35984354 h 510"/>
                  <a:gd name="T28" fmla="*/ 28748643 w 227"/>
                  <a:gd name="T29" fmla="*/ 47979019 h 510"/>
                  <a:gd name="T30" fmla="*/ 28748643 w 227"/>
                  <a:gd name="T31" fmla="*/ 66362244 h 510"/>
                  <a:gd name="T32" fmla="*/ 14374500 w 227"/>
                  <a:gd name="T33" fmla="*/ 51629522 h 51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27" h="510">
                    <a:moveTo>
                      <a:pt x="113" y="396"/>
                    </a:moveTo>
                    <a:lnTo>
                      <a:pt x="113" y="396"/>
                    </a:lnTo>
                    <a:cubicBezTo>
                      <a:pt x="0" y="509"/>
                      <a:pt x="0" y="509"/>
                      <a:pt x="0" y="509"/>
                    </a:cubicBezTo>
                    <a:cubicBezTo>
                      <a:pt x="0" y="368"/>
                      <a:pt x="0" y="368"/>
                      <a:pt x="0" y="368"/>
                    </a:cubicBezTo>
                    <a:cubicBezTo>
                      <a:pt x="0" y="276"/>
                      <a:pt x="0" y="276"/>
                      <a:pt x="0" y="276"/>
                    </a:cubicBezTo>
                    <a:cubicBezTo>
                      <a:pt x="0" y="170"/>
                      <a:pt x="0" y="170"/>
                      <a:pt x="0" y="170"/>
                    </a:cubicBezTo>
                    <a:cubicBezTo>
                      <a:pt x="0" y="128"/>
                      <a:pt x="0" y="128"/>
                      <a:pt x="0" y="128"/>
                    </a:cubicBezTo>
                    <a:cubicBezTo>
                      <a:pt x="0" y="29"/>
                      <a:pt x="0" y="29"/>
                      <a:pt x="0" y="29"/>
                    </a:cubicBezTo>
                    <a:cubicBezTo>
                      <a:pt x="0" y="15"/>
                      <a:pt x="14" y="0"/>
                      <a:pt x="28" y="0"/>
                    </a:cubicBezTo>
                    <a:cubicBezTo>
                      <a:pt x="198" y="0"/>
                      <a:pt x="198" y="0"/>
                      <a:pt x="198" y="0"/>
                    </a:cubicBezTo>
                    <a:cubicBezTo>
                      <a:pt x="219" y="0"/>
                      <a:pt x="226" y="15"/>
                      <a:pt x="226" y="29"/>
                    </a:cubicBezTo>
                    <a:cubicBezTo>
                      <a:pt x="226" y="128"/>
                      <a:pt x="226" y="128"/>
                      <a:pt x="226" y="128"/>
                    </a:cubicBezTo>
                    <a:cubicBezTo>
                      <a:pt x="226" y="170"/>
                      <a:pt x="226" y="170"/>
                      <a:pt x="226" y="170"/>
                    </a:cubicBezTo>
                    <a:cubicBezTo>
                      <a:pt x="226" y="276"/>
                      <a:pt x="226" y="276"/>
                      <a:pt x="226" y="276"/>
                    </a:cubicBezTo>
                    <a:cubicBezTo>
                      <a:pt x="226" y="368"/>
                      <a:pt x="226" y="368"/>
                      <a:pt x="226" y="368"/>
                    </a:cubicBezTo>
                    <a:cubicBezTo>
                      <a:pt x="226" y="509"/>
                      <a:pt x="226" y="509"/>
                      <a:pt x="226" y="509"/>
                    </a:cubicBezTo>
                    <a:lnTo>
                      <a:pt x="113" y="396"/>
                    </a:ln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49" name="Freeform 14"/>
              <p:cNvSpPr>
                <a:spLocks noChangeArrowheads="1"/>
              </p:cNvSpPr>
              <p:nvPr/>
            </p:nvSpPr>
            <p:spPr bwMode="auto">
              <a:xfrm>
                <a:off x="6458459" y="3503880"/>
                <a:ext cx="219075" cy="219075"/>
              </a:xfrm>
              <a:custGeom>
                <a:avLst/>
                <a:gdLst>
                  <a:gd name="T0" fmla="*/ 75960749 w 609"/>
                  <a:gd name="T1" fmla="*/ 63149718 h 609"/>
                  <a:gd name="T2" fmla="*/ 39339251 w 609"/>
                  <a:gd name="T3" fmla="*/ 78678142 h 609"/>
                  <a:gd name="T4" fmla="*/ 2717393 w 609"/>
                  <a:gd name="T5" fmla="*/ 63149718 h 609"/>
                  <a:gd name="T6" fmla="*/ 0 w 609"/>
                  <a:gd name="T7" fmla="*/ 3752694 h 609"/>
                  <a:gd name="T8" fmla="*/ 5435146 w 609"/>
                  <a:gd name="T9" fmla="*/ 1035300 h 609"/>
                  <a:gd name="T10" fmla="*/ 5435146 w 609"/>
                  <a:gd name="T11" fmla="*/ 1035300 h 609"/>
                  <a:gd name="T12" fmla="*/ 39339251 w 609"/>
                  <a:gd name="T13" fmla="*/ 14752129 h 609"/>
                  <a:gd name="T14" fmla="*/ 73113853 w 609"/>
                  <a:gd name="T15" fmla="*/ 1035300 h 609"/>
                  <a:gd name="T16" fmla="*/ 73113853 w 609"/>
                  <a:gd name="T17" fmla="*/ 1035300 h 609"/>
                  <a:gd name="T18" fmla="*/ 78678142 w 609"/>
                  <a:gd name="T19" fmla="*/ 3752694 h 609"/>
                  <a:gd name="T20" fmla="*/ 75960749 w 609"/>
                  <a:gd name="T21" fmla="*/ 63149718 h 609"/>
                  <a:gd name="T22" fmla="*/ 35715700 w 609"/>
                  <a:gd name="T23" fmla="*/ 21093073 h 609"/>
                  <a:gd name="T24" fmla="*/ 7246742 w 609"/>
                  <a:gd name="T25" fmla="*/ 57714571 h 609"/>
                  <a:gd name="T26" fmla="*/ 35715700 w 609"/>
                  <a:gd name="T27" fmla="*/ 21093073 h 609"/>
                  <a:gd name="T28" fmla="*/ 71302258 w 609"/>
                  <a:gd name="T29" fmla="*/ 9187840 h 609"/>
                  <a:gd name="T30" fmla="*/ 42962442 w 609"/>
                  <a:gd name="T31" fmla="*/ 69619805 h 609"/>
                  <a:gd name="T32" fmla="*/ 71302258 w 609"/>
                  <a:gd name="T33" fmla="*/ 9187840 h 609"/>
                  <a:gd name="T34" fmla="*/ 48526731 w 609"/>
                  <a:gd name="T35" fmla="*/ 26657363 h 609"/>
                  <a:gd name="T36" fmla="*/ 62114417 w 609"/>
                  <a:gd name="T37" fmla="*/ 20187276 h 609"/>
                  <a:gd name="T38" fmla="*/ 67678707 w 609"/>
                  <a:gd name="T39" fmla="*/ 23810467 h 609"/>
                  <a:gd name="T40" fmla="*/ 64961313 w 609"/>
                  <a:gd name="T41" fmla="*/ 26657363 h 609"/>
                  <a:gd name="T42" fmla="*/ 52150282 w 609"/>
                  <a:gd name="T43" fmla="*/ 32998307 h 609"/>
                  <a:gd name="T44" fmla="*/ 46585633 w 609"/>
                  <a:gd name="T45" fmla="*/ 29374756 h 609"/>
                  <a:gd name="T46" fmla="*/ 48526731 w 609"/>
                  <a:gd name="T47" fmla="*/ 39339251 h 609"/>
                  <a:gd name="T48" fmla="*/ 48526731 w 609"/>
                  <a:gd name="T49" fmla="*/ 39339251 h 609"/>
                  <a:gd name="T50" fmla="*/ 62114417 w 609"/>
                  <a:gd name="T51" fmla="*/ 33904105 h 609"/>
                  <a:gd name="T52" fmla="*/ 67678707 w 609"/>
                  <a:gd name="T53" fmla="*/ 36621498 h 609"/>
                  <a:gd name="T54" fmla="*/ 52150282 w 609"/>
                  <a:gd name="T55" fmla="*/ 46715136 h 609"/>
                  <a:gd name="T56" fmla="*/ 50338687 w 609"/>
                  <a:gd name="T57" fmla="*/ 46715136 h 609"/>
                  <a:gd name="T58" fmla="*/ 48526731 w 609"/>
                  <a:gd name="T59" fmla="*/ 39339251 h 609"/>
                  <a:gd name="T60" fmla="*/ 48526731 w 609"/>
                  <a:gd name="T61" fmla="*/ 53056080 h 609"/>
                  <a:gd name="T62" fmla="*/ 62114417 w 609"/>
                  <a:gd name="T63" fmla="*/ 46715136 h 609"/>
                  <a:gd name="T64" fmla="*/ 64055516 w 609"/>
                  <a:gd name="T65" fmla="*/ 46715136 h 609"/>
                  <a:gd name="T66" fmla="*/ 64961313 w 609"/>
                  <a:gd name="T67" fmla="*/ 53961878 h 609"/>
                  <a:gd name="T68" fmla="*/ 52150282 w 609"/>
                  <a:gd name="T69" fmla="*/ 59526167 h 609"/>
                  <a:gd name="T70" fmla="*/ 50338687 w 609"/>
                  <a:gd name="T71" fmla="*/ 60431965 h 609"/>
                  <a:gd name="T72" fmla="*/ 48526731 w 609"/>
                  <a:gd name="T73" fmla="*/ 53056080 h 609"/>
                  <a:gd name="T74" fmla="*/ 14622627 w 609"/>
                  <a:gd name="T75" fmla="*/ 20187276 h 609"/>
                  <a:gd name="T76" fmla="*/ 16434582 w 609"/>
                  <a:gd name="T77" fmla="*/ 20187276 h 609"/>
                  <a:gd name="T78" fmla="*/ 30151411 w 609"/>
                  <a:gd name="T79" fmla="*/ 26657363 h 609"/>
                  <a:gd name="T80" fmla="*/ 28339815 w 609"/>
                  <a:gd name="T81" fmla="*/ 32998307 h 609"/>
                  <a:gd name="T82" fmla="*/ 26527860 w 609"/>
                  <a:gd name="T83" fmla="*/ 32998307 h 609"/>
                  <a:gd name="T84" fmla="*/ 13716829 w 609"/>
                  <a:gd name="T85" fmla="*/ 26657363 h 609"/>
                  <a:gd name="T86" fmla="*/ 14622627 w 609"/>
                  <a:gd name="T87" fmla="*/ 20187276 h 609"/>
                  <a:gd name="T88" fmla="*/ 14622627 w 609"/>
                  <a:gd name="T89" fmla="*/ 32998307 h 609"/>
                  <a:gd name="T90" fmla="*/ 16434582 w 609"/>
                  <a:gd name="T91" fmla="*/ 33904105 h 609"/>
                  <a:gd name="T92" fmla="*/ 30151411 w 609"/>
                  <a:gd name="T93" fmla="*/ 39339251 h 609"/>
                  <a:gd name="T94" fmla="*/ 28339815 w 609"/>
                  <a:gd name="T95" fmla="*/ 46715136 h 609"/>
                  <a:gd name="T96" fmla="*/ 26527860 w 609"/>
                  <a:gd name="T97" fmla="*/ 46715136 h 609"/>
                  <a:gd name="T98" fmla="*/ 13716829 w 609"/>
                  <a:gd name="T99" fmla="*/ 40245049 h 609"/>
                  <a:gd name="T100" fmla="*/ 14622627 w 609"/>
                  <a:gd name="T101" fmla="*/ 32998307 h 609"/>
                  <a:gd name="T102" fmla="*/ 14622627 w 609"/>
                  <a:gd name="T103" fmla="*/ 46715136 h 609"/>
                  <a:gd name="T104" fmla="*/ 16434582 w 609"/>
                  <a:gd name="T105" fmla="*/ 46715136 h 609"/>
                  <a:gd name="T106" fmla="*/ 30151411 w 609"/>
                  <a:gd name="T107" fmla="*/ 53056080 h 609"/>
                  <a:gd name="T108" fmla="*/ 28339815 w 609"/>
                  <a:gd name="T109" fmla="*/ 60431965 h 609"/>
                  <a:gd name="T110" fmla="*/ 26527860 w 609"/>
                  <a:gd name="T111" fmla="*/ 59526167 h 609"/>
                  <a:gd name="T112" fmla="*/ 13716829 w 609"/>
                  <a:gd name="T113" fmla="*/ 53961878 h 609"/>
                  <a:gd name="T114" fmla="*/ 14622627 w 609"/>
                  <a:gd name="T115" fmla="*/ 46715136 h 609"/>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609" h="609">
                    <a:moveTo>
                      <a:pt x="587" y="488"/>
                    </a:moveTo>
                    <a:lnTo>
                      <a:pt x="587" y="488"/>
                    </a:lnTo>
                    <a:cubicBezTo>
                      <a:pt x="318" y="601"/>
                      <a:pt x="318" y="601"/>
                      <a:pt x="318" y="601"/>
                    </a:cubicBezTo>
                    <a:cubicBezTo>
                      <a:pt x="311" y="608"/>
                      <a:pt x="311" y="608"/>
                      <a:pt x="304" y="608"/>
                    </a:cubicBezTo>
                    <a:cubicBezTo>
                      <a:pt x="297" y="608"/>
                      <a:pt x="297" y="608"/>
                      <a:pt x="290" y="601"/>
                    </a:cubicBezTo>
                    <a:cubicBezTo>
                      <a:pt x="21" y="488"/>
                      <a:pt x="21" y="488"/>
                      <a:pt x="21" y="488"/>
                    </a:cubicBezTo>
                    <a:cubicBezTo>
                      <a:pt x="7" y="488"/>
                      <a:pt x="0" y="474"/>
                      <a:pt x="0" y="467"/>
                    </a:cubicBezTo>
                    <a:cubicBezTo>
                      <a:pt x="0" y="29"/>
                      <a:pt x="0" y="29"/>
                      <a:pt x="0" y="29"/>
                    </a:cubicBezTo>
                    <a:cubicBezTo>
                      <a:pt x="0" y="15"/>
                      <a:pt x="14" y="0"/>
                      <a:pt x="28" y="0"/>
                    </a:cubicBezTo>
                    <a:cubicBezTo>
                      <a:pt x="35" y="0"/>
                      <a:pt x="35" y="0"/>
                      <a:pt x="42" y="8"/>
                    </a:cubicBezTo>
                    <a:cubicBezTo>
                      <a:pt x="304" y="114"/>
                      <a:pt x="304" y="114"/>
                      <a:pt x="304" y="114"/>
                    </a:cubicBezTo>
                    <a:cubicBezTo>
                      <a:pt x="565" y="8"/>
                      <a:pt x="565" y="8"/>
                      <a:pt x="565" y="8"/>
                    </a:cubicBezTo>
                    <a:cubicBezTo>
                      <a:pt x="572" y="0"/>
                      <a:pt x="572" y="0"/>
                      <a:pt x="579" y="0"/>
                    </a:cubicBezTo>
                    <a:cubicBezTo>
                      <a:pt x="594" y="0"/>
                      <a:pt x="608" y="15"/>
                      <a:pt x="608" y="29"/>
                    </a:cubicBezTo>
                    <a:cubicBezTo>
                      <a:pt x="608" y="467"/>
                      <a:pt x="608" y="467"/>
                      <a:pt x="608" y="467"/>
                    </a:cubicBezTo>
                    <a:cubicBezTo>
                      <a:pt x="608" y="474"/>
                      <a:pt x="601" y="488"/>
                      <a:pt x="587" y="488"/>
                    </a:cubicBezTo>
                    <a:close/>
                    <a:moveTo>
                      <a:pt x="276" y="163"/>
                    </a:moveTo>
                    <a:lnTo>
                      <a:pt x="276" y="163"/>
                    </a:lnTo>
                    <a:cubicBezTo>
                      <a:pt x="56" y="71"/>
                      <a:pt x="56" y="71"/>
                      <a:pt x="56" y="71"/>
                    </a:cubicBezTo>
                    <a:cubicBezTo>
                      <a:pt x="56" y="446"/>
                      <a:pt x="56" y="446"/>
                      <a:pt x="56" y="446"/>
                    </a:cubicBezTo>
                    <a:cubicBezTo>
                      <a:pt x="276" y="538"/>
                      <a:pt x="276" y="538"/>
                      <a:pt x="276" y="538"/>
                    </a:cubicBezTo>
                    <a:lnTo>
                      <a:pt x="276" y="163"/>
                    </a:lnTo>
                    <a:close/>
                    <a:moveTo>
                      <a:pt x="551" y="71"/>
                    </a:moveTo>
                    <a:lnTo>
                      <a:pt x="551" y="71"/>
                    </a:lnTo>
                    <a:cubicBezTo>
                      <a:pt x="332" y="163"/>
                      <a:pt x="332" y="163"/>
                      <a:pt x="332" y="163"/>
                    </a:cubicBezTo>
                    <a:cubicBezTo>
                      <a:pt x="332" y="538"/>
                      <a:pt x="332" y="538"/>
                      <a:pt x="332" y="538"/>
                    </a:cubicBezTo>
                    <a:cubicBezTo>
                      <a:pt x="551" y="446"/>
                      <a:pt x="551" y="446"/>
                      <a:pt x="551" y="446"/>
                    </a:cubicBezTo>
                    <a:lnTo>
                      <a:pt x="551" y="71"/>
                    </a:lnTo>
                    <a:close/>
                    <a:moveTo>
                      <a:pt x="375" y="206"/>
                    </a:moveTo>
                    <a:lnTo>
                      <a:pt x="375" y="206"/>
                    </a:lnTo>
                    <a:cubicBezTo>
                      <a:pt x="480" y="156"/>
                      <a:pt x="480" y="156"/>
                      <a:pt x="480" y="156"/>
                    </a:cubicBezTo>
                    <a:cubicBezTo>
                      <a:pt x="488" y="156"/>
                      <a:pt x="488" y="156"/>
                      <a:pt x="495" y="156"/>
                    </a:cubicBezTo>
                    <a:cubicBezTo>
                      <a:pt x="509" y="156"/>
                      <a:pt x="523" y="163"/>
                      <a:pt x="523" y="184"/>
                    </a:cubicBezTo>
                    <a:cubicBezTo>
                      <a:pt x="523" y="191"/>
                      <a:pt x="516" y="206"/>
                      <a:pt x="502" y="206"/>
                    </a:cubicBezTo>
                    <a:cubicBezTo>
                      <a:pt x="403" y="255"/>
                      <a:pt x="403" y="255"/>
                      <a:pt x="403" y="255"/>
                    </a:cubicBezTo>
                    <a:cubicBezTo>
                      <a:pt x="396" y="255"/>
                      <a:pt x="396" y="255"/>
                      <a:pt x="389" y="255"/>
                    </a:cubicBezTo>
                    <a:cubicBezTo>
                      <a:pt x="375" y="255"/>
                      <a:pt x="360" y="248"/>
                      <a:pt x="360" y="227"/>
                    </a:cubicBezTo>
                    <a:cubicBezTo>
                      <a:pt x="360" y="220"/>
                      <a:pt x="367" y="206"/>
                      <a:pt x="375" y="206"/>
                    </a:cubicBezTo>
                    <a:close/>
                    <a:moveTo>
                      <a:pt x="375" y="304"/>
                    </a:moveTo>
                    <a:lnTo>
                      <a:pt x="375" y="304"/>
                    </a:lnTo>
                    <a:cubicBezTo>
                      <a:pt x="480" y="262"/>
                      <a:pt x="480" y="262"/>
                      <a:pt x="480" y="262"/>
                    </a:cubicBezTo>
                    <a:cubicBezTo>
                      <a:pt x="488" y="255"/>
                      <a:pt x="488" y="255"/>
                      <a:pt x="495" y="255"/>
                    </a:cubicBezTo>
                    <a:cubicBezTo>
                      <a:pt x="509" y="255"/>
                      <a:pt x="523" y="269"/>
                      <a:pt x="523" y="283"/>
                    </a:cubicBezTo>
                    <a:cubicBezTo>
                      <a:pt x="523" y="297"/>
                      <a:pt x="516" y="304"/>
                      <a:pt x="502" y="311"/>
                    </a:cubicBezTo>
                    <a:cubicBezTo>
                      <a:pt x="403" y="361"/>
                      <a:pt x="403" y="361"/>
                      <a:pt x="403" y="361"/>
                    </a:cubicBezTo>
                    <a:cubicBezTo>
                      <a:pt x="396" y="361"/>
                      <a:pt x="396" y="361"/>
                      <a:pt x="389" y="361"/>
                    </a:cubicBezTo>
                    <a:cubicBezTo>
                      <a:pt x="375" y="361"/>
                      <a:pt x="360" y="347"/>
                      <a:pt x="360" y="333"/>
                    </a:cubicBezTo>
                    <a:cubicBezTo>
                      <a:pt x="360" y="319"/>
                      <a:pt x="367" y="311"/>
                      <a:pt x="375" y="304"/>
                    </a:cubicBezTo>
                    <a:close/>
                    <a:moveTo>
                      <a:pt x="375" y="410"/>
                    </a:moveTo>
                    <a:lnTo>
                      <a:pt x="375" y="410"/>
                    </a:lnTo>
                    <a:cubicBezTo>
                      <a:pt x="480" y="361"/>
                      <a:pt x="480" y="361"/>
                      <a:pt x="480" y="361"/>
                    </a:cubicBezTo>
                    <a:cubicBezTo>
                      <a:pt x="488" y="361"/>
                      <a:pt x="488" y="361"/>
                      <a:pt x="495" y="361"/>
                    </a:cubicBezTo>
                    <a:cubicBezTo>
                      <a:pt x="509" y="361"/>
                      <a:pt x="523" y="375"/>
                      <a:pt x="523" y="389"/>
                    </a:cubicBezTo>
                    <a:cubicBezTo>
                      <a:pt x="523" y="403"/>
                      <a:pt x="516" y="410"/>
                      <a:pt x="502" y="417"/>
                    </a:cubicBezTo>
                    <a:cubicBezTo>
                      <a:pt x="403" y="460"/>
                      <a:pt x="403" y="460"/>
                      <a:pt x="403" y="460"/>
                    </a:cubicBezTo>
                    <a:cubicBezTo>
                      <a:pt x="396" y="467"/>
                      <a:pt x="396" y="467"/>
                      <a:pt x="389" y="467"/>
                    </a:cubicBezTo>
                    <a:cubicBezTo>
                      <a:pt x="375" y="467"/>
                      <a:pt x="360" y="453"/>
                      <a:pt x="360" y="439"/>
                    </a:cubicBezTo>
                    <a:cubicBezTo>
                      <a:pt x="360" y="425"/>
                      <a:pt x="367" y="417"/>
                      <a:pt x="375" y="410"/>
                    </a:cubicBezTo>
                    <a:close/>
                    <a:moveTo>
                      <a:pt x="113" y="156"/>
                    </a:moveTo>
                    <a:lnTo>
                      <a:pt x="113" y="156"/>
                    </a:lnTo>
                    <a:cubicBezTo>
                      <a:pt x="120" y="156"/>
                      <a:pt x="120" y="156"/>
                      <a:pt x="127" y="156"/>
                    </a:cubicBezTo>
                    <a:cubicBezTo>
                      <a:pt x="233" y="206"/>
                      <a:pt x="233" y="206"/>
                      <a:pt x="233" y="206"/>
                    </a:cubicBezTo>
                    <a:cubicBezTo>
                      <a:pt x="240" y="206"/>
                      <a:pt x="247" y="220"/>
                      <a:pt x="247" y="227"/>
                    </a:cubicBezTo>
                    <a:cubicBezTo>
                      <a:pt x="247" y="248"/>
                      <a:pt x="233" y="255"/>
                      <a:pt x="219" y="255"/>
                    </a:cubicBezTo>
                    <a:cubicBezTo>
                      <a:pt x="212" y="255"/>
                      <a:pt x="212" y="255"/>
                      <a:pt x="205" y="255"/>
                    </a:cubicBezTo>
                    <a:cubicBezTo>
                      <a:pt x="106" y="206"/>
                      <a:pt x="106" y="206"/>
                      <a:pt x="106" y="206"/>
                    </a:cubicBezTo>
                    <a:cubicBezTo>
                      <a:pt x="92" y="206"/>
                      <a:pt x="85" y="191"/>
                      <a:pt x="85" y="184"/>
                    </a:cubicBezTo>
                    <a:cubicBezTo>
                      <a:pt x="85" y="163"/>
                      <a:pt x="99" y="156"/>
                      <a:pt x="113" y="156"/>
                    </a:cubicBezTo>
                    <a:close/>
                    <a:moveTo>
                      <a:pt x="113" y="255"/>
                    </a:moveTo>
                    <a:lnTo>
                      <a:pt x="113" y="255"/>
                    </a:lnTo>
                    <a:cubicBezTo>
                      <a:pt x="120" y="255"/>
                      <a:pt x="120" y="255"/>
                      <a:pt x="127" y="262"/>
                    </a:cubicBezTo>
                    <a:cubicBezTo>
                      <a:pt x="233" y="304"/>
                      <a:pt x="233" y="304"/>
                      <a:pt x="233" y="304"/>
                    </a:cubicBezTo>
                    <a:cubicBezTo>
                      <a:pt x="240" y="311"/>
                      <a:pt x="247" y="319"/>
                      <a:pt x="247" y="333"/>
                    </a:cubicBezTo>
                    <a:cubicBezTo>
                      <a:pt x="247" y="347"/>
                      <a:pt x="233" y="361"/>
                      <a:pt x="219" y="361"/>
                    </a:cubicBezTo>
                    <a:cubicBezTo>
                      <a:pt x="212" y="361"/>
                      <a:pt x="212" y="361"/>
                      <a:pt x="205" y="361"/>
                    </a:cubicBezTo>
                    <a:cubicBezTo>
                      <a:pt x="106" y="311"/>
                      <a:pt x="106" y="311"/>
                      <a:pt x="106" y="311"/>
                    </a:cubicBezTo>
                    <a:cubicBezTo>
                      <a:pt x="92" y="304"/>
                      <a:pt x="85" y="297"/>
                      <a:pt x="85" y="283"/>
                    </a:cubicBezTo>
                    <a:cubicBezTo>
                      <a:pt x="85" y="269"/>
                      <a:pt x="99" y="255"/>
                      <a:pt x="113" y="255"/>
                    </a:cubicBezTo>
                    <a:close/>
                    <a:moveTo>
                      <a:pt x="113" y="361"/>
                    </a:moveTo>
                    <a:lnTo>
                      <a:pt x="113" y="361"/>
                    </a:lnTo>
                    <a:cubicBezTo>
                      <a:pt x="120" y="361"/>
                      <a:pt x="120" y="361"/>
                      <a:pt x="127" y="361"/>
                    </a:cubicBezTo>
                    <a:cubicBezTo>
                      <a:pt x="233" y="410"/>
                      <a:pt x="233" y="410"/>
                      <a:pt x="233" y="410"/>
                    </a:cubicBezTo>
                    <a:cubicBezTo>
                      <a:pt x="240" y="417"/>
                      <a:pt x="247" y="425"/>
                      <a:pt x="247" y="439"/>
                    </a:cubicBezTo>
                    <a:cubicBezTo>
                      <a:pt x="247" y="453"/>
                      <a:pt x="233" y="467"/>
                      <a:pt x="219" y="467"/>
                    </a:cubicBezTo>
                    <a:cubicBezTo>
                      <a:pt x="212" y="467"/>
                      <a:pt x="212" y="467"/>
                      <a:pt x="205" y="460"/>
                    </a:cubicBezTo>
                    <a:cubicBezTo>
                      <a:pt x="106" y="417"/>
                      <a:pt x="106" y="417"/>
                      <a:pt x="106" y="417"/>
                    </a:cubicBezTo>
                    <a:cubicBezTo>
                      <a:pt x="92" y="410"/>
                      <a:pt x="85" y="403"/>
                      <a:pt x="85" y="389"/>
                    </a:cubicBezTo>
                    <a:cubicBezTo>
                      <a:pt x="85" y="375"/>
                      <a:pt x="99" y="361"/>
                      <a:pt x="113" y="361"/>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50" name="Freeform 15"/>
              <p:cNvSpPr>
                <a:spLocks noChangeArrowheads="1"/>
              </p:cNvSpPr>
              <p:nvPr/>
            </p:nvSpPr>
            <p:spPr bwMode="auto">
              <a:xfrm>
                <a:off x="6080634" y="3503880"/>
                <a:ext cx="217488" cy="219075"/>
              </a:xfrm>
              <a:custGeom>
                <a:avLst/>
                <a:gdLst>
                  <a:gd name="T0" fmla="*/ 76484966 w 602"/>
                  <a:gd name="T1" fmla="*/ 63149718 h 609"/>
                  <a:gd name="T2" fmla="*/ 76484966 w 602"/>
                  <a:gd name="T3" fmla="*/ 63149718 h 609"/>
                  <a:gd name="T4" fmla="*/ 40591859 w 602"/>
                  <a:gd name="T5" fmla="*/ 77772344 h 609"/>
                  <a:gd name="T6" fmla="*/ 39678193 w 602"/>
                  <a:gd name="T7" fmla="*/ 78678142 h 609"/>
                  <a:gd name="T8" fmla="*/ 37850860 w 602"/>
                  <a:gd name="T9" fmla="*/ 77772344 h 609"/>
                  <a:gd name="T10" fmla="*/ 1827333 w 602"/>
                  <a:gd name="T11" fmla="*/ 63149718 h 609"/>
                  <a:gd name="T12" fmla="*/ 0 w 602"/>
                  <a:gd name="T13" fmla="*/ 60431965 h 609"/>
                  <a:gd name="T14" fmla="*/ 0 w 602"/>
                  <a:gd name="T15" fmla="*/ 3752694 h 609"/>
                  <a:gd name="T16" fmla="*/ 3654665 w 602"/>
                  <a:gd name="T17" fmla="*/ 0 h 609"/>
                  <a:gd name="T18" fmla="*/ 5481998 w 602"/>
                  <a:gd name="T19" fmla="*/ 1035300 h 609"/>
                  <a:gd name="T20" fmla="*/ 5481998 w 602"/>
                  <a:gd name="T21" fmla="*/ 1035300 h 609"/>
                  <a:gd name="T22" fmla="*/ 5481998 w 602"/>
                  <a:gd name="T23" fmla="*/ 1035300 h 609"/>
                  <a:gd name="T24" fmla="*/ 5481998 w 602"/>
                  <a:gd name="T25" fmla="*/ 1035300 h 609"/>
                  <a:gd name="T26" fmla="*/ 39678193 w 602"/>
                  <a:gd name="T27" fmla="*/ 14752129 h 609"/>
                  <a:gd name="T28" fmla="*/ 73743967 w 602"/>
                  <a:gd name="T29" fmla="*/ 1035300 h 609"/>
                  <a:gd name="T30" fmla="*/ 73743967 w 602"/>
                  <a:gd name="T31" fmla="*/ 1035300 h 609"/>
                  <a:gd name="T32" fmla="*/ 73743967 w 602"/>
                  <a:gd name="T33" fmla="*/ 1035300 h 609"/>
                  <a:gd name="T34" fmla="*/ 73743967 w 602"/>
                  <a:gd name="T35" fmla="*/ 1035300 h 609"/>
                  <a:gd name="T36" fmla="*/ 74657633 w 602"/>
                  <a:gd name="T37" fmla="*/ 0 h 609"/>
                  <a:gd name="T38" fmla="*/ 78442719 w 602"/>
                  <a:gd name="T39" fmla="*/ 3752694 h 609"/>
                  <a:gd name="T40" fmla="*/ 78442719 w 602"/>
                  <a:gd name="T41" fmla="*/ 60431965 h 609"/>
                  <a:gd name="T42" fmla="*/ 76484966 w 602"/>
                  <a:gd name="T43" fmla="*/ 63149718 h 609"/>
                  <a:gd name="T44" fmla="*/ 36023527 w 602"/>
                  <a:gd name="T45" fmla="*/ 69619805 h 609"/>
                  <a:gd name="T46" fmla="*/ 36023527 w 602"/>
                  <a:gd name="T47" fmla="*/ 69619805 h 609"/>
                  <a:gd name="T48" fmla="*/ 36023527 w 602"/>
                  <a:gd name="T49" fmla="*/ 21093073 h 609"/>
                  <a:gd name="T50" fmla="*/ 7308970 w 602"/>
                  <a:gd name="T51" fmla="*/ 9187840 h 609"/>
                  <a:gd name="T52" fmla="*/ 7308970 w 602"/>
                  <a:gd name="T53" fmla="*/ 57714571 h 609"/>
                  <a:gd name="T54" fmla="*/ 36023527 w 602"/>
                  <a:gd name="T55" fmla="*/ 69619805 h 609"/>
                  <a:gd name="T56" fmla="*/ 71002968 w 602"/>
                  <a:gd name="T57" fmla="*/ 9187840 h 609"/>
                  <a:gd name="T58" fmla="*/ 71002968 w 602"/>
                  <a:gd name="T59" fmla="*/ 9187840 h 609"/>
                  <a:gd name="T60" fmla="*/ 43332858 w 602"/>
                  <a:gd name="T61" fmla="*/ 21093073 h 609"/>
                  <a:gd name="T62" fmla="*/ 43332858 w 602"/>
                  <a:gd name="T63" fmla="*/ 69619805 h 609"/>
                  <a:gd name="T64" fmla="*/ 71002968 w 602"/>
                  <a:gd name="T65" fmla="*/ 57714571 h 609"/>
                  <a:gd name="T66" fmla="*/ 71002968 w 602"/>
                  <a:gd name="T67" fmla="*/ 9187840 h 60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2" h="609">
                    <a:moveTo>
                      <a:pt x="586" y="488"/>
                    </a:moveTo>
                    <a:lnTo>
                      <a:pt x="586" y="488"/>
                    </a:lnTo>
                    <a:cubicBezTo>
                      <a:pt x="311" y="601"/>
                      <a:pt x="311" y="601"/>
                      <a:pt x="311" y="601"/>
                    </a:cubicBezTo>
                    <a:cubicBezTo>
                      <a:pt x="311" y="608"/>
                      <a:pt x="304" y="608"/>
                      <a:pt x="304" y="608"/>
                    </a:cubicBezTo>
                    <a:cubicBezTo>
                      <a:pt x="297" y="608"/>
                      <a:pt x="297" y="608"/>
                      <a:pt x="290" y="601"/>
                    </a:cubicBezTo>
                    <a:cubicBezTo>
                      <a:pt x="14" y="488"/>
                      <a:pt x="14" y="488"/>
                      <a:pt x="14" y="488"/>
                    </a:cubicBezTo>
                    <a:cubicBezTo>
                      <a:pt x="7" y="488"/>
                      <a:pt x="0" y="474"/>
                      <a:pt x="0" y="467"/>
                    </a:cubicBezTo>
                    <a:cubicBezTo>
                      <a:pt x="0" y="29"/>
                      <a:pt x="0" y="29"/>
                      <a:pt x="0" y="29"/>
                    </a:cubicBezTo>
                    <a:cubicBezTo>
                      <a:pt x="0" y="15"/>
                      <a:pt x="14" y="0"/>
                      <a:pt x="28" y="0"/>
                    </a:cubicBezTo>
                    <a:cubicBezTo>
                      <a:pt x="35" y="0"/>
                      <a:pt x="35" y="0"/>
                      <a:pt x="42" y="8"/>
                    </a:cubicBezTo>
                    <a:cubicBezTo>
                      <a:pt x="304" y="114"/>
                      <a:pt x="304" y="114"/>
                      <a:pt x="304" y="114"/>
                    </a:cubicBezTo>
                    <a:cubicBezTo>
                      <a:pt x="565" y="8"/>
                      <a:pt x="565" y="8"/>
                      <a:pt x="565" y="8"/>
                    </a:cubicBezTo>
                    <a:cubicBezTo>
                      <a:pt x="565" y="0"/>
                      <a:pt x="572" y="0"/>
                      <a:pt x="572" y="0"/>
                    </a:cubicBezTo>
                    <a:cubicBezTo>
                      <a:pt x="594" y="0"/>
                      <a:pt x="601" y="15"/>
                      <a:pt x="601" y="29"/>
                    </a:cubicBezTo>
                    <a:cubicBezTo>
                      <a:pt x="601" y="467"/>
                      <a:pt x="601" y="467"/>
                      <a:pt x="601" y="467"/>
                    </a:cubicBezTo>
                    <a:cubicBezTo>
                      <a:pt x="601" y="474"/>
                      <a:pt x="594" y="488"/>
                      <a:pt x="586" y="488"/>
                    </a:cubicBezTo>
                    <a:close/>
                    <a:moveTo>
                      <a:pt x="276" y="538"/>
                    </a:moveTo>
                    <a:lnTo>
                      <a:pt x="276" y="538"/>
                    </a:lnTo>
                    <a:cubicBezTo>
                      <a:pt x="276" y="163"/>
                      <a:pt x="276" y="163"/>
                      <a:pt x="276" y="163"/>
                    </a:cubicBezTo>
                    <a:cubicBezTo>
                      <a:pt x="56" y="71"/>
                      <a:pt x="56" y="71"/>
                      <a:pt x="56" y="71"/>
                    </a:cubicBezTo>
                    <a:cubicBezTo>
                      <a:pt x="56" y="446"/>
                      <a:pt x="56" y="446"/>
                      <a:pt x="56" y="446"/>
                    </a:cubicBezTo>
                    <a:lnTo>
                      <a:pt x="276" y="538"/>
                    </a:lnTo>
                    <a:close/>
                    <a:moveTo>
                      <a:pt x="544" y="71"/>
                    </a:moveTo>
                    <a:lnTo>
                      <a:pt x="544" y="71"/>
                    </a:lnTo>
                    <a:cubicBezTo>
                      <a:pt x="332" y="163"/>
                      <a:pt x="332" y="163"/>
                      <a:pt x="332" y="163"/>
                    </a:cubicBezTo>
                    <a:cubicBezTo>
                      <a:pt x="332" y="538"/>
                      <a:pt x="332" y="538"/>
                      <a:pt x="332" y="538"/>
                    </a:cubicBezTo>
                    <a:cubicBezTo>
                      <a:pt x="544" y="446"/>
                      <a:pt x="544" y="446"/>
                      <a:pt x="544" y="446"/>
                    </a:cubicBezTo>
                    <a:lnTo>
                      <a:pt x="544" y="71"/>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51" name="Freeform 16"/>
              <p:cNvSpPr>
                <a:spLocks noChangeArrowheads="1"/>
              </p:cNvSpPr>
              <p:nvPr/>
            </p:nvSpPr>
            <p:spPr bwMode="auto">
              <a:xfrm>
                <a:off x="5723447" y="3514992"/>
                <a:ext cx="171450" cy="198438"/>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52" name="Freeform 17"/>
              <p:cNvSpPr>
                <a:spLocks noChangeArrowheads="1"/>
              </p:cNvSpPr>
              <p:nvPr/>
            </p:nvSpPr>
            <p:spPr bwMode="auto">
              <a:xfrm>
                <a:off x="5355147" y="3511817"/>
                <a:ext cx="182562" cy="211138"/>
              </a:xfrm>
              <a:custGeom>
                <a:avLst/>
                <a:gdLst>
                  <a:gd name="T0" fmla="*/ 61748637 w 509"/>
                  <a:gd name="T1" fmla="*/ 58478392 h 587"/>
                  <a:gd name="T2" fmla="*/ 61748637 w 509"/>
                  <a:gd name="T3" fmla="*/ 58478392 h 587"/>
                  <a:gd name="T4" fmla="*/ 59047150 w 509"/>
                  <a:gd name="T5" fmla="*/ 57572693 h 587"/>
                  <a:gd name="T6" fmla="*/ 56345663 w 509"/>
                  <a:gd name="T7" fmla="*/ 54855954 h 587"/>
                  <a:gd name="T8" fmla="*/ 56345663 w 509"/>
                  <a:gd name="T9" fmla="*/ 72192291 h 587"/>
                  <a:gd name="T10" fmla="*/ 52614799 w 509"/>
                  <a:gd name="T11" fmla="*/ 75814728 h 587"/>
                  <a:gd name="T12" fmla="*/ 49012696 w 509"/>
                  <a:gd name="T13" fmla="*/ 72192291 h 587"/>
                  <a:gd name="T14" fmla="*/ 49012696 w 509"/>
                  <a:gd name="T15" fmla="*/ 54855954 h 587"/>
                  <a:gd name="T16" fmla="*/ 47211824 w 509"/>
                  <a:gd name="T17" fmla="*/ 57572693 h 587"/>
                  <a:gd name="T18" fmla="*/ 44510337 w 509"/>
                  <a:gd name="T19" fmla="*/ 58478392 h 587"/>
                  <a:gd name="T20" fmla="*/ 40908235 w 509"/>
                  <a:gd name="T21" fmla="*/ 54855954 h 587"/>
                  <a:gd name="T22" fmla="*/ 41808850 w 509"/>
                  <a:gd name="T23" fmla="*/ 52138857 h 587"/>
                  <a:gd name="T24" fmla="*/ 50813927 w 509"/>
                  <a:gd name="T25" fmla="*/ 43858794 h 587"/>
                  <a:gd name="T26" fmla="*/ 52614799 w 509"/>
                  <a:gd name="T27" fmla="*/ 42953095 h 587"/>
                  <a:gd name="T28" fmla="*/ 55445048 w 509"/>
                  <a:gd name="T29" fmla="*/ 43858794 h 587"/>
                  <a:gd name="T30" fmla="*/ 63549509 w 509"/>
                  <a:gd name="T31" fmla="*/ 52138857 h 587"/>
                  <a:gd name="T32" fmla="*/ 65350381 w 509"/>
                  <a:gd name="T33" fmla="*/ 54855954 h 587"/>
                  <a:gd name="T34" fmla="*/ 61748637 w 509"/>
                  <a:gd name="T35" fmla="*/ 58478392 h 587"/>
                  <a:gd name="T36" fmla="*/ 39107363 w 509"/>
                  <a:gd name="T37" fmla="*/ 49292630 h 587"/>
                  <a:gd name="T38" fmla="*/ 39107363 w 509"/>
                  <a:gd name="T39" fmla="*/ 49292630 h 587"/>
                  <a:gd name="T40" fmla="*/ 37177729 w 509"/>
                  <a:gd name="T41" fmla="*/ 54855954 h 587"/>
                  <a:gd name="T42" fmla="*/ 44510337 w 509"/>
                  <a:gd name="T43" fmla="*/ 62100829 h 587"/>
                  <a:gd name="T44" fmla="*/ 45410952 w 509"/>
                  <a:gd name="T45" fmla="*/ 62100829 h 587"/>
                  <a:gd name="T46" fmla="*/ 45410952 w 509"/>
                  <a:gd name="T47" fmla="*/ 70380892 h 587"/>
                  <a:gd name="T48" fmla="*/ 3602102 w 509"/>
                  <a:gd name="T49" fmla="*/ 70380892 h 587"/>
                  <a:gd name="T50" fmla="*/ 0 w 509"/>
                  <a:gd name="T51" fmla="*/ 66758455 h 587"/>
                  <a:gd name="T52" fmla="*/ 0 w 509"/>
                  <a:gd name="T53" fmla="*/ 3622437 h 587"/>
                  <a:gd name="T54" fmla="*/ 3602102 w 509"/>
                  <a:gd name="T55" fmla="*/ 0 h 587"/>
                  <a:gd name="T56" fmla="*/ 11706564 w 509"/>
                  <a:gd name="T57" fmla="*/ 0 h 587"/>
                  <a:gd name="T58" fmla="*/ 11706564 w 509"/>
                  <a:gd name="T59" fmla="*/ 0 h 587"/>
                  <a:gd name="T60" fmla="*/ 22641275 w 509"/>
                  <a:gd name="T61" fmla="*/ 0 h 587"/>
                  <a:gd name="T62" fmla="*/ 22641275 w 509"/>
                  <a:gd name="T63" fmla="*/ 13713899 h 587"/>
                  <a:gd name="T64" fmla="*/ 22641275 w 509"/>
                  <a:gd name="T65" fmla="*/ 20959133 h 587"/>
                  <a:gd name="T66" fmla="*/ 29973883 w 509"/>
                  <a:gd name="T67" fmla="*/ 28333497 h 587"/>
                  <a:gd name="T68" fmla="*/ 37177729 w 509"/>
                  <a:gd name="T69" fmla="*/ 28333497 h 587"/>
                  <a:gd name="T70" fmla="*/ 52614799 w 509"/>
                  <a:gd name="T71" fmla="*/ 28333497 h 587"/>
                  <a:gd name="T72" fmla="*/ 52614799 w 509"/>
                  <a:gd name="T73" fmla="*/ 39330657 h 587"/>
                  <a:gd name="T74" fmla="*/ 48112440 w 509"/>
                  <a:gd name="T75" fmla="*/ 41141696 h 587"/>
                  <a:gd name="T76" fmla="*/ 39107363 w 509"/>
                  <a:gd name="T77" fmla="*/ 49292630 h 587"/>
                  <a:gd name="T78" fmla="*/ 29973883 w 509"/>
                  <a:gd name="T79" fmla="*/ 24711059 h 587"/>
                  <a:gd name="T80" fmla="*/ 29973883 w 509"/>
                  <a:gd name="T81" fmla="*/ 24711059 h 587"/>
                  <a:gd name="T82" fmla="*/ 26371780 w 509"/>
                  <a:gd name="T83" fmla="*/ 20959133 h 587"/>
                  <a:gd name="T84" fmla="*/ 26371780 w 509"/>
                  <a:gd name="T85" fmla="*/ 13713899 h 587"/>
                  <a:gd name="T86" fmla="*/ 26371780 w 509"/>
                  <a:gd name="T87" fmla="*/ 0 h 587"/>
                  <a:gd name="T88" fmla="*/ 26371780 w 509"/>
                  <a:gd name="T89" fmla="*/ 0 h 587"/>
                  <a:gd name="T90" fmla="*/ 52614799 w 509"/>
                  <a:gd name="T91" fmla="*/ 24711059 h 587"/>
                  <a:gd name="T92" fmla="*/ 37177729 w 509"/>
                  <a:gd name="T93" fmla="*/ 24711059 h 587"/>
                  <a:gd name="T94" fmla="*/ 29973883 w 509"/>
                  <a:gd name="T95" fmla="*/ 24711059 h 587"/>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09" h="587">
                    <a:moveTo>
                      <a:pt x="480" y="452"/>
                    </a:moveTo>
                    <a:lnTo>
                      <a:pt x="480" y="452"/>
                    </a:lnTo>
                    <a:cubicBezTo>
                      <a:pt x="473" y="452"/>
                      <a:pt x="466" y="452"/>
                      <a:pt x="459" y="445"/>
                    </a:cubicBezTo>
                    <a:cubicBezTo>
                      <a:pt x="438" y="424"/>
                      <a:pt x="438" y="424"/>
                      <a:pt x="438" y="424"/>
                    </a:cubicBezTo>
                    <a:cubicBezTo>
                      <a:pt x="438" y="558"/>
                      <a:pt x="438" y="558"/>
                      <a:pt x="438" y="558"/>
                    </a:cubicBezTo>
                    <a:cubicBezTo>
                      <a:pt x="438" y="572"/>
                      <a:pt x="431" y="586"/>
                      <a:pt x="409" y="586"/>
                    </a:cubicBezTo>
                    <a:cubicBezTo>
                      <a:pt x="395" y="586"/>
                      <a:pt x="381" y="572"/>
                      <a:pt x="381" y="558"/>
                    </a:cubicBezTo>
                    <a:cubicBezTo>
                      <a:pt x="381" y="424"/>
                      <a:pt x="381" y="424"/>
                      <a:pt x="381" y="424"/>
                    </a:cubicBezTo>
                    <a:cubicBezTo>
                      <a:pt x="367" y="445"/>
                      <a:pt x="367" y="445"/>
                      <a:pt x="367" y="445"/>
                    </a:cubicBezTo>
                    <a:cubicBezTo>
                      <a:pt x="360" y="452"/>
                      <a:pt x="353" y="452"/>
                      <a:pt x="346" y="452"/>
                    </a:cubicBezTo>
                    <a:cubicBezTo>
                      <a:pt x="332" y="452"/>
                      <a:pt x="318" y="438"/>
                      <a:pt x="318" y="424"/>
                    </a:cubicBezTo>
                    <a:cubicBezTo>
                      <a:pt x="318" y="417"/>
                      <a:pt x="318" y="410"/>
                      <a:pt x="325" y="403"/>
                    </a:cubicBezTo>
                    <a:cubicBezTo>
                      <a:pt x="395" y="339"/>
                      <a:pt x="395" y="339"/>
                      <a:pt x="395" y="339"/>
                    </a:cubicBezTo>
                    <a:cubicBezTo>
                      <a:pt x="395" y="332"/>
                      <a:pt x="402" y="332"/>
                      <a:pt x="409" y="332"/>
                    </a:cubicBezTo>
                    <a:cubicBezTo>
                      <a:pt x="417" y="332"/>
                      <a:pt x="424" y="332"/>
                      <a:pt x="431" y="339"/>
                    </a:cubicBezTo>
                    <a:cubicBezTo>
                      <a:pt x="494" y="403"/>
                      <a:pt x="494" y="403"/>
                      <a:pt x="494" y="403"/>
                    </a:cubicBezTo>
                    <a:cubicBezTo>
                      <a:pt x="501" y="410"/>
                      <a:pt x="508" y="417"/>
                      <a:pt x="508" y="424"/>
                    </a:cubicBezTo>
                    <a:cubicBezTo>
                      <a:pt x="508" y="438"/>
                      <a:pt x="494" y="452"/>
                      <a:pt x="480" y="452"/>
                    </a:cubicBezTo>
                    <a:close/>
                    <a:moveTo>
                      <a:pt x="304" y="381"/>
                    </a:moveTo>
                    <a:lnTo>
                      <a:pt x="304" y="381"/>
                    </a:lnTo>
                    <a:cubicBezTo>
                      <a:pt x="296" y="395"/>
                      <a:pt x="289" y="410"/>
                      <a:pt x="289" y="424"/>
                    </a:cubicBezTo>
                    <a:cubicBezTo>
                      <a:pt x="289" y="452"/>
                      <a:pt x="318" y="480"/>
                      <a:pt x="346" y="480"/>
                    </a:cubicBezTo>
                    <a:lnTo>
                      <a:pt x="353" y="480"/>
                    </a:lnTo>
                    <a:cubicBezTo>
                      <a:pt x="353" y="544"/>
                      <a:pt x="353" y="544"/>
                      <a:pt x="353" y="544"/>
                    </a:cubicBezTo>
                    <a:cubicBezTo>
                      <a:pt x="28" y="544"/>
                      <a:pt x="28" y="544"/>
                      <a:pt x="28" y="544"/>
                    </a:cubicBezTo>
                    <a:cubicBezTo>
                      <a:pt x="7" y="544"/>
                      <a:pt x="0" y="537"/>
                      <a:pt x="0" y="516"/>
                    </a:cubicBezTo>
                    <a:cubicBezTo>
                      <a:pt x="0" y="28"/>
                      <a:pt x="0" y="28"/>
                      <a:pt x="0" y="28"/>
                    </a:cubicBezTo>
                    <a:cubicBezTo>
                      <a:pt x="0" y="14"/>
                      <a:pt x="7" y="0"/>
                      <a:pt x="28" y="0"/>
                    </a:cubicBezTo>
                    <a:cubicBezTo>
                      <a:pt x="91" y="0"/>
                      <a:pt x="91" y="0"/>
                      <a:pt x="91" y="0"/>
                    </a:cubicBezTo>
                    <a:cubicBezTo>
                      <a:pt x="176" y="0"/>
                      <a:pt x="176" y="0"/>
                      <a:pt x="176" y="0"/>
                    </a:cubicBezTo>
                    <a:cubicBezTo>
                      <a:pt x="176" y="106"/>
                      <a:pt x="176" y="106"/>
                      <a:pt x="176" y="106"/>
                    </a:cubicBezTo>
                    <a:cubicBezTo>
                      <a:pt x="176" y="162"/>
                      <a:pt x="176" y="162"/>
                      <a:pt x="176" y="162"/>
                    </a:cubicBezTo>
                    <a:cubicBezTo>
                      <a:pt x="176" y="191"/>
                      <a:pt x="205" y="219"/>
                      <a:pt x="233" y="219"/>
                    </a:cubicBezTo>
                    <a:cubicBezTo>
                      <a:pt x="289" y="219"/>
                      <a:pt x="289" y="219"/>
                      <a:pt x="289" y="219"/>
                    </a:cubicBezTo>
                    <a:cubicBezTo>
                      <a:pt x="409" y="219"/>
                      <a:pt x="409" y="219"/>
                      <a:pt x="409" y="219"/>
                    </a:cubicBezTo>
                    <a:cubicBezTo>
                      <a:pt x="409" y="304"/>
                      <a:pt x="409" y="304"/>
                      <a:pt x="409" y="304"/>
                    </a:cubicBezTo>
                    <a:cubicBezTo>
                      <a:pt x="395" y="304"/>
                      <a:pt x="381" y="311"/>
                      <a:pt x="374" y="318"/>
                    </a:cubicBezTo>
                    <a:lnTo>
                      <a:pt x="304" y="381"/>
                    </a:lnTo>
                    <a:close/>
                    <a:moveTo>
                      <a:pt x="233" y="191"/>
                    </a:moveTo>
                    <a:lnTo>
                      <a:pt x="233" y="191"/>
                    </a:lnTo>
                    <a:cubicBezTo>
                      <a:pt x="219" y="191"/>
                      <a:pt x="205" y="176"/>
                      <a:pt x="205" y="162"/>
                    </a:cubicBezTo>
                    <a:cubicBezTo>
                      <a:pt x="205" y="106"/>
                      <a:pt x="205" y="106"/>
                      <a:pt x="205" y="106"/>
                    </a:cubicBezTo>
                    <a:cubicBezTo>
                      <a:pt x="205" y="0"/>
                      <a:pt x="205" y="0"/>
                      <a:pt x="205" y="0"/>
                    </a:cubicBezTo>
                    <a:cubicBezTo>
                      <a:pt x="409" y="191"/>
                      <a:pt x="409" y="191"/>
                      <a:pt x="409" y="191"/>
                    </a:cubicBezTo>
                    <a:cubicBezTo>
                      <a:pt x="289" y="191"/>
                      <a:pt x="289" y="191"/>
                      <a:pt x="289" y="191"/>
                    </a:cubicBezTo>
                    <a:lnTo>
                      <a:pt x="233" y="191"/>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53" name="Freeform 18"/>
              <p:cNvSpPr>
                <a:spLocks noChangeArrowheads="1"/>
              </p:cNvSpPr>
              <p:nvPr/>
            </p:nvSpPr>
            <p:spPr bwMode="auto">
              <a:xfrm>
                <a:off x="7596696" y="1985962"/>
                <a:ext cx="184150" cy="211138"/>
              </a:xfrm>
              <a:custGeom>
                <a:avLst/>
                <a:gdLst>
                  <a:gd name="T0" fmla="*/ 65449438 w 510"/>
                  <a:gd name="T1" fmla="*/ 65852755 h 587"/>
                  <a:gd name="T2" fmla="*/ 65449438 w 510"/>
                  <a:gd name="T3" fmla="*/ 65852755 h 587"/>
                  <a:gd name="T4" fmla="*/ 57235625 w 510"/>
                  <a:gd name="T5" fmla="*/ 74003689 h 587"/>
                  <a:gd name="T6" fmla="*/ 54367579 w 510"/>
                  <a:gd name="T7" fmla="*/ 75814728 h 587"/>
                  <a:gd name="T8" fmla="*/ 51629522 w 510"/>
                  <a:gd name="T9" fmla="*/ 74003689 h 587"/>
                  <a:gd name="T10" fmla="*/ 43415710 w 510"/>
                  <a:gd name="T11" fmla="*/ 65852755 h 587"/>
                  <a:gd name="T12" fmla="*/ 42503264 w 510"/>
                  <a:gd name="T13" fmla="*/ 63006529 h 587"/>
                  <a:gd name="T14" fmla="*/ 46153767 w 510"/>
                  <a:gd name="T15" fmla="*/ 59384091 h 587"/>
                  <a:gd name="T16" fmla="*/ 47979019 w 510"/>
                  <a:gd name="T17" fmla="*/ 61195130 h 587"/>
                  <a:gd name="T18" fmla="*/ 50717076 w 510"/>
                  <a:gd name="T19" fmla="*/ 63006529 h 587"/>
                  <a:gd name="T20" fmla="*/ 50717076 w 510"/>
                  <a:gd name="T21" fmla="*/ 46575532 h 587"/>
                  <a:gd name="T22" fmla="*/ 54367579 w 510"/>
                  <a:gd name="T23" fmla="*/ 42953095 h 587"/>
                  <a:gd name="T24" fmla="*/ 58148432 w 510"/>
                  <a:gd name="T25" fmla="*/ 46575532 h 587"/>
                  <a:gd name="T26" fmla="*/ 58148432 w 510"/>
                  <a:gd name="T27" fmla="*/ 63006529 h 587"/>
                  <a:gd name="T28" fmla="*/ 60886489 w 510"/>
                  <a:gd name="T29" fmla="*/ 61195130 h 587"/>
                  <a:gd name="T30" fmla="*/ 62711741 w 510"/>
                  <a:gd name="T31" fmla="*/ 59384091 h 587"/>
                  <a:gd name="T32" fmla="*/ 66362244 w 510"/>
                  <a:gd name="T33" fmla="*/ 63006529 h 587"/>
                  <a:gd name="T34" fmla="*/ 65449438 w 510"/>
                  <a:gd name="T35" fmla="*/ 65852755 h 587"/>
                  <a:gd name="T36" fmla="*/ 47066212 w 510"/>
                  <a:gd name="T37" fmla="*/ 46575532 h 587"/>
                  <a:gd name="T38" fmla="*/ 47066212 w 510"/>
                  <a:gd name="T39" fmla="*/ 46575532 h 587"/>
                  <a:gd name="T40" fmla="*/ 47066212 w 510"/>
                  <a:gd name="T41" fmla="*/ 55761294 h 587"/>
                  <a:gd name="T42" fmla="*/ 46153767 w 510"/>
                  <a:gd name="T43" fmla="*/ 55761294 h 587"/>
                  <a:gd name="T44" fmla="*/ 38722051 w 510"/>
                  <a:gd name="T45" fmla="*/ 63006529 h 587"/>
                  <a:gd name="T46" fmla="*/ 40547302 w 510"/>
                  <a:gd name="T47" fmla="*/ 68569853 h 587"/>
                  <a:gd name="T48" fmla="*/ 42503264 w 510"/>
                  <a:gd name="T49" fmla="*/ 70380892 h 587"/>
                  <a:gd name="T50" fmla="*/ 3780852 w 510"/>
                  <a:gd name="T51" fmla="*/ 70380892 h 587"/>
                  <a:gd name="T52" fmla="*/ 0 w 510"/>
                  <a:gd name="T53" fmla="*/ 66758455 h 587"/>
                  <a:gd name="T54" fmla="*/ 0 w 510"/>
                  <a:gd name="T55" fmla="*/ 3622437 h 587"/>
                  <a:gd name="T56" fmla="*/ 3780852 w 510"/>
                  <a:gd name="T57" fmla="*/ 0 h 587"/>
                  <a:gd name="T58" fmla="*/ 12907471 w 510"/>
                  <a:gd name="T59" fmla="*/ 0 h 587"/>
                  <a:gd name="T60" fmla="*/ 12907471 w 510"/>
                  <a:gd name="T61" fmla="*/ 0 h 587"/>
                  <a:gd name="T62" fmla="*/ 23989329 w 510"/>
                  <a:gd name="T63" fmla="*/ 0 h 587"/>
                  <a:gd name="T64" fmla="*/ 23989329 w 510"/>
                  <a:gd name="T65" fmla="*/ 13713899 h 587"/>
                  <a:gd name="T66" fmla="*/ 23989329 w 510"/>
                  <a:gd name="T67" fmla="*/ 20959133 h 587"/>
                  <a:gd name="T68" fmla="*/ 31421045 w 510"/>
                  <a:gd name="T69" fmla="*/ 28333497 h 587"/>
                  <a:gd name="T70" fmla="*/ 38722051 w 510"/>
                  <a:gd name="T71" fmla="*/ 28333497 h 587"/>
                  <a:gd name="T72" fmla="*/ 54367579 w 510"/>
                  <a:gd name="T73" fmla="*/ 28333497 h 587"/>
                  <a:gd name="T74" fmla="*/ 54367579 w 510"/>
                  <a:gd name="T75" fmla="*/ 39330657 h 587"/>
                  <a:gd name="T76" fmla="*/ 54367579 w 510"/>
                  <a:gd name="T77" fmla="*/ 39330657 h 587"/>
                  <a:gd name="T78" fmla="*/ 47066212 w 510"/>
                  <a:gd name="T79" fmla="*/ 46575532 h 587"/>
                  <a:gd name="T80" fmla="*/ 31421045 w 510"/>
                  <a:gd name="T81" fmla="*/ 24711059 h 587"/>
                  <a:gd name="T82" fmla="*/ 31421045 w 510"/>
                  <a:gd name="T83" fmla="*/ 24711059 h 587"/>
                  <a:gd name="T84" fmla="*/ 27770542 w 510"/>
                  <a:gd name="T85" fmla="*/ 20959133 h 587"/>
                  <a:gd name="T86" fmla="*/ 27770542 w 510"/>
                  <a:gd name="T87" fmla="*/ 13713899 h 587"/>
                  <a:gd name="T88" fmla="*/ 27770542 w 510"/>
                  <a:gd name="T89" fmla="*/ 0 h 587"/>
                  <a:gd name="T90" fmla="*/ 27770542 w 510"/>
                  <a:gd name="T91" fmla="*/ 0 h 587"/>
                  <a:gd name="T92" fmla="*/ 54367579 w 510"/>
                  <a:gd name="T93" fmla="*/ 24711059 h 587"/>
                  <a:gd name="T94" fmla="*/ 38722051 w 510"/>
                  <a:gd name="T95" fmla="*/ 24711059 h 587"/>
                  <a:gd name="T96" fmla="*/ 31421045 w 510"/>
                  <a:gd name="T97" fmla="*/ 24711059 h 58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10" h="587">
                    <a:moveTo>
                      <a:pt x="502" y="509"/>
                    </a:moveTo>
                    <a:lnTo>
                      <a:pt x="502" y="509"/>
                    </a:lnTo>
                    <a:cubicBezTo>
                      <a:pt x="439" y="572"/>
                      <a:pt x="439" y="572"/>
                      <a:pt x="439" y="572"/>
                    </a:cubicBezTo>
                    <a:cubicBezTo>
                      <a:pt x="432" y="579"/>
                      <a:pt x="424" y="586"/>
                      <a:pt x="417" y="586"/>
                    </a:cubicBezTo>
                    <a:cubicBezTo>
                      <a:pt x="410" y="586"/>
                      <a:pt x="403" y="579"/>
                      <a:pt x="396" y="572"/>
                    </a:cubicBezTo>
                    <a:cubicBezTo>
                      <a:pt x="333" y="509"/>
                      <a:pt x="333" y="509"/>
                      <a:pt x="333" y="509"/>
                    </a:cubicBezTo>
                    <a:cubicBezTo>
                      <a:pt x="326" y="502"/>
                      <a:pt x="326" y="495"/>
                      <a:pt x="326" y="487"/>
                    </a:cubicBezTo>
                    <a:cubicBezTo>
                      <a:pt x="326" y="473"/>
                      <a:pt x="333" y="459"/>
                      <a:pt x="354" y="459"/>
                    </a:cubicBezTo>
                    <a:cubicBezTo>
                      <a:pt x="361" y="459"/>
                      <a:pt x="368" y="466"/>
                      <a:pt x="368" y="473"/>
                    </a:cubicBezTo>
                    <a:cubicBezTo>
                      <a:pt x="389" y="487"/>
                      <a:pt x="389" y="487"/>
                      <a:pt x="389" y="487"/>
                    </a:cubicBezTo>
                    <a:cubicBezTo>
                      <a:pt x="389" y="360"/>
                      <a:pt x="389" y="360"/>
                      <a:pt x="389" y="360"/>
                    </a:cubicBezTo>
                    <a:cubicBezTo>
                      <a:pt x="389" y="339"/>
                      <a:pt x="403" y="332"/>
                      <a:pt x="417" y="332"/>
                    </a:cubicBezTo>
                    <a:cubicBezTo>
                      <a:pt x="432" y="332"/>
                      <a:pt x="446" y="339"/>
                      <a:pt x="446" y="360"/>
                    </a:cubicBezTo>
                    <a:cubicBezTo>
                      <a:pt x="446" y="487"/>
                      <a:pt x="446" y="487"/>
                      <a:pt x="446" y="487"/>
                    </a:cubicBezTo>
                    <a:cubicBezTo>
                      <a:pt x="467" y="473"/>
                      <a:pt x="467" y="473"/>
                      <a:pt x="467" y="473"/>
                    </a:cubicBezTo>
                    <a:cubicBezTo>
                      <a:pt x="467" y="466"/>
                      <a:pt x="474" y="459"/>
                      <a:pt x="481" y="459"/>
                    </a:cubicBezTo>
                    <a:cubicBezTo>
                      <a:pt x="502" y="459"/>
                      <a:pt x="509" y="473"/>
                      <a:pt x="509" y="487"/>
                    </a:cubicBezTo>
                    <a:cubicBezTo>
                      <a:pt x="509" y="495"/>
                      <a:pt x="509" y="502"/>
                      <a:pt x="502" y="509"/>
                    </a:cubicBezTo>
                    <a:close/>
                    <a:moveTo>
                      <a:pt x="361" y="360"/>
                    </a:moveTo>
                    <a:lnTo>
                      <a:pt x="361" y="360"/>
                    </a:lnTo>
                    <a:cubicBezTo>
                      <a:pt x="361" y="431"/>
                      <a:pt x="361" y="431"/>
                      <a:pt x="361" y="431"/>
                    </a:cubicBezTo>
                    <a:lnTo>
                      <a:pt x="354" y="431"/>
                    </a:lnTo>
                    <a:cubicBezTo>
                      <a:pt x="319" y="431"/>
                      <a:pt x="297" y="459"/>
                      <a:pt x="297" y="487"/>
                    </a:cubicBezTo>
                    <a:cubicBezTo>
                      <a:pt x="297" y="509"/>
                      <a:pt x="304" y="523"/>
                      <a:pt x="311" y="530"/>
                    </a:cubicBezTo>
                    <a:cubicBezTo>
                      <a:pt x="326" y="544"/>
                      <a:pt x="326" y="544"/>
                      <a:pt x="326" y="544"/>
                    </a:cubicBezTo>
                    <a:cubicBezTo>
                      <a:pt x="29" y="544"/>
                      <a:pt x="29" y="544"/>
                      <a:pt x="29" y="544"/>
                    </a:cubicBezTo>
                    <a:cubicBezTo>
                      <a:pt x="15" y="544"/>
                      <a:pt x="0" y="537"/>
                      <a:pt x="0" y="516"/>
                    </a:cubicBezTo>
                    <a:cubicBezTo>
                      <a:pt x="0" y="28"/>
                      <a:pt x="0" y="28"/>
                      <a:pt x="0" y="28"/>
                    </a:cubicBezTo>
                    <a:cubicBezTo>
                      <a:pt x="0" y="14"/>
                      <a:pt x="15" y="0"/>
                      <a:pt x="29" y="0"/>
                    </a:cubicBezTo>
                    <a:cubicBezTo>
                      <a:pt x="99" y="0"/>
                      <a:pt x="99" y="0"/>
                      <a:pt x="99" y="0"/>
                    </a:cubicBezTo>
                    <a:cubicBezTo>
                      <a:pt x="184" y="0"/>
                      <a:pt x="184" y="0"/>
                      <a:pt x="184" y="0"/>
                    </a:cubicBezTo>
                    <a:cubicBezTo>
                      <a:pt x="184" y="106"/>
                      <a:pt x="184" y="106"/>
                      <a:pt x="184" y="106"/>
                    </a:cubicBezTo>
                    <a:cubicBezTo>
                      <a:pt x="184" y="162"/>
                      <a:pt x="184" y="162"/>
                      <a:pt x="184" y="162"/>
                    </a:cubicBezTo>
                    <a:cubicBezTo>
                      <a:pt x="184" y="191"/>
                      <a:pt x="206" y="219"/>
                      <a:pt x="241" y="219"/>
                    </a:cubicBezTo>
                    <a:cubicBezTo>
                      <a:pt x="297" y="219"/>
                      <a:pt x="297" y="219"/>
                      <a:pt x="297" y="219"/>
                    </a:cubicBezTo>
                    <a:cubicBezTo>
                      <a:pt x="417" y="219"/>
                      <a:pt x="417" y="219"/>
                      <a:pt x="417" y="219"/>
                    </a:cubicBezTo>
                    <a:cubicBezTo>
                      <a:pt x="417" y="304"/>
                      <a:pt x="417" y="304"/>
                      <a:pt x="417" y="304"/>
                    </a:cubicBezTo>
                    <a:cubicBezTo>
                      <a:pt x="389" y="304"/>
                      <a:pt x="361" y="325"/>
                      <a:pt x="361" y="360"/>
                    </a:cubicBezTo>
                    <a:close/>
                    <a:moveTo>
                      <a:pt x="241" y="191"/>
                    </a:moveTo>
                    <a:lnTo>
                      <a:pt x="241" y="191"/>
                    </a:lnTo>
                    <a:cubicBezTo>
                      <a:pt x="220" y="191"/>
                      <a:pt x="213" y="176"/>
                      <a:pt x="213" y="162"/>
                    </a:cubicBezTo>
                    <a:cubicBezTo>
                      <a:pt x="213" y="106"/>
                      <a:pt x="213" y="106"/>
                      <a:pt x="213" y="106"/>
                    </a:cubicBezTo>
                    <a:cubicBezTo>
                      <a:pt x="213" y="0"/>
                      <a:pt x="213" y="0"/>
                      <a:pt x="213" y="0"/>
                    </a:cubicBezTo>
                    <a:cubicBezTo>
                      <a:pt x="417" y="191"/>
                      <a:pt x="417" y="191"/>
                      <a:pt x="417" y="191"/>
                    </a:cubicBezTo>
                    <a:cubicBezTo>
                      <a:pt x="297" y="191"/>
                      <a:pt x="297" y="191"/>
                      <a:pt x="297" y="191"/>
                    </a:cubicBezTo>
                    <a:lnTo>
                      <a:pt x="241" y="191"/>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54" name="Freeform 19"/>
              <p:cNvSpPr>
                <a:spLocks noChangeArrowheads="1"/>
              </p:cNvSpPr>
              <p:nvPr/>
            </p:nvSpPr>
            <p:spPr bwMode="auto">
              <a:xfrm>
                <a:off x="7218871" y="1985962"/>
                <a:ext cx="184150" cy="206375"/>
              </a:xfrm>
              <a:custGeom>
                <a:avLst/>
                <a:gdLst>
                  <a:gd name="T0" fmla="*/ 65449438 w 510"/>
                  <a:gd name="T1" fmla="*/ 58633190 h 573"/>
                  <a:gd name="T2" fmla="*/ 65449438 w 510"/>
                  <a:gd name="T3" fmla="*/ 58633190 h 573"/>
                  <a:gd name="T4" fmla="*/ 60886489 w 510"/>
                  <a:gd name="T5" fmla="*/ 63173440 h 573"/>
                  <a:gd name="T6" fmla="*/ 65449438 w 510"/>
                  <a:gd name="T7" fmla="*/ 68751328 h 573"/>
                  <a:gd name="T8" fmla="*/ 66362244 w 510"/>
                  <a:gd name="T9" fmla="*/ 70567284 h 573"/>
                  <a:gd name="T10" fmla="*/ 62711741 w 510"/>
                  <a:gd name="T11" fmla="*/ 74199556 h 573"/>
                  <a:gd name="T12" fmla="*/ 59973683 w 510"/>
                  <a:gd name="T13" fmla="*/ 73291578 h 573"/>
                  <a:gd name="T14" fmla="*/ 55280025 w 510"/>
                  <a:gd name="T15" fmla="*/ 68751328 h 573"/>
                  <a:gd name="T16" fmla="*/ 50717076 w 510"/>
                  <a:gd name="T17" fmla="*/ 73291578 h 573"/>
                  <a:gd name="T18" fmla="*/ 47979019 w 510"/>
                  <a:gd name="T19" fmla="*/ 74199556 h 573"/>
                  <a:gd name="T20" fmla="*/ 44328516 w 510"/>
                  <a:gd name="T21" fmla="*/ 70567284 h 573"/>
                  <a:gd name="T22" fmla="*/ 45240961 w 510"/>
                  <a:gd name="T23" fmla="*/ 68751328 h 573"/>
                  <a:gd name="T24" fmla="*/ 45240961 w 510"/>
                  <a:gd name="T25" fmla="*/ 68751328 h 573"/>
                  <a:gd name="T26" fmla="*/ 49804270 w 510"/>
                  <a:gd name="T27" fmla="*/ 63173440 h 573"/>
                  <a:gd name="T28" fmla="*/ 45240961 w 510"/>
                  <a:gd name="T29" fmla="*/ 58633190 h 573"/>
                  <a:gd name="T30" fmla="*/ 44328516 w 510"/>
                  <a:gd name="T31" fmla="*/ 55908896 h 573"/>
                  <a:gd name="T32" fmla="*/ 47979019 w 510"/>
                  <a:gd name="T33" fmla="*/ 52276985 h 573"/>
                  <a:gd name="T34" fmla="*/ 50717076 w 510"/>
                  <a:gd name="T35" fmla="*/ 54092940 h 573"/>
                  <a:gd name="T36" fmla="*/ 55280025 w 510"/>
                  <a:gd name="T37" fmla="*/ 58633190 h 573"/>
                  <a:gd name="T38" fmla="*/ 59973683 w 510"/>
                  <a:gd name="T39" fmla="*/ 54092940 h 573"/>
                  <a:gd name="T40" fmla="*/ 59973683 w 510"/>
                  <a:gd name="T41" fmla="*/ 54092940 h 573"/>
                  <a:gd name="T42" fmla="*/ 62711741 w 510"/>
                  <a:gd name="T43" fmla="*/ 52276985 h 573"/>
                  <a:gd name="T44" fmla="*/ 66362244 w 510"/>
                  <a:gd name="T45" fmla="*/ 55908896 h 573"/>
                  <a:gd name="T46" fmla="*/ 65449438 w 510"/>
                  <a:gd name="T47" fmla="*/ 58633190 h 573"/>
                  <a:gd name="T48" fmla="*/ 54367579 w 510"/>
                  <a:gd name="T49" fmla="*/ 52276985 h 573"/>
                  <a:gd name="T50" fmla="*/ 54367579 w 510"/>
                  <a:gd name="T51" fmla="*/ 52276985 h 573"/>
                  <a:gd name="T52" fmla="*/ 54367579 w 510"/>
                  <a:gd name="T53" fmla="*/ 52276985 h 573"/>
                  <a:gd name="T54" fmla="*/ 53454773 w 510"/>
                  <a:gd name="T55" fmla="*/ 51238987 h 573"/>
                  <a:gd name="T56" fmla="*/ 53454773 w 510"/>
                  <a:gd name="T57" fmla="*/ 51238987 h 573"/>
                  <a:gd name="T58" fmla="*/ 47979019 w 510"/>
                  <a:gd name="T59" fmla="*/ 48515053 h 573"/>
                  <a:gd name="T60" fmla="*/ 40547302 w 510"/>
                  <a:gd name="T61" fmla="*/ 55908896 h 573"/>
                  <a:gd name="T62" fmla="*/ 42503264 w 510"/>
                  <a:gd name="T63" fmla="*/ 61357124 h 573"/>
                  <a:gd name="T64" fmla="*/ 42503264 w 510"/>
                  <a:gd name="T65" fmla="*/ 61357124 h 573"/>
                  <a:gd name="T66" fmla="*/ 45240961 w 510"/>
                  <a:gd name="T67" fmla="*/ 63173440 h 573"/>
                  <a:gd name="T68" fmla="*/ 42503264 w 510"/>
                  <a:gd name="T69" fmla="*/ 66027034 h 573"/>
                  <a:gd name="T70" fmla="*/ 42503264 w 510"/>
                  <a:gd name="T71" fmla="*/ 66027034 h 573"/>
                  <a:gd name="T72" fmla="*/ 40547302 w 510"/>
                  <a:gd name="T73" fmla="*/ 70567284 h 573"/>
                  <a:gd name="T74" fmla="*/ 37809606 w 510"/>
                  <a:gd name="T75" fmla="*/ 70567284 h 573"/>
                  <a:gd name="T76" fmla="*/ 37809606 w 510"/>
                  <a:gd name="T77" fmla="*/ 70567284 h 573"/>
                  <a:gd name="T78" fmla="*/ 3780852 w 510"/>
                  <a:gd name="T79" fmla="*/ 70567284 h 573"/>
                  <a:gd name="T80" fmla="*/ 0 w 510"/>
                  <a:gd name="T81" fmla="*/ 66935372 h 573"/>
                  <a:gd name="T82" fmla="*/ 0 w 510"/>
                  <a:gd name="T83" fmla="*/ 3632272 h 573"/>
                  <a:gd name="T84" fmla="*/ 3780852 w 510"/>
                  <a:gd name="T85" fmla="*/ 0 h 573"/>
                  <a:gd name="T86" fmla="*/ 11994664 w 510"/>
                  <a:gd name="T87" fmla="*/ 0 h 573"/>
                  <a:gd name="T88" fmla="*/ 23076884 w 510"/>
                  <a:gd name="T89" fmla="*/ 0 h 573"/>
                  <a:gd name="T90" fmla="*/ 23076884 w 510"/>
                  <a:gd name="T91" fmla="*/ 13750410 h 573"/>
                  <a:gd name="T92" fmla="*/ 23076884 w 510"/>
                  <a:gd name="T93" fmla="*/ 21014594 h 573"/>
                  <a:gd name="T94" fmla="*/ 30508239 w 510"/>
                  <a:gd name="T95" fmla="*/ 28408437 h 573"/>
                  <a:gd name="T96" fmla="*/ 37809606 w 510"/>
                  <a:gd name="T97" fmla="*/ 28408437 h 573"/>
                  <a:gd name="T98" fmla="*/ 54367579 w 510"/>
                  <a:gd name="T99" fmla="*/ 28408437 h 573"/>
                  <a:gd name="T100" fmla="*/ 54367579 w 510"/>
                  <a:gd name="T101" fmla="*/ 48515053 h 573"/>
                  <a:gd name="T102" fmla="*/ 54367579 w 510"/>
                  <a:gd name="T103" fmla="*/ 48515053 h 573"/>
                  <a:gd name="T104" fmla="*/ 54367579 w 510"/>
                  <a:gd name="T105" fmla="*/ 52276985 h 573"/>
                  <a:gd name="T106" fmla="*/ 30508239 w 510"/>
                  <a:gd name="T107" fmla="*/ 24776525 h 573"/>
                  <a:gd name="T108" fmla="*/ 30508239 w 510"/>
                  <a:gd name="T109" fmla="*/ 24776525 h 573"/>
                  <a:gd name="T110" fmla="*/ 26727387 w 510"/>
                  <a:gd name="T111" fmla="*/ 21014594 h 573"/>
                  <a:gd name="T112" fmla="*/ 26727387 w 510"/>
                  <a:gd name="T113" fmla="*/ 13750410 h 573"/>
                  <a:gd name="T114" fmla="*/ 26727387 w 510"/>
                  <a:gd name="T115" fmla="*/ 0 h 573"/>
                  <a:gd name="T116" fmla="*/ 54367579 w 510"/>
                  <a:gd name="T117" fmla="*/ 24776525 h 573"/>
                  <a:gd name="T118" fmla="*/ 37809606 w 510"/>
                  <a:gd name="T119" fmla="*/ 24776525 h 573"/>
                  <a:gd name="T120" fmla="*/ 30508239 w 510"/>
                  <a:gd name="T121" fmla="*/ 24776525 h 573"/>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10" h="573">
                    <a:moveTo>
                      <a:pt x="502" y="452"/>
                    </a:moveTo>
                    <a:lnTo>
                      <a:pt x="502" y="452"/>
                    </a:lnTo>
                    <a:cubicBezTo>
                      <a:pt x="467" y="487"/>
                      <a:pt x="467" y="487"/>
                      <a:pt x="467" y="487"/>
                    </a:cubicBezTo>
                    <a:cubicBezTo>
                      <a:pt x="502" y="530"/>
                      <a:pt x="502" y="530"/>
                      <a:pt x="502" y="530"/>
                    </a:cubicBezTo>
                    <a:cubicBezTo>
                      <a:pt x="509" y="530"/>
                      <a:pt x="509" y="537"/>
                      <a:pt x="509" y="544"/>
                    </a:cubicBezTo>
                    <a:cubicBezTo>
                      <a:pt x="509" y="565"/>
                      <a:pt x="495" y="572"/>
                      <a:pt x="481" y="572"/>
                    </a:cubicBezTo>
                    <a:cubicBezTo>
                      <a:pt x="474" y="572"/>
                      <a:pt x="467" y="572"/>
                      <a:pt x="460" y="565"/>
                    </a:cubicBezTo>
                    <a:cubicBezTo>
                      <a:pt x="424" y="530"/>
                      <a:pt x="424" y="530"/>
                      <a:pt x="424" y="530"/>
                    </a:cubicBezTo>
                    <a:cubicBezTo>
                      <a:pt x="389" y="565"/>
                      <a:pt x="389" y="565"/>
                      <a:pt x="389" y="565"/>
                    </a:cubicBezTo>
                    <a:cubicBezTo>
                      <a:pt x="382" y="572"/>
                      <a:pt x="375" y="572"/>
                      <a:pt x="368" y="572"/>
                    </a:cubicBezTo>
                    <a:cubicBezTo>
                      <a:pt x="354" y="572"/>
                      <a:pt x="340" y="565"/>
                      <a:pt x="340" y="544"/>
                    </a:cubicBezTo>
                    <a:cubicBezTo>
                      <a:pt x="340" y="537"/>
                      <a:pt x="340" y="530"/>
                      <a:pt x="347" y="530"/>
                    </a:cubicBezTo>
                    <a:cubicBezTo>
                      <a:pt x="382" y="487"/>
                      <a:pt x="382" y="487"/>
                      <a:pt x="382" y="487"/>
                    </a:cubicBezTo>
                    <a:cubicBezTo>
                      <a:pt x="347" y="452"/>
                      <a:pt x="347" y="452"/>
                      <a:pt x="347" y="452"/>
                    </a:cubicBezTo>
                    <a:cubicBezTo>
                      <a:pt x="340" y="445"/>
                      <a:pt x="340" y="438"/>
                      <a:pt x="340" y="431"/>
                    </a:cubicBezTo>
                    <a:cubicBezTo>
                      <a:pt x="340" y="417"/>
                      <a:pt x="354" y="403"/>
                      <a:pt x="368" y="403"/>
                    </a:cubicBezTo>
                    <a:cubicBezTo>
                      <a:pt x="375" y="403"/>
                      <a:pt x="382" y="410"/>
                      <a:pt x="389" y="417"/>
                    </a:cubicBezTo>
                    <a:cubicBezTo>
                      <a:pt x="424" y="452"/>
                      <a:pt x="424" y="452"/>
                      <a:pt x="424" y="452"/>
                    </a:cubicBezTo>
                    <a:cubicBezTo>
                      <a:pt x="460" y="417"/>
                      <a:pt x="460" y="417"/>
                      <a:pt x="460" y="417"/>
                    </a:cubicBezTo>
                    <a:cubicBezTo>
                      <a:pt x="467" y="410"/>
                      <a:pt x="474" y="403"/>
                      <a:pt x="481" y="403"/>
                    </a:cubicBezTo>
                    <a:cubicBezTo>
                      <a:pt x="495" y="403"/>
                      <a:pt x="509" y="417"/>
                      <a:pt x="509" y="431"/>
                    </a:cubicBezTo>
                    <a:cubicBezTo>
                      <a:pt x="509" y="438"/>
                      <a:pt x="509" y="445"/>
                      <a:pt x="502" y="452"/>
                    </a:cubicBezTo>
                    <a:close/>
                    <a:moveTo>
                      <a:pt x="417" y="403"/>
                    </a:moveTo>
                    <a:lnTo>
                      <a:pt x="417" y="403"/>
                    </a:lnTo>
                    <a:cubicBezTo>
                      <a:pt x="410" y="395"/>
                      <a:pt x="410" y="395"/>
                      <a:pt x="410" y="395"/>
                    </a:cubicBezTo>
                    <a:cubicBezTo>
                      <a:pt x="396" y="381"/>
                      <a:pt x="382" y="374"/>
                      <a:pt x="368" y="374"/>
                    </a:cubicBezTo>
                    <a:cubicBezTo>
                      <a:pt x="340" y="374"/>
                      <a:pt x="311" y="403"/>
                      <a:pt x="311" y="431"/>
                    </a:cubicBezTo>
                    <a:cubicBezTo>
                      <a:pt x="311" y="452"/>
                      <a:pt x="318" y="466"/>
                      <a:pt x="326" y="473"/>
                    </a:cubicBezTo>
                    <a:cubicBezTo>
                      <a:pt x="347" y="487"/>
                      <a:pt x="347" y="487"/>
                      <a:pt x="347" y="487"/>
                    </a:cubicBezTo>
                    <a:cubicBezTo>
                      <a:pt x="326" y="509"/>
                      <a:pt x="326" y="509"/>
                      <a:pt x="326" y="509"/>
                    </a:cubicBezTo>
                    <a:cubicBezTo>
                      <a:pt x="318" y="516"/>
                      <a:pt x="311" y="530"/>
                      <a:pt x="311" y="544"/>
                    </a:cubicBezTo>
                    <a:cubicBezTo>
                      <a:pt x="290" y="544"/>
                      <a:pt x="290" y="544"/>
                      <a:pt x="290" y="544"/>
                    </a:cubicBezTo>
                    <a:cubicBezTo>
                      <a:pt x="29" y="544"/>
                      <a:pt x="29" y="544"/>
                      <a:pt x="29" y="544"/>
                    </a:cubicBezTo>
                    <a:cubicBezTo>
                      <a:pt x="15" y="544"/>
                      <a:pt x="0" y="537"/>
                      <a:pt x="0" y="516"/>
                    </a:cubicBezTo>
                    <a:cubicBezTo>
                      <a:pt x="0" y="28"/>
                      <a:pt x="0" y="28"/>
                      <a:pt x="0" y="28"/>
                    </a:cubicBezTo>
                    <a:cubicBezTo>
                      <a:pt x="0" y="14"/>
                      <a:pt x="15" y="0"/>
                      <a:pt x="29"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4" y="219"/>
                    </a:cubicBezTo>
                    <a:cubicBezTo>
                      <a:pt x="290" y="219"/>
                      <a:pt x="290" y="219"/>
                      <a:pt x="290" y="219"/>
                    </a:cubicBezTo>
                    <a:cubicBezTo>
                      <a:pt x="417" y="219"/>
                      <a:pt x="417" y="219"/>
                      <a:pt x="417" y="219"/>
                    </a:cubicBezTo>
                    <a:cubicBezTo>
                      <a:pt x="417" y="374"/>
                      <a:pt x="417" y="374"/>
                      <a:pt x="417" y="374"/>
                    </a:cubicBezTo>
                    <a:lnTo>
                      <a:pt x="417" y="403"/>
                    </a:lnTo>
                    <a:close/>
                    <a:moveTo>
                      <a:pt x="234" y="191"/>
                    </a:moveTo>
                    <a:lnTo>
                      <a:pt x="234" y="191"/>
                    </a:lnTo>
                    <a:cubicBezTo>
                      <a:pt x="220" y="191"/>
                      <a:pt x="205" y="176"/>
                      <a:pt x="205" y="162"/>
                    </a:cubicBezTo>
                    <a:cubicBezTo>
                      <a:pt x="205" y="106"/>
                      <a:pt x="205" y="106"/>
                      <a:pt x="205" y="106"/>
                    </a:cubicBezTo>
                    <a:cubicBezTo>
                      <a:pt x="205" y="0"/>
                      <a:pt x="205" y="0"/>
                      <a:pt x="205" y="0"/>
                    </a:cubicBezTo>
                    <a:cubicBezTo>
                      <a:pt x="417" y="191"/>
                      <a:pt x="417" y="191"/>
                      <a:pt x="417" y="191"/>
                    </a:cubicBezTo>
                    <a:cubicBezTo>
                      <a:pt x="290" y="191"/>
                      <a:pt x="290" y="191"/>
                      <a:pt x="290" y="191"/>
                    </a:cubicBezTo>
                    <a:lnTo>
                      <a:pt x="234" y="191"/>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55" name="Freeform 20"/>
              <p:cNvSpPr>
                <a:spLocks noChangeArrowheads="1"/>
              </p:cNvSpPr>
              <p:nvPr/>
            </p:nvSpPr>
            <p:spPr bwMode="auto">
              <a:xfrm>
                <a:off x="6839459" y="1985962"/>
                <a:ext cx="184150" cy="201713"/>
              </a:xfrm>
              <a:custGeom>
                <a:avLst/>
                <a:gdLst>
                  <a:gd name="T0" fmla="*/ 64536992 w 510"/>
                  <a:gd name="T1" fmla="*/ 61528392 h 559"/>
                  <a:gd name="T2" fmla="*/ 64536992 w 510"/>
                  <a:gd name="T3" fmla="*/ 61528392 h 559"/>
                  <a:gd name="T4" fmla="*/ 55280025 w 510"/>
                  <a:gd name="T5" fmla="*/ 70763999 h 559"/>
                  <a:gd name="T6" fmla="*/ 52542328 w 510"/>
                  <a:gd name="T7" fmla="*/ 72585008 h 559"/>
                  <a:gd name="T8" fmla="*/ 49804270 w 510"/>
                  <a:gd name="T9" fmla="*/ 70763999 h 559"/>
                  <a:gd name="T10" fmla="*/ 45240961 w 510"/>
                  <a:gd name="T11" fmla="*/ 66211296 h 559"/>
                  <a:gd name="T12" fmla="*/ 44328516 w 510"/>
                  <a:gd name="T13" fmla="*/ 63349401 h 559"/>
                  <a:gd name="T14" fmla="*/ 47979019 w 510"/>
                  <a:gd name="T15" fmla="*/ 59707023 h 559"/>
                  <a:gd name="T16" fmla="*/ 49804270 w 510"/>
                  <a:gd name="T17" fmla="*/ 61528392 h 559"/>
                  <a:gd name="T18" fmla="*/ 52542328 w 510"/>
                  <a:gd name="T19" fmla="*/ 63349401 h 559"/>
                  <a:gd name="T20" fmla="*/ 59973683 w 510"/>
                  <a:gd name="T21" fmla="*/ 56065005 h 559"/>
                  <a:gd name="T22" fmla="*/ 59973683 w 510"/>
                  <a:gd name="T23" fmla="*/ 56065005 h 559"/>
                  <a:gd name="T24" fmla="*/ 62711741 w 510"/>
                  <a:gd name="T25" fmla="*/ 55154320 h 559"/>
                  <a:gd name="T26" fmla="*/ 66362244 w 510"/>
                  <a:gd name="T27" fmla="*/ 58796699 h 559"/>
                  <a:gd name="T28" fmla="*/ 64536992 w 510"/>
                  <a:gd name="T29" fmla="*/ 61528392 h 559"/>
                  <a:gd name="T30" fmla="*/ 53454773 w 510"/>
                  <a:gd name="T31" fmla="*/ 56975329 h 559"/>
                  <a:gd name="T32" fmla="*/ 53454773 w 510"/>
                  <a:gd name="T33" fmla="*/ 56975329 h 559"/>
                  <a:gd name="T34" fmla="*/ 52542328 w 510"/>
                  <a:gd name="T35" fmla="*/ 57886014 h 559"/>
                  <a:gd name="T36" fmla="*/ 47979019 w 510"/>
                  <a:gd name="T37" fmla="*/ 56065005 h 559"/>
                  <a:gd name="T38" fmla="*/ 40547302 w 510"/>
                  <a:gd name="T39" fmla="*/ 63349401 h 559"/>
                  <a:gd name="T40" fmla="*/ 42372554 w 510"/>
                  <a:gd name="T41" fmla="*/ 68942990 h 559"/>
                  <a:gd name="T42" fmla="*/ 42372554 w 510"/>
                  <a:gd name="T43" fmla="*/ 68942990 h 559"/>
                  <a:gd name="T44" fmla="*/ 44328516 w 510"/>
                  <a:gd name="T45" fmla="*/ 70763999 h 559"/>
                  <a:gd name="T46" fmla="*/ 44328516 w 510"/>
                  <a:gd name="T47" fmla="*/ 70763999 h 559"/>
                  <a:gd name="T48" fmla="*/ 31421045 w 510"/>
                  <a:gd name="T49" fmla="*/ 70763999 h 559"/>
                  <a:gd name="T50" fmla="*/ 31421045 w 510"/>
                  <a:gd name="T51" fmla="*/ 70763999 h 559"/>
                  <a:gd name="T52" fmla="*/ 3780852 w 510"/>
                  <a:gd name="T53" fmla="*/ 70763999 h 559"/>
                  <a:gd name="T54" fmla="*/ 0 w 510"/>
                  <a:gd name="T55" fmla="*/ 67121620 h 559"/>
                  <a:gd name="T56" fmla="*/ 0 w 510"/>
                  <a:gd name="T57" fmla="*/ 3642379 h 559"/>
                  <a:gd name="T58" fmla="*/ 3780852 w 510"/>
                  <a:gd name="T59" fmla="*/ 0 h 559"/>
                  <a:gd name="T60" fmla="*/ 11994664 w 510"/>
                  <a:gd name="T61" fmla="*/ 0 h 559"/>
                  <a:gd name="T62" fmla="*/ 23076884 w 510"/>
                  <a:gd name="T63" fmla="*/ 0 h 559"/>
                  <a:gd name="T64" fmla="*/ 23076884 w 510"/>
                  <a:gd name="T65" fmla="*/ 13788670 h 559"/>
                  <a:gd name="T66" fmla="*/ 23076884 w 510"/>
                  <a:gd name="T67" fmla="*/ 21073067 h 559"/>
                  <a:gd name="T68" fmla="*/ 30508239 w 510"/>
                  <a:gd name="T69" fmla="*/ 28487664 h 559"/>
                  <a:gd name="T70" fmla="*/ 37809606 w 510"/>
                  <a:gd name="T71" fmla="*/ 28487664 h 559"/>
                  <a:gd name="T72" fmla="*/ 53454773 w 510"/>
                  <a:gd name="T73" fmla="*/ 28487664 h 559"/>
                  <a:gd name="T74" fmla="*/ 53454773 w 510"/>
                  <a:gd name="T75" fmla="*/ 50471416 h 559"/>
                  <a:gd name="T76" fmla="*/ 53454773 w 510"/>
                  <a:gd name="T77" fmla="*/ 50471416 h 559"/>
                  <a:gd name="T78" fmla="*/ 53454773 w 510"/>
                  <a:gd name="T79" fmla="*/ 56975329 h 559"/>
                  <a:gd name="T80" fmla="*/ 30508239 w 510"/>
                  <a:gd name="T81" fmla="*/ 24845286 h 559"/>
                  <a:gd name="T82" fmla="*/ 30508239 w 510"/>
                  <a:gd name="T83" fmla="*/ 24845286 h 559"/>
                  <a:gd name="T84" fmla="*/ 26727387 w 510"/>
                  <a:gd name="T85" fmla="*/ 21073067 h 559"/>
                  <a:gd name="T86" fmla="*/ 26727387 w 510"/>
                  <a:gd name="T87" fmla="*/ 13788670 h 559"/>
                  <a:gd name="T88" fmla="*/ 26727387 w 510"/>
                  <a:gd name="T89" fmla="*/ 0 h 559"/>
                  <a:gd name="T90" fmla="*/ 53454773 w 510"/>
                  <a:gd name="T91" fmla="*/ 24845286 h 559"/>
                  <a:gd name="T92" fmla="*/ 37809606 w 510"/>
                  <a:gd name="T93" fmla="*/ 24845286 h 559"/>
                  <a:gd name="T94" fmla="*/ 30508239 w 510"/>
                  <a:gd name="T95" fmla="*/ 24845286 h 559"/>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10" h="559">
                    <a:moveTo>
                      <a:pt x="495" y="473"/>
                    </a:moveTo>
                    <a:lnTo>
                      <a:pt x="495" y="473"/>
                    </a:lnTo>
                    <a:cubicBezTo>
                      <a:pt x="424" y="544"/>
                      <a:pt x="424" y="544"/>
                      <a:pt x="424" y="544"/>
                    </a:cubicBezTo>
                    <a:cubicBezTo>
                      <a:pt x="417" y="551"/>
                      <a:pt x="410" y="558"/>
                      <a:pt x="403" y="558"/>
                    </a:cubicBezTo>
                    <a:cubicBezTo>
                      <a:pt x="396" y="558"/>
                      <a:pt x="389" y="551"/>
                      <a:pt x="382" y="544"/>
                    </a:cubicBezTo>
                    <a:cubicBezTo>
                      <a:pt x="347" y="509"/>
                      <a:pt x="347" y="509"/>
                      <a:pt x="347" y="509"/>
                    </a:cubicBezTo>
                    <a:cubicBezTo>
                      <a:pt x="340" y="502"/>
                      <a:pt x="340" y="495"/>
                      <a:pt x="340" y="487"/>
                    </a:cubicBezTo>
                    <a:cubicBezTo>
                      <a:pt x="340" y="473"/>
                      <a:pt x="347" y="459"/>
                      <a:pt x="368" y="459"/>
                    </a:cubicBezTo>
                    <a:cubicBezTo>
                      <a:pt x="375" y="459"/>
                      <a:pt x="382" y="466"/>
                      <a:pt x="382" y="473"/>
                    </a:cubicBezTo>
                    <a:cubicBezTo>
                      <a:pt x="403" y="487"/>
                      <a:pt x="403" y="487"/>
                      <a:pt x="403" y="487"/>
                    </a:cubicBezTo>
                    <a:cubicBezTo>
                      <a:pt x="460" y="431"/>
                      <a:pt x="460" y="431"/>
                      <a:pt x="460" y="431"/>
                    </a:cubicBezTo>
                    <a:cubicBezTo>
                      <a:pt x="467" y="424"/>
                      <a:pt x="474" y="424"/>
                      <a:pt x="481" y="424"/>
                    </a:cubicBezTo>
                    <a:cubicBezTo>
                      <a:pt x="495" y="424"/>
                      <a:pt x="509" y="438"/>
                      <a:pt x="509" y="452"/>
                    </a:cubicBezTo>
                    <a:cubicBezTo>
                      <a:pt x="509" y="459"/>
                      <a:pt x="502" y="466"/>
                      <a:pt x="495" y="473"/>
                    </a:cubicBezTo>
                    <a:close/>
                    <a:moveTo>
                      <a:pt x="410" y="438"/>
                    </a:moveTo>
                    <a:lnTo>
                      <a:pt x="410" y="438"/>
                    </a:lnTo>
                    <a:cubicBezTo>
                      <a:pt x="403" y="445"/>
                      <a:pt x="403" y="445"/>
                      <a:pt x="403" y="445"/>
                    </a:cubicBezTo>
                    <a:cubicBezTo>
                      <a:pt x="396" y="438"/>
                      <a:pt x="382" y="431"/>
                      <a:pt x="368" y="431"/>
                    </a:cubicBezTo>
                    <a:cubicBezTo>
                      <a:pt x="333" y="431"/>
                      <a:pt x="311" y="459"/>
                      <a:pt x="311" y="487"/>
                    </a:cubicBezTo>
                    <a:cubicBezTo>
                      <a:pt x="311" y="509"/>
                      <a:pt x="318" y="523"/>
                      <a:pt x="325" y="530"/>
                    </a:cubicBezTo>
                    <a:cubicBezTo>
                      <a:pt x="340" y="544"/>
                      <a:pt x="340" y="544"/>
                      <a:pt x="340" y="544"/>
                    </a:cubicBezTo>
                    <a:cubicBezTo>
                      <a:pt x="241" y="544"/>
                      <a:pt x="241" y="544"/>
                      <a:pt x="241" y="544"/>
                    </a:cubicBezTo>
                    <a:cubicBezTo>
                      <a:pt x="29" y="544"/>
                      <a:pt x="29" y="544"/>
                      <a:pt x="29" y="544"/>
                    </a:cubicBezTo>
                    <a:cubicBezTo>
                      <a:pt x="7" y="544"/>
                      <a:pt x="0" y="537"/>
                      <a:pt x="0" y="516"/>
                    </a:cubicBezTo>
                    <a:cubicBezTo>
                      <a:pt x="0" y="28"/>
                      <a:pt x="0" y="28"/>
                      <a:pt x="0" y="28"/>
                    </a:cubicBezTo>
                    <a:cubicBezTo>
                      <a:pt x="0" y="14"/>
                      <a:pt x="7" y="0"/>
                      <a:pt x="29"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4" y="219"/>
                    </a:cubicBezTo>
                    <a:cubicBezTo>
                      <a:pt x="290" y="219"/>
                      <a:pt x="290" y="219"/>
                      <a:pt x="290" y="219"/>
                    </a:cubicBezTo>
                    <a:cubicBezTo>
                      <a:pt x="410" y="219"/>
                      <a:pt x="410" y="219"/>
                      <a:pt x="410" y="219"/>
                    </a:cubicBezTo>
                    <a:cubicBezTo>
                      <a:pt x="410" y="388"/>
                      <a:pt x="410" y="388"/>
                      <a:pt x="410" y="388"/>
                    </a:cubicBezTo>
                    <a:lnTo>
                      <a:pt x="410" y="438"/>
                    </a:lnTo>
                    <a:close/>
                    <a:moveTo>
                      <a:pt x="234" y="191"/>
                    </a:moveTo>
                    <a:lnTo>
                      <a:pt x="234" y="191"/>
                    </a:lnTo>
                    <a:cubicBezTo>
                      <a:pt x="219" y="191"/>
                      <a:pt x="205" y="176"/>
                      <a:pt x="205" y="162"/>
                    </a:cubicBezTo>
                    <a:cubicBezTo>
                      <a:pt x="205" y="106"/>
                      <a:pt x="205" y="106"/>
                      <a:pt x="205" y="106"/>
                    </a:cubicBezTo>
                    <a:cubicBezTo>
                      <a:pt x="205" y="0"/>
                      <a:pt x="205" y="0"/>
                      <a:pt x="205" y="0"/>
                    </a:cubicBezTo>
                    <a:cubicBezTo>
                      <a:pt x="410" y="191"/>
                      <a:pt x="410" y="191"/>
                      <a:pt x="410" y="191"/>
                    </a:cubicBezTo>
                    <a:cubicBezTo>
                      <a:pt x="290" y="191"/>
                      <a:pt x="290" y="191"/>
                      <a:pt x="290" y="191"/>
                    </a:cubicBezTo>
                    <a:lnTo>
                      <a:pt x="234" y="191"/>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56" name="Freeform 21"/>
              <p:cNvSpPr>
                <a:spLocks noChangeArrowheads="1"/>
              </p:cNvSpPr>
              <p:nvPr/>
            </p:nvSpPr>
            <p:spPr bwMode="auto">
              <a:xfrm>
                <a:off x="6458459" y="1985962"/>
                <a:ext cx="180975" cy="196850"/>
              </a:xfrm>
              <a:custGeom>
                <a:avLst/>
                <a:gdLst>
                  <a:gd name="T0" fmla="*/ 61359160 w 503"/>
                  <a:gd name="T1" fmla="*/ 67317282 h 545"/>
                  <a:gd name="T2" fmla="*/ 61359160 w 503"/>
                  <a:gd name="T3" fmla="*/ 67317282 h 545"/>
                  <a:gd name="T4" fmla="*/ 57605098 w 503"/>
                  <a:gd name="T5" fmla="*/ 67317282 h 545"/>
                  <a:gd name="T6" fmla="*/ 57605098 w 503"/>
                  <a:gd name="T7" fmla="*/ 67317282 h 545"/>
                  <a:gd name="T8" fmla="*/ 50356024 w 503"/>
                  <a:gd name="T9" fmla="*/ 67317282 h 545"/>
                  <a:gd name="T10" fmla="*/ 50356024 w 503"/>
                  <a:gd name="T11" fmla="*/ 67317282 h 545"/>
                  <a:gd name="T12" fmla="*/ 46731487 w 503"/>
                  <a:gd name="T13" fmla="*/ 67317282 h 545"/>
                  <a:gd name="T14" fmla="*/ 42977425 w 503"/>
                  <a:gd name="T15" fmla="*/ 63534150 h 545"/>
                  <a:gd name="T16" fmla="*/ 46731487 w 503"/>
                  <a:gd name="T17" fmla="*/ 59881048 h 545"/>
                  <a:gd name="T18" fmla="*/ 49449710 w 503"/>
                  <a:gd name="T19" fmla="*/ 59881048 h 545"/>
                  <a:gd name="T20" fmla="*/ 50356024 w 503"/>
                  <a:gd name="T21" fmla="*/ 59881048 h 545"/>
                  <a:gd name="T22" fmla="*/ 57605098 w 503"/>
                  <a:gd name="T23" fmla="*/ 59881048 h 545"/>
                  <a:gd name="T24" fmla="*/ 61359160 w 503"/>
                  <a:gd name="T25" fmla="*/ 59881048 h 545"/>
                  <a:gd name="T26" fmla="*/ 64983697 w 503"/>
                  <a:gd name="T27" fmla="*/ 63534150 h 545"/>
                  <a:gd name="T28" fmla="*/ 61359160 w 503"/>
                  <a:gd name="T29" fmla="*/ 67317282 h 545"/>
                  <a:gd name="T30" fmla="*/ 53980561 w 503"/>
                  <a:gd name="T31" fmla="*/ 48792072 h 545"/>
                  <a:gd name="T32" fmla="*/ 53980561 w 503"/>
                  <a:gd name="T33" fmla="*/ 48792072 h 545"/>
                  <a:gd name="T34" fmla="*/ 53980561 w 503"/>
                  <a:gd name="T35" fmla="*/ 56228306 h 545"/>
                  <a:gd name="T36" fmla="*/ 46731487 w 503"/>
                  <a:gd name="T37" fmla="*/ 56228306 h 545"/>
                  <a:gd name="T38" fmla="*/ 39352888 w 503"/>
                  <a:gd name="T39" fmla="*/ 63534150 h 545"/>
                  <a:gd name="T40" fmla="*/ 46731487 w 503"/>
                  <a:gd name="T41" fmla="*/ 70970385 h 545"/>
                  <a:gd name="T42" fmla="*/ 46731487 w 503"/>
                  <a:gd name="T43" fmla="*/ 70970385 h 545"/>
                  <a:gd name="T44" fmla="*/ 3624537 w 503"/>
                  <a:gd name="T45" fmla="*/ 70970385 h 545"/>
                  <a:gd name="T46" fmla="*/ 0 w 503"/>
                  <a:gd name="T47" fmla="*/ 67317282 h 545"/>
                  <a:gd name="T48" fmla="*/ 0 w 503"/>
                  <a:gd name="T49" fmla="*/ 3652741 h 545"/>
                  <a:gd name="T50" fmla="*/ 3624537 w 503"/>
                  <a:gd name="T51" fmla="*/ 0 h 545"/>
                  <a:gd name="T52" fmla="*/ 12815405 w 503"/>
                  <a:gd name="T53" fmla="*/ 0 h 545"/>
                  <a:gd name="T54" fmla="*/ 12815405 w 503"/>
                  <a:gd name="T55" fmla="*/ 0 h 545"/>
                  <a:gd name="T56" fmla="*/ 23818900 w 503"/>
                  <a:gd name="T57" fmla="*/ 0 h 545"/>
                  <a:gd name="T58" fmla="*/ 23818900 w 503"/>
                  <a:gd name="T59" fmla="*/ 13828622 h 545"/>
                  <a:gd name="T60" fmla="*/ 23818900 w 503"/>
                  <a:gd name="T61" fmla="*/ 21134466 h 545"/>
                  <a:gd name="T62" fmla="*/ 31197500 w 503"/>
                  <a:gd name="T63" fmla="*/ 28570701 h 545"/>
                  <a:gd name="T64" fmla="*/ 38446574 w 503"/>
                  <a:gd name="T65" fmla="*/ 28570701 h 545"/>
                  <a:gd name="T66" fmla="*/ 53980561 w 503"/>
                  <a:gd name="T67" fmla="*/ 28570701 h 545"/>
                  <a:gd name="T68" fmla="*/ 53980561 w 503"/>
                  <a:gd name="T69" fmla="*/ 48792072 h 545"/>
                  <a:gd name="T70" fmla="*/ 31197500 w 503"/>
                  <a:gd name="T71" fmla="*/ 24917959 h 545"/>
                  <a:gd name="T72" fmla="*/ 31197500 w 503"/>
                  <a:gd name="T73" fmla="*/ 24917959 h 545"/>
                  <a:gd name="T74" fmla="*/ 27443438 w 503"/>
                  <a:gd name="T75" fmla="*/ 21134466 h 545"/>
                  <a:gd name="T76" fmla="*/ 27443438 w 503"/>
                  <a:gd name="T77" fmla="*/ 13828622 h 545"/>
                  <a:gd name="T78" fmla="*/ 27443438 w 503"/>
                  <a:gd name="T79" fmla="*/ 0 h 545"/>
                  <a:gd name="T80" fmla="*/ 53980561 w 503"/>
                  <a:gd name="T81" fmla="*/ 24917959 h 545"/>
                  <a:gd name="T82" fmla="*/ 38446574 w 503"/>
                  <a:gd name="T83" fmla="*/ 24917959 h 545"/>
                  <a:gd name="T84" fmla="*/ 31197500 w 503"/>
                  <a:gd name="T85" fmla="*/ 24917959 h 54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503" h="545">
                    <a:moveTo>
                      <a:pt x="474" y="516"/>
                    </a:moveTo>
                    <a:lnTo>
                      <a:pt x="474" y="516"/>
                    </a:lnTo>
                    <a:cubicBezTo>
                      <a:pt x="445" y="516"/>
                      <a:pt x="445" y="516"/>
                      <a:pt x="445" y="516"/>
                    </a:cubicBezTo>
                    <a:cubicBezTo>
                      <a:pt x="389" y="516"/>
                      <a:pt x="389" y="516"/>
                      <a:pt x="389" y="516"/>
                    </a:cubicBezTo>
                    <a:cubicBezTo>
                      <a:pt x="361" y="516"/>
                      <a:pt x="361" y="516"/>
                      <a:pt x="361" y="516"/>
                    </a:cubicBezTo>
                    <a:cubicBezTo>
                      <a:pt x="347" y="516"/>
                      <a:pt x="332" y="509"/>
                      <a:pt x="332" y="487"/>
                    </a:cubicBezTo>
                    <a:cubicBezTo>
                      <a:pt x="332" y="473"/>
                      <a:pt x="347" y="459"/>
                      <a:pt x="361" y="459"/>
                    </a:cubicBezTo>
                    <a:cubicBezTo>
                      <a:pt x="382" y="459"/>
                      <a:pt x="382" y="459"/>
                      <a:pt x="382" y="459"/>
                    </a:cubicBezTo>
                    <a:cubicBezTo>
                      <a:pt x="389" y="459"/>
                      <a:pt x="389" y="459"/>
                      <a:pt x="389" y="459"/>
                    </a:cubicBezTo>
                    <a:cubicBezTo>
                      <a:pt x="445" y="459"/>
                      <a:pt x="445" y="459"/>
                      <a:pt x="445" y="459"/>
                    </a:cubicBezTo>
                    <a:cubicBezTo>
                      <a:pt x="474" y="459"/>
                      <a:pt x="474" y="459"/>
                      <a:pt x="474" y="459"/>
                    </a:cubicBezTo>
                    <a:cubicBezTo>
                      <a:pt x="488" y="459"/>
                      <a:pt x="502" y="473"/>
                      <a:pt x="502" y="487"/>
                    </a:cubicBezTo>
                    <a:cubicBezTo>
                      <a:pt x="502" y="509"/>
                      <a:pt x="488" y="516"/>
                      <a:pt x="474" y="516"/>
                    </a:cubicBezTo>
                    <a:close/>
                    <a:moveTo>
                      <a:pt x="417" y="374"/>
                    </a:moveTo>
                    <a:lnTo>
                      <a:pt x="417" y="374"/>
                    </a:lnTo>
                    <a:cubicBezTo>
                      <a:pt x="417" y="431"/>
                      <a:pt x="417" y="431"/>
                      <a:pt x="417" y="431"/>
                    </a:cubicBezTo>
                    <a:cubicBezTo>
                      <a:pt x="361" y="431"/>
                      <a:pt x="361" y="431"/>
                      <a:pt x="361" y="431"/>
                    </a:cubicBezTo>
                    <a:cubicBezTo>
                      <a:pt x="332" y="431"/>
                      <a:pt x="304" y="459"/>
                      <a:pt x="304" y="487"/>
                    </a:cubicBezTo>
                    <a:cubicBezTo>
                      <a:pt x="304" y="523"/>
                      <a:pt x="332" y="544"/>
                      <a:pt x="361" y="544"/>
                    </a:cubicBezTo>
                    <a:cubicBezTo>
                      <a:pt x="28" y="544"/>
                      <a:pt x="28" y="544"/>
                      <a:pt x="28" y="544"/>
                    </a:cubicBezTo>
                    <a:cubicBezTo>
                      <a:pt x="14" y="544"/>
                      <a:pt x="0" y="537"/>
                      <a:pt x="0" y="516"/>
                    </a:cubicBezTo>
                    <a:cubicBezTo>
                      <a:pt x="0" y="28"/>
                      <a:pt x="0" y="28"/>
                      <a:pt x="0" y="28"/>
                    </a:cubicBezTo>
                    <a:cubicBezTo>
                      <a:pt x="0" y="14"/>
                      <a:pt x="14" y="0"/>
                      <a:pt x="28" y="0"/>
                    </a:cubicBezTo>
                    <a:cubicBezTo>
                      <a:pt x="99" y="0"/>
                      <a:pt x="99" y="0"/>
                      <a:pt x="99" y="0"/>
                    </a:cubicBezTo>
                    <a:cubicBezTo>
                      <a:pt x="184" y="0"/>
                      <a:pt x="184" y="0"/>
                      <a:pt x="184" y="0"/>
                    </a:cubicBezTo>
                    <a:cubicBezTo>
                      <a:pt x="184" y="106"/>
                      <a:pt x="184" y="106"/>
                      <a:pt x="184" y="106"/>
                    </a:cubicBezTo>
                    <a:cubicBezTo>
                      <a:pt x="184" y="162"/>
                      <a:pt x="184" y="162"/>
                      <a:pt x="184" y="162"/>
                    </a:cubicBezTo>
                    <a:cubicBezTo>
                      <a:pt x="184" y="191"/>
                      <a:pt x="205" y="219"/>
                      <a:pt x="241" y="219"/>
                    </a:cubicBezTo>
                    <a:cubicBezTo>
                      <a:pt x="297" y="219"/>
                      <a:pt x="297" y="219"/>
                      <a:pt x="297" y="219"/>
                    </a:cubicBezTo>
                    <a:cubicBezTo>
                      <a:pt x="417" y="219"/>
                      <a:pt x="417" y="219"/>
                      <a:pt x="417" y="219"/>
                    </a:cubicBezTo>
                    <a:cubicBezTo>
                      <a:pt x="417" y="374"/>
                      <a:pt x="417" y="374"/>
                      <a:pt x="417" y="374"/>
                    </a:cubicBezTo>
                    <a:close/>
                    <a:moveTo>
                      <a:pt x="241" y="191"/>
                    </a:moveTo>
                    <a:lnTo>
                      <a:pt x="241" y="191"/>
                    </a:lnTo>
                    <a:cubicBezTo>
                      <a:pt x="219" y="191"/>
                      <a:pt x="212" y="176"/>
                      <a:pt x="212" y="162"/>
                    </a:cubicBezTo>
                    <a:cubicBezTo>
                      <a:pt x="212" y="106"/>
                      <a:pt x="212" y="106"/>
                      <a:pt x="212" y="106"/>
                    </a:cubicBezTo>
                    <a:cubicBezTo>
                      <a:pt x="212" y="0"/>
                      <a:pt x="212" y="0"/>
                      <a:pt x="212" y="0"/>
                    </a:cubicBezTo>
                    <a:cubicBezTo>
                      <a:pt x="417" y="191"/>
                      <a:pt x="417" y="191"/>
                      <a:pt x="417" y="191"/>
                    </a:cubicBezTo>
                    <a:cubicBezTo>
                      <a:pt x="297" y="191"/>
                      <a:pt x="297" y="191"/>
                      <a:pt x="297" y="191"/>
                    </a:cubicBezTo>
                    <a:lnTo>
                      <a:pt x="241" y="191"/>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57" name="Freeform 22"/>
              <p:cNvSpPr>
                <a:spLocks noChangeArrowheads="1"/>
              </p:cNvSpPr>
              <p:nvPr/>
            </p:nvSpPr>
            <p:spPr bwMode="auto">
              <a:xfrm>
                <a:off x="6079046" y="1985962"/>
                <a:ext cx="180975" cy="206375"/>
              </a:xfrm>
              <a:custGeom>
                <a:avLst/>
                <a:gdLst>
                  <a:gd name="T0" fmla="*/ 61359160 w 503"/>
                  <a:gd name="T1" fmla="*/ 66935372 h 573"/>
                  <a:gd name="T2" fmla="*/ 61359160 w 503"/>
                  <a:gd name="T3" fmla="*/ 66935372 h 573"/>
                  <a:gd name="T4" fmla="*/ 57605098 w 503"/>
                  <a:gd name="T5" fmla="*/ 66935372 h 573"/>
                  <a:gd name="T6" fmla="*/ 57605098 w 503"/>
                  <a:gd name="T7" fmla="*/ 70567284 h 573"/>
                  <a:gd name="T8" fmla="*/ 53980561 w 503"/>
                  <a:gd name="T9" fmla="*/ 74199556 h 573"/>
                  <a:gd name="T10" fmla="*/ 50356024 w 503"/>
                  <a:gd name="T11" fmla="*/ 70567284 h 573"/>
                  <a:gd name="T12" fmla="*/ 50356024 w 503"/>
                  <a:gd name="T13" fmla="*/ 66935372 h 573"/>
                  <a:gd name="T14" fmla="*/ 46731487 w 503"/>
                  <a:gd name="T15" fmla="*/ 66935372 h 573"/>
                  <a:gd name="T16" fmla="*/ 42977425 w 503"/>
                  <a:gd name="T17" fmla="*/ 63173440 h 573"/>
                  <a:gd name="T18" fmla="*/ 46731487 w 503"/>
                  <a:gd name="T19" fmla="*/ 59541168 h 573"/>
                  <a:gd name="T20" fmla="*/ 50356024 w 503"/>
                  <a:gd name="T21" fmla="*/ 59541168 h 573"/>
                  <a:gd name="T22" fmla="*/ 50356024 w 503"/>
                  <a:gd name="T23" fmla="*/ 55908896 h 573"/>
                  <a:gd name="T24" fmla="*/ 53980561 w 503"/>
                  <a:gd name="T25" fmla="*/ 52276985 h 573"/>
                  <a:gd name="T26" fmla="*/ 57605098 w 503"/>
                  <a:gd name="T27" fmla="*/ 55908896 h 573"/>
                  <a:gd name="T28" fmla="*/ 57605098 w 503"/>
                  <a:gd name="T29" fmla="*/ 59541168 h 573"/>
                  <a:gd name="T30" fmla="*/ 61359160 w 503"/>
                  <a:gd name="T31" fmla="*/ 59541168 h 573"/>
                  <a:gd name="T32" fmla="*/ 64983697 w 503"/>
                  <a:gd name="T33" fmla="*/ 63173440 h 573"/>
                  <a:gd name="T34" fmla="*/ 61359160 w 503"/>
                  <a:gd name="T35" fmla="*/ 66935372 h 573"/>
                  <a:gd name="T36" fmla="*/ 46731487 w 503"/>
                  <a:gd name="T37" fmla="*/ 55908896 h 573"/>
                  <a:gd name="T38" fmla="*/ 46731487 w 503"/>
                  <a:gd name="T39" fmla="*/ 55908896 h 573"/>
                  <a:gd name="T40" fmla="*/ 39352888 w 503"/>
                  <a:gd name="T41" fmla="*/ 63173440 h 573"/>
                  <a:gd name="T42" fmla="*/ 46731487 w 503"/>
                  <a:gd name="T43" fmla="*/ 70567284 h 573"/>
                  <a:gd name="T44" fmla="*/ 46731487 w 503"/>
                  <a:gd name="T45" fmla="*/ 70567284 h 573"/>
                  <a:gd name="T46" fmla="*/ 3624537 w 503"/>
                  <a:gd name="T47" fmla="*/ 70567284 h 573"/>
                  <a:gd name="T48" fmla="*/ 0 w 503"/>
                  <a:gd name="T49" fmla="*/ 66935372 h 573"/>
                  <a:gd name="T50" fmla="*/ 0 w 503"/>
                  <a:gd name="T51" fmla="*/ 3632272 h 573"/>
                  <a:gd name="T52" fmla="*/ 3624537 w 503"/>
                  <a:gd name="T53" fmla="*/ 0 h 573"/>
                  <a:gd name="T54" fmla="*/ 11909450 w 503"/>
                  <a:gd name="T55" fmla="*/ 0 h 573"/>
                  <a:gd name="T56" fmla="*/ 11909450 w 503"/>
                  <a:gd name="T57" fmla="*/ 0 h 573"/>
                  <a:gd name="T58" fmla="*/ 22912586 w 503"/>
                  <a:gd name="T59" fmla="*/ 0 h 573"/>
                  <a:gd name="T60" fmla="*/ 22912586 w 503"/>
                  <a:gd name="T61" fmla="*/ 13750410 h 573"/>
                  <a:gd name="T62" fmla="*/ 22912586 w 503"/>
                  <a:gd name="T63" fmla="*/ 21014594 h 573"/>
                  <a:gd name="T64" fmla="*/ 30161660 w 503"/>
                  <a:gd name="T65" fmla="*/ 28408437 h 573"/>
                  <a:gd name="T66" fmla="*/ 37540259 w 503"/>
                  <a:gd name="T67" fmla="*/ 28408437 h 573"/>
                  <a:gd name="T68" fmla="*/ 53980561 w 503"/>
                  <a:gd name="T69" fmla="*/ 28408437 h 573"/>
                  <a:gd name="T70" fmla="*/ 53980561 w 503"/>
                  <a:gd name="T71" fmla="*/ 48515053 h 573"/>
                  <a:gd name="T72" fmla="*/ 53980561 w 503"/>
                  <a:gd name="T73" fmla="*/ 48515053 h 573"/>
                  <a:gd name="T74" fmla="*/ 46731487 w 503"/>
                  <a:gd name="T75" fmla="*/ 55908896 h 573"/>
                  <a:gd name="T76" fmla="*/ 30161660 w 503"/>
                  <a:gd name="T77" fmla="*/ 24776525 h 573"/>
                  <a:gd name="T78" fmla="*/ 30161660 w 503"/>
                  <a:gd name="T79" fmla="*/ 24776525 h 573"/>
                  <a:gd name="T80" fmla="*/ 26537123 w 503"/>
                  <a:gd name="T81" fmla="*/ 21014594 h 573"/>
                  <a:gd name="T82" fmla="*/ 26537123 w 503"/>
                  <a:gd name="T83" fmla="*/ 13750410 h 573"/>
                  <a:gd name="T84" fmla="*/ 26537123 w 503"/>
                  <a:gd name="T85" fmla="*/ 0 h 573"/>
                  <a:gd name="T86" fmla="*/ 53980561 w 503"/>
                  <a:gd name="T87" fmla="*/ 24776525 h 573"/>
                  <a:gd name="T88" fmla="*/ 37540259 w 503"/>
                  <a:gd name="T89" fmla="*/ 24776525 h 573"/>
                  <a:gd name="T90" fmla="*/ 30161660 w 503"/>
                  <a:gd name="T91" fmla="*/ 24776525 h 573"/>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03" h="573">
                    <a:moveTo>
                      <a:pt x="474" y="516"/>
                    </a:moveTo>
                    <a:lnTo>
                      <a:pt x="474" y="516"/>
                    </a:lnTo>
                    <a:cubicBezTo>
                      <a:pt x="445" y="516"/>
                      <a:pt x="445" y="516"/>
                      <a:pt x="445" y="516"/>
                    </a:cubicBezTo>
                    <a:cubicBezTo>
                      <a:pt x="445" y="544"/>
                      <a:pt x="445" y="544"/>
                      <a:pt x="445" y="544"/>
                    </a:cubicBezTo>
                    <a:cubicBezTo>
                      <a:pt x="445" y="565"/>
                      <a:pt x="431" y="572"/>
                      <a:pt x="417" y="572"/>
                    </a:cubicBezTo>
                    <a:cubicBezTo>
                      <a:pt x="396" y="572"/>
                      <a:pt x="389" y="565"/>
                      <a:pt x="389" y="544"/>
                    </a:cubicBezTo>
                    <a:cubicBezTo>
                      <a:pt x="389" y="516"/>
                      <a:pt x="389" y="516"/>
                      <a:pt x="389" y="516"/>
                    </a:cubicBezTo>
                    <a:cubicBezTo>
                      <a:pt x="361" y="516"/>
                      <a:pt x="361" y="516"/>
                      <a:pt x="361" y="516"/>
                    </a:cubicBezTo>
                    <a:cubicBezTo>
                      <a:pt x="339" y="516"/>
                      <a:pt x="332" y="509"/>
                      <a:pt x="332" y="487"/>
                    </a:cubicBezTo>
                    <a:cubicBezTo>
                      <a:pt x="332" y="473"/>
                      <a:pt x="339" y="459"/>
                      <a:pt x="361" y="459"/>
                    </a:cubicBezTo>
                    <a:cubicBezTo>
                      <a:pt x="389" y="459"/>
                      <a:pt x="389" y="459"/>
                      <a:pt x="389" y="459"/>
                    </a:cubicBezTo>
                    <a:cubicBezTo>
                      <a:pt x="389" y="431"/>
                      <a:pt x="389" y="431"/>
                      <a:pt x="389" y="431"/>
                    </a:cubicBezTo>
                    <a:cubicBezTo>
                      <a:pt x="389" y="417"/>
                      <a:pt x="396" y="403"/>
                      <a:pt x="417" y="403"/>
                    </a:cubicBezTo>
                    <a:cubicBezTo>
                      <a:pt x="431" y="403"/>
                      <a:pt x="445" y="417"/>
                      <a:pt x="445" y="431"/>
                    </a:cubicBezTo>
                    <a:cubicBezTo>
                      <a:pt x="445" y="459"/>
                      <a:pt x="445" y="459"/>
                      <a:pt x="445" y="459"/>
                    </a:cubicBezTo>
                    <a:cubicBezTo>
                      <a:pt x="474" y="459"/>
                      <a:pt x="474" y="459"/>
                      <a:pt x="474" y="459"/>
                    </a:cubicBezTo>
                    <a:cubicBezTo>
                      <a:pt x="488" y="459"/>
                      <a:pt x="502" y="473"/>
                      <a:pt x="502" y="487"/>
                    </a:cubicBezTo>
                    <a:cubicBezTo>
                      <a:pt x="502" y="509"/>
                      <a:pt x="488" y="516"/>
                      <a:pt x="474" y="516"/>
                    </a:cubicBezTo>
                    <a:close/>
                    <a:moveTo>
                      <a:pt x="361" y="431"/>
                    </a:moveTo>
                    <a:lnTo>
                      <a:pt x="361" y="431"/>
                    </a:lnTo>
                    <a:cubicBezTo>
                      <a:pt x="325" y="431"/>
                      <a:pt x="304" y="459"/>
                      <a:pt x="304" y="487"/>
                    </a:cubicBezTo>
                    <a:cubicBezTo>
                      <a:pt x="304" y="523"/>
                      <a:pt x="325" y="544"/>
                      <a:pt x="361" y="544"/>
                    </a:cubicBezTo>
                    <a:cubicBezTo>
                      <a:pt x="28" y="544"/>
                      <a:pt x="28" y="544"/>
                      <a:pt x="28" y="544"/>
                    </a:cubicBezTo>
                    <a:cubicBezTo>
                      <a:pt x="14" y="544"/>
                      <a:pt x="0" y="537"/>
                      <a:pt x="0" y="516"/>
                    </a:cubicBezTo>
                    <a:cubicBezTo>
                      <a:pt x="0" y="28"/>
                      <a:pt x="0" y="28"/>
                      <a:pt x="0" y="28"/>
                    </a:cubicBezTo>
                    <a:cubicBezTo>
                      <a:pt x="0" y="14"/>
                      <a:pt x="14" y="0"/>
                      <a:pt x="28"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3" y="219"/>
                    </a:cubicBezTo>
                    <a:cubicBezTo>
                      <a:pt x="290" y="219"/>
                      <a:pt x="290" y="219"/>
                      <a:pt x="290" y="219"/>
                    </a:cubicBezTo>
                    <a:cubicBezTo>
                      <a:pt x="417" y="219"/>
                      <a:pt x="417" y="219"/>
                      <a:pt x="417" y="219"/>
                    </a:cubicBezTo>
                    <a:cubicBezTo>
                      <a:pt x="417" y="374"/>
                      <a:pt x="417" y="374"/>
                      <a:pt x="417" y="374"/>
                    </a:cubicBezTo>
                    <a:cubicBezTo>
                      <a:pt x="382" y="374"/>
                      <a:pt x="361" y="403"/>
                      <a:pt x="361" y="431"/>
                    </a:cubicBezTo>
                    <a:close/>
                    <a:moveTo>
                      <a:pt x="233" y="191"/>
                    </a:moveTo>
                    <a:lnTo>
                      <a:pt x="233" y="191"/>
                    </a:lnTo>
                    <a:cubicBezTo>
                      <a:pt x="219" y="191"/>
                      <a:pt x="205" y="176"/>
                      <a:pt x="205" y="162"/>
                    </a:cubicBezTo>
                    <a:cubicBezTo>
                      <a:pt x="205" y="106"/>
                      <a:pt x="205" y="106"/>
                      <a:pt x="205" y="106"/>
                    </a:cubicBezTo>
                    <a:cubicBezTo>
                      <a:pt x="205" y="0"/>
                      <a:pt x="205" y="0"/>
                      <a:pt x="205" y="0"/>
                    </a:cubicBezTo>
                    <a:cubicBezTo>
                      <a:pt x="417" y="191"/>
                      <a:pt x="417" y="191"/>
                      <a:pt x="417" y="191"/>
                    </a:cubicBezTo>
                    <a:cubicBezTo>
                      <a:pt x="290" y="191"/>
                      <a:pt x="290" y="191"/>
                      <a:pt x="290" y="191"/>
                    </a:cubicBezTo>
                    <a:lnTo>
                      <a:pt x="233" y="191"/>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58" name="Freeform 23"/>
              <p:cNvSpPr>
                <a:spLocks noChangeArrowheads="1"/>
              </p:cNvSpPr>
              <p:nvPr/>
            </p:nvSpPr>
            <p:spPr bwMode="auto">
              <a:xfrm>
                <a:off x="5690109" y="1978025"/>
                <a:ext cx="168275" cy="219075"/>
              </a:xfrm>
              <a:custGeom>
                <a:avLst/>
                <a:gdLst>
                  <a:gd name="T0" fmla="*/ 56869383 w 467"/>
                  <a:gd name="T1" fmla="*/ 71431400 h 609"/>
                  <a:gd name="T2" fmla="*/ 56869383 w 467"/>
                  <a:gd name="T3" fmla="*/ 71431400 h 609"/>
                  <a:gd name="T4" fmla="*/ 11036246 w 467"/>
                  <a:gd name="T5" fmla="*/ 71431400 h 609"/>
                  <a:gd name="T6" fmla="*/ 7271138 w 467"/>
                  <a:gd name="T7" fmla="*/ 67808209 h 609"/>
                  <a:gd name="T8" fmla="*/ 7271138 w 467"/>
                  <a:gd name="T9" fmla="*/ 3752694 h 609"/>
                  <a:gd name="T10" fmla="*/ 11036246 w 467"/>
                  <a:gd name="T11" fmla="*/ 0 h 609"/>
                  <a:gd name="T12" fmla="*/ 30252386 w 467"/>
                  <a:gd name="T13" fmla="*/ 0 h 609"/>
                  <a:gd name="T14" fmla="*/ 30252386 w 467"/>
                  <a:gd name="T15" fmla="*/ 13846331 h 609"/>
                  <a:gd name="T16" fmla="*/ 30252386 w 467"/>
                  <a:gd name="T17" fmla="*/ 21093073 h 609"/>
                  <a:gd name="T18" fmla="*/ 37653243 w 467"/>
                  <a:gd name="T19" fmla="*/ 28468958 h 609"/>
                  <a:gd name="T20" fmla="*/ 44924380 w 467"/>
                  <a:gd name="T21" fmla="*/ 28468958 h 609"/>
                  <a:gd name="T22" fmla="*/ 60505132 w 467"/>
                  <a:gd name="T23" fmla="*/ 28468958 h 609"/>
                  <a:gd name="T24" fmla="*/ 60505132 w 467"/>
                  <a:gd name="T25" fmla="*/ 57714571 h 609"/>
                  <a:gd name="T26" fmla="*/ 60505132 w 467"/>
                  <a:gd name="T27" fmla="*/ 67808209 h 609"/>
                  <a:gd name="T28" fmla="*/ 56869383 w 467"/>
                  <a:gd name="T29" fmla="*/ 71431400 h 609"/>
                  <a:gd name="T30" fmla="*/ 37653243 w 467"/>
                  <a:gd name="T31" fmla="*/ 24716265 h 609"/>
                  <a:gd name="T32" fmla="*/ 37653243 w 467"/>
                  <a:gd name="T33" fmla="*/ 24716265 h 609"/>
                  <a:gd name="T34" fmla="*/ 33888135 w 467"/>
                  <a:gd name="T35" fmla="*/ 21093073 h 609"/>
                  <a:gd name="T36" fmla="*/ 33888135 w 467"/>
                  <a:gd name="T37" fmla="*/ 13846331 h 609"/>
                  <a:gd name="T38" fmla="*/ 33888135 w 467"/>
                  <a:gd name="T39" fmla="*/ 0 h 609"/>
                  <a:gd name="T40" fmla="*/ 60505132 w 467"/>
                  <a:gd name="T41" fmla="*/ 24716265 h 609"/>
                  <a:gd name="T42" fmla="*/ 44924380 w 467"/>
                  <a:gd name="T43" fmla="*/ 24716265 h 609"/>
                  <a:gd name="T44" fmla="*/ 37653243 w 467"/>
                  <a:gd name="T45" fmla="*/ 24716265 h 609"/>
                  <a:gd name="T46" fmla="*/ 13762877 w 467"/>
                  <a:gd name="T47" fmla="*/ 75054951 h 609"/>
                  <a:gd name="T48" fmla="*/ 13762877 w 467"/>
                  <a:gd name="T49" fmla="*/ 75054951 h 609"/>
                  <a:gd name="T50" fmla="*/ 16489509 w 467"/>
                  <a:gd name="T51" fmla="*/ 75054951 h 609"/>
                  <a:gd name="T52" fmla="*/ 40379874 w 467"/>
                  <a:gd name="T53" fmla="*/ 75054951 h 609"/>
                  <a:gd name="T54" fmla="*/ 45833137 w 467"/>
                  <a:gd name="T55" fmla="*/ 75054951 h 609"/>
                  <a:gd name="T56" fmla="*/ 53233994 w 467"/>
                  <a:gd name="T57" fmla="*/ 75054951 h 609"/>
                  <a:gd name="T58" fmla="*/ 49468526 w 467"/>
                  <a:gd name="T59" fmla="*/ 78678142 h 609"/>
                  <a:gd name="T60" fmla="*/ 7271138 w 467"/>
                  <a:gd name="T61" fmla="*/ 78678142 h 609"/>
                  <a:gd name="T62" fmla="*/ 0 w 467"/>
                  <a:gd name="T63" fmla="*/ 71431400 h 609"/>
                  <a:gd name="T64" fmla="*/ 0 w 467"/>
                  <a:gd name="T65" fmla="*/ 10999436 h 609"/>
                  <a:gd name="T66" fmla="*/ 3635389 w 467"/>
                  <a:gd name="T67" fmla="*/ 7376244 h 609"/>
                  <a:gd name="T68" fmla="*/ 3635389 w 467"/>
                  <a:gd name="T69" fmla="*/ 18375680 h 609"/>
                  <a:gd name="T70" fmla="*/ 3635389 w 467"/>
                  <a:gd name="T71" fmla="*/ 61338122 h 609"/>
                  <a:gd name="T72" fmla="*/ 3635389 w 467"/>
                  <a:gd name="T73" fmla="*/ 67808209 h 609"/>
                  <a:gd name="T74" fmla="*/ 11036246 w 467"/>
                  <a:gd name="T75" fmla="*/ 75054951 h 609"/>
                  <a:gd name="T76" fmla="*/ 13762877 w 467"/>
                  <a:gd name="T77" fmla="*/ 75054951 h 609"/>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467" h="609">
                    <a:moveTo>
                      <a:pt x="438" y="552"/>
                    </a:moveTo>
                    <a:lnTo>
                      <a:pt x="438" y="552"/>
                    </a:lnTo>
                    <a:cubicBezTo>
                      <a:pt x="85" y="552"/>
                      <a:pt x="85" y="552"/>
                      <a:pt x="85" y="552"/>
                    </a:cubicBezTo>
                    <a:cubicBezTo>
                      <a:pt x="63" y="552"/>
                      <a:pt x="56" y="538"/>
                      <a:pt x="56" y="524"/>
                    </a:cubicBezTo>
                    <a:cubicBezTo>
                      <a:pt x="56" y="29"/>
                      <a:pt x="56" y="29"/>
                      <a:pt x="56" y="29"/>
                    </a:cubicBezTo>
                    <a:cubicBezTo>
                      <a:pt x="56" y="15"/>
                      <a:pt x="63" y="0"/>
                      <a:pt x="85" y="0"/>
                    </a:cubicBezTo>
                    <a:cubicBezTo>
                      <a:pt x="233" y="0"/>
                      <a:pt x="233" y="0"/>
                      <a:pt x="233" y="0"/>
                    </a:cubicBezTo>
                    <a:cubicBezTo>
                      <a:pt x="233" y="107"/>
                      <a:pt x="233" y="107"/>
                      <a:pt x="233" y="107"/>
                    </a:cubicBezTo>
                    <a:cubicBezTo>
                      <a:pt x="233" y="163"/>
                      <a:pt x="233" y="163"/>
                      <a:pt x="233" y="163"/>
                    </a:cubicBezTo>
                    <a:cubicBezTo>
                      <a:pt x="233" y="191"/>
                      <a:pt x="261" y="220"/>
                      <a:pt x="290" y="220"/>
                    </a:cubicBezTo>
                    <a:cubicBezTo>
                      <a:pt x="346" y="220"/>
                      <a:pt x="346" y="220"/>
                      <a:pt x="346" y="220"/>
                    </a:cubicBezTo>
                    <a:cubicBezTo>
                      <a:pt x="466" y="220"/>
                      <a:pt x="466" y="220"/>
                      <a:pt x="466" y="220"/>
                    </a:cubicBezTo>
                    <a:cubicBezTo>
                      <a:pt x="466" y="446"/>
                      <a:pt x="466" y="446"/>
                      <a:pt x="466" y="446"/>
                    </a:cubicBezTo>
                    <a:cubicBezTo>
                      <a:pt x="466" y="524"/>
                      <a:pt x="466" y="524"/>
                      <a:pt x="466" y="524"/>
                    </a:cubicBezTo>
                    <a:cubicBezTo>
                      <a:pt x="466" y="538"/>
                      <a:pt x="459" y="552"/>
                      <a:pt x="438" y="552"/>
                    </a:cubicBezTo>
                    <a:close/>
                    <a:moveTo>
                      <a:pt x="290" y="191"/>
                    </a:moveTo>
                    <a:lnTo>
                      <a:pt x="290" y="191"/>
                    </a:lnTo>
                    <a:cubicBezTo>
                      <a:pt x="275" y="191"/>
                      <a:pt x="261" y="177"/>
                      <a:pt x="261" y="163"/>
                    </a:cubicBezTo>
                    <a:cubicBezTo>
                      <a:pt x="261" y="107"/>
                      <a:pt x="261" y="107"/>
                      <a:pt x="261" y="107"/>
                    </a:cubicBezTo>
                    <a:cubicBezTo>
                      <a:pt x="261" y="0"/>
                      <a:pt x="261" y="0"/>
                      <a:pt x="261" y="0"/>
                    </a:cubicBezTo>
                    <a:cubicBezTo>
                      <a:pt x="466" y="191"/>
                      <a:pt x="466" y="191"/>
                      <a:pt x="466" y="191"/>
                    </a:cubicBezTo>
                    <a:cubicBezTo>
                      <a:pt x="346" y="191"/>
                      <a:pt x="346" y="191"/>
                      <a:pt x="346" y="191"/>
                    </a:cubicBezTo>
                    <a:lnTo>
                      <a:pt x="290" y="191"/>
                    </a:lnTo>
                    <a:close/>
                    <a:moveTo>
                      <a:pt x="106" y="580"/>
                    </a:moveTo>
                    <a:lnTo>
                      <a:pt x="106" y="580"/>
                    </a:lnTo>
                    <a:cubicBezTo>
                      <a:pt x="127" y="580"/>
                      <a:pt x="127" y="580"/>
                      <a:pt x="127" y="580"/>
                    </a:cubicBezTo>
                    <a:cubicBezTo>
                      <a:pt x="311" y="580"/>
                      <a:pt x="311" y="580"/>
                      <a:pt x="311" y="580"/>
                    </a:cubicBezTo>
                    <a:cubicBezTo>
                      <a:pt x="353" y="580"/>
                      <a:pt x="353" y="580"/>
                      <a:pt x="353" y="580"/>
                    </a:cubicBezTo>
                    <a:cubicBezTo>
                      <a:pt x="410" y="580"/>
                      <a:pt x="410" y="580"/>
                      <a:pt x="410" y="580"/>
                    </a:cubicBezTo>
                    <a:cubicBezTo>
                      <a:pt x="410" y="594"/>
                      <a:pt x="403" y="608"/>
                      <a:pt x="381" y="608"/>
                    </a:cubicBezTo>
                    <a:cubicBezTo>
                      <a:pt x="56" y="608"/>
                      <a:pt x="56" y="608"/>
                      <a:pt x="56" y="608"/>
                    </a:cubicBezTo>
                    <a:cubicBezTo>
                      <a:pt x="21" y="608"/>
                      <a:pt x="0" y="580"/>
                      <a:pt x="0" y="552"/>
                    </a:cubicBezTo>
                    <a:cubicBezTo>
                      <a:pt x="0" y="85"/>
                      <a:pt x="0" y="85"/>
                      <a:pt x="0" y="85"/>
                    </a:cubicBezTo>
                    <a:cubicBezTo>
                      <a:pt x="0" y="71"/>
                      <a:pt x="7" y="57"/>
                      <a:pt x="28" y="57"/>
                    </a:cubicBezTo>
                    <a:cubicBezTo>
                      <a:pt x="28" y="142"/>
                      <a:pt x="28" y="142"/>
                      <a:pt x="28" y="142"/>
                    </a:cubicBezTo>
                    <a:cubicBezTo>
                      <a:pt x="28" y="474"/>
                      <a:pt x="28" y="474"/>
                      <a:pt x="28" y="474"/>
                    </a:cubicBezTo>
                    <a:cubicBezTo>
                      <a:pt x="28" y="524"/>
                      <a:pt x="28" y="524"/>
                      <a:pt x="28" y="524"/>
                    </a:cubicBezTo>
                    <a:cubicBezTo>
                      <a:pt x="28" y="552"/>
                      <a:pt x="49" y="580"/>
                      <a:pt x="85" y="580"/>
                    </a:cubicBezTo>
                    <a:lnTo>
                      <a:pt x="106" y="580"/>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59" name="Freeform 24"/>
              <p:cNvSpPr>
                <a:spLocks noChangeArrowheads="1"/>
              </p:cNvSpPr>
              <p:nvPr/>
            </p:nvSpPr>
            <p:spPr bwMode="auto">
              <a:xfrm>
                <a:off x="5318634" y="1985962"/>
                <a:ext cx="150812" cy="196850"/>
              </a:xfrm>
              <a:custGeom>
                <a:avLst/>
                <a:gdLst>
                  <a:gd name="T0" fmla="*/ 50637113 w 418"/>
                  <a:gd name="T1" fmla="*/ 70970385 h 545"/>
                  <a:gd name="T2" fmla="*/ 50637113 w 418"/>
                  <a:gd name="T3" fmla="*/ 70970385 h 545"/>
                  <a:gd name="T4" fmla="*/ 3644744 w 418"/>
                  <a:gd name="T5" fmla="*/ 70970385 h 545"/>
                  <a:gd name="T6" fmla="*/ 0 w 418"/>
                  <a:gd name="T7" fmla="*/ 67317282 h 545"/>
                  <a:gd name="T8" fmla="*/ 0 w 418"/>
                  <a:gd name="T9" fmla="*/ 3652741 h 545"/>
                  <a:gd name="T10" fmla="*/ 3644744 w 418"/>
                  <a:gd name="T11" fmla="*/ 0 h 545"/>
                  <a:gd name="T12" fmla="*/ 23951688 w 418"/>
                  <a:gd name="T13" fmla="*/ 0 h 545"/>
                  <a:gd name="T14" fmla="*/ 23951688 w 418"/>
                  <a:gd name="T15" fmla="*/ 13828622 h 545"/>
                  <a:gd name="T16" fmla="*/ 23951688 w 418"/>
                  <a:gd name="T17" fmla="*/ 21134466 h 545"/>
                  <a:gd name="T18" fmla="*/ 31241536 w 418"/>
                  <a:gd name="T19" fmla="*/ 28570701 h 545"/>
                  <a:gd name="T20" fmla="*/ 38661270 w 418"/>
                  <a:gd name="T21" fmla="*/ 28570701 h 545"/>
                  <a:gd name="T22" fmla="*/ 54281857 w 418"/>
                  <a:gd name="T23" fmla="*/ 28570701 h 545"/>
                  <a:gd name="T24" fmla="*/ 54281857 w 418"/>
                  <a:gd name="T25" fmla="*/ 58054858 h 545"/>
                  <a:gd name="T26" fmla="*/ 54281857 w 418"/>
                  <a:gd name="T27" fmla="*/ 67317282 h 545"/>
                  <a:gd name="T28" fmla="*/ 50637113 w 418"/>
                  <a:gd name="T29" fmla="*/ 70970385 h 545"/>
                  <a:gd name="T30" fmla="*/ 31241536 w 418"/>
                  <a:gd name="T31" fmla="*/ 24917959 h 545"/>
                  <a:gd name="T32" fmla="*/ 31241536 w 418"/>
                  <a:gd name="T33" fmla="*/ 24917959 h 545"/>
                  <a:gd name="T34" fmla="*/ 27596431 w 418"/>
                  <a:gd name="T35" fmla="*/ 21134466 h 545"/>
                  <a:gd name="T36" fmla="*/ 27596431 w 418"/>
                  <a:gd name="T37" fmla="*/ 13828622 h 545"/>
                  <a:gd name="T38" fmla="*/ 27596431 w 418"/>
                  <a:gd name="T39" fmla="*/ 0 h 545"/>
                  <a:gd name="T40" fmla="*/ 54281857 w 418"/>
                  <a:gd name="T41" fmla="*/ 24917959 h 545"/>
                  <a:gd name="T42" fmla="*/ 38661270 w 418"/>
                  <a:gd name="T43" fmla="*/ 24917959 h 545"/>
                  <a:gd name="T44" fmla="*/ 31241536 w 418"/>
                  <a:gd name="T45" fmla="*/ 24917959 h 54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18" h="545">
                    <a:moveTo>
                      <a:pt x="389" y="544"/>
                    </a:moveTo>
                    <a:lnTo>
                      <a:pt x="389" y="544"/>
                    </a:lnTo>
                    <a:cubicBezTo>
                      <a:pt x="28" y="544"/>
                      <a:pt x="28" y="544"/>
                      <a:pt x="28" y="544"/>
                    </a:cubicBezTo>
                    <a:cubicBezTo>
                      <a:pt x="14" y="544"/>
                      <a:pt x="0" y="537"/>
                      <a:pt x="0" y="516"/>
                    </a:cubicBezTo>
                    <a:cubicBezTo>
                      <a:pt x="0" y="28"/>
                      <a:pt x="0" y="28"/>
                      <a:pt x="0" y="28"/>
                    </a:cubicBezTo>
                    <a:cubicBezTo>
                      <a:pt x="0" y="14"/>
                      <a:pt x="14" y="0"/>
                      <a:pt x="28" y="0"/>
                    </a:cubicBezTo>
                    <a:cubicBezTo>
                      <a:pt x="184" y="0"/>
                      <a:pt x="184" y="0"/>
                      <a:pt x="184" y="0"/>
                    </a:cubicBezTo>
                    <a:cubicBezTo>
                      <a:pt x="184" y="106"/>
                      <a:pt x="184" y="106"/>
                      <a:pt x="184" y="106"/>
                    </a:cubicBezTo>
                    <a:cubicBezTo>
                      <a:pt x="184" y="162"/>
                      <a:pt x="184" y="162"/>
                      <a:pt x="184" y="162"/>
                    </a:cubicBezTo>
                    <a:cubicBezTo>
                      <a:pt x="184" y="191"/>
                      <a:pt x="205" y="219"/>
                      <a:pt x="240" y="219"/>
                    </a:cubicBezTo>
                    <a:cubicBezTo>
                      <a:pt x="297" y="219"/>
                      <a:pt x="297" y="219"/>
                      <a:pt x="297" y="219"/>
                    </a:cubicBezTo>
                    <a:cubicBezTo>
                      <a:pt x="417" y="219"/>
                      <a:pt x="417" y="219"/>
                      <a:pt x="417" y="219"/>
                    </a:cubicBezTo>
                    <a:cubicBezTo>
                      <a:pt x="417" y="445"/>
                      <a:pt x="417" y="445"/>
                      <a:pt x="417" y="445"/>
                    </a:cubicBezTo>
                    <a:cubicBezTo>
                      <a:pt x="417" y="516"/>
                      <a:pt x="417" y="516"/>
                      <a:pt x="417" y="516"/>
                    </a:cubicBezTo>
                    <a:cubicBezTo>
                      <a:pt x="417" y="537"/>
                      <a:pt x="403" y="544"/>
                      <a:pt x="389" y="544"/>
                    </a:cubicBezTo>
                    <a:close/>
                    <a:moveTo>
                      <a:pt x="240" y="191"/>
                    </a:moveTo>
                    <a:lnTo>
                      <a:pt x="240" y="191"/>
                    </a:lnTo>
                    <a:cubicBezTo>
                      <a:pt x="219" y="191"/>
                      <a:pt x="212" y="176"/>
                      <a:pt x="212" y="162"/>
                    </a:cubicBezTo>
                    <a:cubicBezTo>
                      <a:pt x="212" y="106"/>
                      <a:pt x="212" y="106"/>
                      <a:pt x="212" y="106"/>
                    </a:cubicBezTo>
                    <a:cubicBezTo>
                      <a:pt x="212" y="0"/>
                      <a:pt x="212" y="0"/>
                      <a:pt x="212" y="0"/>
                    </a:cubicBezTo>
                    <a:cubicBezTo>
                      <a:pt x="417" y="191"/>
                      <a:pt x="417" y="191"/>
                      <a:pt x="417" y="191"/>
                    </a:cubicBezTo>
                    <a:cubicBezTo>
                      <a:pt x="297" y="191"/>
                      <a:pt x="297" y="191"/>
                      <a:pt x="297" y="191"/>
                    </a:cubicBezTo>
                    <a:lnTo>
                      <a:pt x="240" y="191"/>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60" name="Freeform 25"/>
              <p:cNvSpPr>
                <a:spLocks noChangeArrowheads="1"/>
              </p:cNvSpPr>
              <p:nvPr/>
            </p:nvSpPr>
            <p:spPr bwMode="auto">
              <a:xfrm>
                <a:off x="6841046" y="3148280"/>
                <a:ext cx="217487" cy="193675"/>
              </a:xfrm>
              <a:custGeom>
                <a:avLst/>
                <a:gdLst>
                  <a:gd name="T0" fmla="*/ 74787349 w 602"/>
                  <a:gd name="T1" fmla="*/ 43932186 h 538"/>
                  <a:gd name="T2" fmla="*/ 69174956 w 602"/>
                  <a:gd name="T3" fmla="*/ 46653716 h 538"/>
                  <a:gd name="T4" fmla="*/ 65520668 w 602"/>
                  <a:gd name="T5" fmla="*/ 46653716 h 538"/>
                  <a:gd name="T6" fmla="*/ 59908275 w 602"/>
                  <a:gd name="T7" fmla="*/ 43932186 h 538"/>
                  <a:gd name="T8" fmla="*/ 54426302 w 602"/>
                  <a:gd name="T9" fmla="*/ 56761895 h 538"/>
                  <a:gd name="T10" fmla="*/ 57167289 w 602"/>
                  <a:gd name="T11" fmla="*/ 58576248 h 538"/>
                  <a:gd name="T12" fmla="*/ 54426302 w 602"/>
                  <a:gd name="T13" fmla="*/ 61427374 h 538"/>
                  <a:gd name="T14" fmla="*/ 53512640 w 602"/>
                  <a:gd name="T15" fmla="*/ 61427374 h 538"/>
                  <a:gd name="T16" fmla="*/ 3654649 w 602"/>
                  <a:gd name="T17" fmla="*/ 61427374 h 538"/>
                  <a:gd name="T18" fmla="*/ 0 w 602"/>
                  <a:gd name="T19" fmla="*/ 53133188 h 538"/>
                  <a:gd name="T20" fmla="*/ 0 w 602"/>
                  <a:gd name="T21" fmla="*/ 42117833 h 538"/>
                  <a:gd name="T22" fmla="*/ 0 w 602"/>
                  <a:gd name="T23" fmla="*/ 31102477 h 538"/>
                  <a:gd name="T24" fmla="*/ 78441997 w 602"/>
                  <a:gd name="T25" fmla="*/ 18272768 h 538"/>
                  <a:gd name="T26" fmla="*/ 78441997 w 602"/>
                  <a:gd name="T27" fmla="*/ 35767597 h 538"/>
                  <a:gd name="T28" fmla="*/ 78441997 w 602"/>
                  <a:gd name="T29" fmla="*/ 44839362 h 538"/>
                  <a:gd name="T30" fmla="*/ 0 w 602"/>
                  <a:gd name="T31" fmla="*/ 11015356 h 538"/>
                  <a:gd name="T32" fmla="*/ 0 w 602"/>
                  <a:gd name="T33" fmla="*/ 9201002 h 538"/>
                  <a:gd name="T34" fmla="*/ 3654649 w 602"/>
                  <a:gd name="T35" fmla="*/ 0 h 538"/>
                  <a:gd name="T36" fmla="*/ 11094005 w 602"/>
                  <a:gd name="T37" fmla="*/ 0 h 538"/>
                  <a:gd name="T38" fmla="*/ 22188371 w 602"/>
                  <a:gd name="T39" fmla="*/ 0 h 538"/>
                  <a:gd name="T40" fmla="*/ 74787349 w 602"/>
                  <a:gd name="T41" fmla="*/ 7257053 h 538"/>
                  <a:gd name="T42" fmla="*/ 78441997 w 602"/>
                  <a:gd name="T43" fmla="*/ 14644062 h 538"/>
                  <a:gd name="T44" fmla="*/ 0 w 602"/>
                  <a:gd name="T45" fmla="*/ 11015356 h 538"/>
                  <a:gd name="T46" fmla="*/ 57167289 w 602"/>
                  <a:gd name="T47" fmla="*/ 64148544 h 538"/>
                  <a:gd name="T48" fmla="*/ 57167289 w 602"/>
                  <a:gd name="T49" fmla="*/ 54040365 h 538"/>
                  <a:gd name="T50" fmla="*/ 59908275 w 602"/>
                  <a:gd name="T51" fmla="*/ 47560892 h 538"/>
                  <a:gd name="T52" fmla="*/ 67347631 w 602"/>
                  <a:gd name="T53" fmla="*/ 54040365 h 538"/>
                  <a:gd name="T54" fmla="*/ 71915942 w 602"/>
                  <a:gd name="T55" fmla="*/ 49504482 h 538"/>
                  <a:gd name="T56" fmla="*/ 78441997 w 602"/>
                  <a:gd name="T57" fmla="*/ 51318835 h 538"/>
                  <a:gd name="T58" fmla="*/ 72829604 w 602"/>
                  <a:gd name="T59" fmla="*/ 58576248 h 538"/>
                  <a:gd name="T60" fmla="*/ 78441997 w 602"/>
                  <a:gd name="T61" fmla="*/ 65962897 h 538"/>
                  <a:gd name="T62" fmla="*/ 71915942 w 602"/>
                  <a:gd name="T63" fmla="*/ 68684427 h 538"/>
                  <a:gd name="T64" fmla="*/ 62779682 w 602"/>
                  <a:gd name="T65" fmla="*/ 68684427 h 538"/>
                  <a:gd name="T66" fmla="*/ 56253627 w 602"/>
                  <a:gd name="T67" fmla="*/ 65962897 h 53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2" h="538">
                    <a:moveTo>
                      <a:pt x="573" y="339"/>
                    </a:moveTo>
                    <a:lnTo>
                      <a:pt x="573" y="339"/>
                    </a:lnTo>
                    <a:cubicBezTo>
                      <a:pt x="558" y="339"/>
                      <a:pt x="544" y="346"/>
                      <a:pt x="530" y="360"/>
                    </a:cubicBezTo>
                    <a:cubicBezTo>
                      <a:pt x="516" y="375"/>
                      <a:pt x="516" y="375"/>
                      <a:pt x="516" y="375"/>
                    </a:cubicBezTo>
                    <a:cubicBezTo>
                      <a:pt x="502" y="360"/>
                      <a:pt x="502" y="360"/>
                      <a:pt x="502" y="360"/>
                    </a:cubicBezTo>
                    <a:cubicBezTo>
                      <a:pt x="488" y="346"/>
                      <a:pt x="474" y="339"/>
                      <a:pt x="459" y="339"/>
                    </a:cubicBezTo>
                    <a:cubicBezTo>
                      <a:pt x="431" y="339"/>
                      <a:pt x="403" y="367"/>
                      <a:pt x="403" y="396"/>
                    </a:cubicBezTo>
                    <a:cubicBezTo>
                      <a:pt x="403" y="417"/>
                      <a:pt x="410" y="431"/>
                      <a:pt x="417" y="438"/>
                    </a:cubicBezTo>
                    <a:cubicBezTo>
                      <a:pt x="438" y="452"/>
                      <a:pt x="438" y="452"/>
                      <a:pt x="438" y="452"/>
                    </a:cubicBezTo>
                    <a:cubicBezTo>
                      <a:pt x="417" y="474"/>
                      <a:pt x="417" y="474"/>
                      <a:pt x="417" y="474"/>
                    </a:cubicBezTo>
                    <a:cubicBezTo>
                      <a:pt x="410" y="474"/>
                      <a:pt x="410" y="474"/>
                      <a:pt x="410" y="474"/>
                    </a:cubicBezTo>
                    <a:cubicBezTo>
                      <a:pt x="28" y="474"/>
                      <a:pt x="28" y="474"/>
                      <a:pt x="28" y="474"/>
                    </a:cubicBezTo>
                    <a:cubicBezTo>
                      <a:pt x="7"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1" y="141"/>
                      <a:pt x="601" y="141"/>
                      <a:pt x="601" y="141"/>
                    </a:cubicBezTo>
                    <a:cubicBezTo>
                      <a:pt x="601" y="240"/>
                      <a:pt x="601" y="240"/>
                      <a:pt x="601" y="240"/>
                    </a:cubicBezTo>
                    <a:cubicBezTo>
                      <a:pt x="601" y="276"/>
                      <a:pt x="601" y="276"/>
                      <a:pt x="601" y="276"/>
                    </a:cubicBezTo>
                    <a:cubicBezTo>
                      <a:pt x="601" y="325"/>
                      <a:pt x="601" y="325"/>
                      <a:pt x="601" y="325"/>
                    </a:cubicBezTo>
                    <a:cubicBezTo>
                      <a:pt x="601" y="346"/>
                      <a:pt x="601" y="346"/>
                      <a:pt x="601" y="346"/>
                    </a:cubicBezTo>
                    <a:cubicBezTo>
                      <a:pt x="594" y="346"/>
                      <a:pt x="580" y="339"/>
                      <a:pt x="573" y="339"/>
                    </a:cubicBezTo>
                    <a:close/>
                    <a:moveTo>
                      <a:pt x="0" y="85"/>
                    </a:moveTo>
                    <a:lnTo>
                      <a:pt x="0" y="85"/>
                    </a:lnTo>
                    <a:cubicBezTo>
                      <a:pt x="0" y="71"/>
                      <a:pt x="0" y="71"/>
                      <a:pt x="0" y="71"/>
                    </a:cubicBezTo>
                    <a:cubicBezTo>
                      <a:pt x="0" y="28"/>
                      <a:pt x="0" y="28"/>
                      <a:pt x="0" y="28"/>
                    </a:cubicBezTo>
                    <a:cubicBezTo>
                      <a:pt x="0" y="14"/>
                      <a:pt x="7" y="0"/>
                      <a:pt x="28" y="0"/>
                    </a:cubicBezTo>
                    <a:cubicBezTo>
                      <a:pt x="64" y="0"/>
                      <a:pt x="64" y="0"/>
                      <a:pt x="64" y="0"/>
                    </a:cubicBezTo>
                    <a:cubicBezTo>
                      <a:pt x="85" y="0"/>
                      <a:pt x="85" y="0"/>
                      <a:pt x="85" y="0"/>
                    </a:cubicBezTo>
                    <a:cubicBezTo>
                      <a:pt x="113" y="0"/>
                      <a:pt x="113" y="0"/>
                      <a:pt x="113" y="0"/>
                    </a:cubicBezTo>
                    <a:cubicBezTo>
                      <a:pt x="170" y="0"/>
                      <a:pt x="170" y="0"/>
                      <a:pt x="170" y="0"/>
                    </a:cubicBezTo>
                    <a:cubicBezTo>
                      <a:pt x="226" y="56"/>
                      <a:pt x="226" y="56"/>
                      <a:pt x="226" y="56"/>
                    </a:cubicBezTo>
                    <a:cubicBezTo>
                      <a:pt x="573" y="56"/>
                      <a:pt x="573" y="56"/>
                      <a:pt x="573" y="56"/>
                    </a:cubicBezTo>
                    <a:cubicBezTo>
                      <a:pt x="587" y="56"/>
                      <a:pt x="601" y="71"/>
                      <a:pt x="601" y="85"/>
                    </a:cubicBezTo>
                    <a:cubicBezTo>
                      <a:pt x="601" y="113"/>
                      <a:pt x="601" y="113"/>
                      <a:pt x="601" y="113"/>
                    </a:cubicBezTo>
                    <a:cubicBezTo>
                      <a:pt x="0" y="113"/>
                      <a:pt x="0" y="113"/>
                      <a:pt x="0" y="113"/>
                    </a:cubicBezTo>
                    <a:lnTo>
                      <a:pt x="0" y="85"/>
                    </a:lnTo>
                    <a:close/>
                    <a:moveTo>
                      <a:pt x="438" y="495"/>
                    </a:moveTo>
                    <a:lnTo>
                      <a:pt x="438" y="495"/>
                    </a:lnTo>
                    <a:cubicBezTo>
                      <a:pt x="474" y="452"/>
                      <a:pt x="474" y="452"/>
                      <a:pt x="474" y="452"/>
                    </a:cubicBezTo>
                    <a:cubicBezTo>
                      <a:pt x="438" y="417"/>
                      <a:pt x="438" y="417"/>
                      <a:pt x="438" y="417"/>
                    </a:cubicBezTo>
                    <a:cubicBezTo>
                      <a:pt x="431" y="410"/>
                      <a:pt x="431" y="403"/>
                      <a:pt x="431" y="396"/>
                    </a:cubicBezTo>
                    <a:cubicBezTo>
                      <a:pt x="431" y="382"/>
                      <a:pt x="445" y="367"/>
                      <a:pt x="459" y="367"/>
                    </a:cubicBezTo>
                    <a:cubicBezTo>
                      <a:pt x="466" y="367"/>
                      <a:pt x="474" y="375"/>
                      <a:pt x="481" y="382"/>
                    </a:cubicBezTo>
                    <a:cubicBezTo>
                      <a:pt x="516" y="417"/>
                      <a:pt x="516" y="417"/>
                      <a:pt x="516" y="417"/>
                    </a:cubicBezTo>
                    <a:cubicBezTo>
                      <a:pt x="551" y="382"/>
                      <a:pt x="551" y="382"/>
                      <a:pt x="551" y="382"/>
                    </a:cubicBezTo>
                    <a:cubicBezTo>
                      <a:pt x="558" y="375"/>
                      <a:pt x="565" y="367"/>
                      <a:pt x="573" y="367"/>
                    </a:cubicBezTo>
                    <a:cubicBezTo>
                      <a:pt x="587" y="367"/>
                      <a:pt x="601" y="382"/>
                      <a:pt x="601" y="396"/>
                    </a:cubicBezTo>
                    <a:cubicBezTo>
                      <a:pt x="601" y="403"/>
                      <a:pt x="601" y="410"/>
                      <a:pt x="594" y="417"/>
                    </a:cubicBezTo>
                    <a:cubicBezTo>
                      <a:pt x="558" y="452"/>
                      <a:pt x="558" y="452"/>
                      <a:pt x="558" y="452"/>
                    </a:cubicBezTo>
                    <a:cubicBezTo>
                      <a:pt x="594" y="495"/>
                      <a:pt x="594" y="495"/>
                      <a:pt x="594" y="495"/>
                    </a:cubicBezTo>
                    <a:cubicBezTo>
                      <a:pt x="601" y="495"/>
                      <a:pt x="601" y="502"/>
                      <a:pt x="601" y="509"/>
                    </a:cubicBezTo>
                    <a:cubicBezTo>
                      <a:pt x="601" y="530"/>
                      <a:pt x="587" y="537"/>
                      <a:pt x="573" y="537"/>
                    </a:cubicBezTo>
                    <a:cubicBezTo>
                      <a:pt x="565" y="537"/>
                      <a:pt x="558" y="537"/>
                      <a:pt x="551" y="530"/>
                    </a:cubicBezTo>
                    <a:cubicBezTo>
                      <a:pt x="516" y="495"/>
                      <a:pt x="516" y="495"/>
                      <a:pt x="516" y="495"/>
                    </a:cubicBezTo>
                    <a:cubicBezTo>
                      <a:pt x="481" y="530"/>
                      <a:pt x="481" y="530"/>
                      <a:pt x="481" y="530"/>
                    </a:cubicBezTo>
                    <a:cubicBezTo>
                      <a:pt x="474" y="537"/>
                      <a:pt x="466" y="537"/>
                      <a:pt x="459" y="537"/>
                    </a:cubicBezTo>
                    <a:cubicBezTo>
                      <a:pt x="445" y="537"/>
                      <a:pt x="431" y="530"/>
                      <a:pt x="431" y="509"/>
                    </a:cubicBezTo>
                    <a:cubicBezTo>
                      <a:pt x="431" y="502"/>
                      <a:pt x="431" y="495"/>
                      <a:pt x="438" y="495"/>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61" name="Freeform 26"/>
              <p:cNvSpPr>
                <a:spLocks noChangeArrowheads="1"/>
              </p:cNvSpPr>
              <p:nvPr/>
            </p:nvSpPr>
            <p:spPr bwMode="auto">
              <a:xfrm>
                <a:off x="6458459" y="3148280"/>
                <a:ext cx="219075" cy="188912"/>
              </a:xfrm>
              <a:custGeom>
                <a:avLst/>
                <a:gdLst>
                  <a:gd name="T0" fmla="*/ 74925449 w 609"/>
                  <a:gd name="T1" fmla="*/ 46790690 h 524"/>
                  <a:gd name="T2" fmla="*/ 74925449 w 609"/>
                  <a:gd name="T3" fmla="*/ 46790690 h 524"/>
                  <a:gd name="T4" fmla="*/ 69490662 w 609"/>
                  <a:gd name="T5" fmla="*/ 48740378 h 524"/>
                  <a:gd name="T6" fmla="*/ 64961313 w 609"/>
                  <a:gd name="T7" fmla="*/ 53289407 h 524"/>
                  <a:gd name="T8" fmla="*/ 60302822 w 609"/>
                  <a:gd name="T9" fmla="*/ 51469868 h 524"/>
                  <a:gd name="T10" fmla="*/ 53056080 w 609"/>
                  <a:gd name="T11" fmla="*/ 58748387 h 524"/>
                  <a:gd name="T12" fmla="*/ 53056080 w 609"/>
                  <a:gd name="T13" fmla="*/ 61607664 h 524"/>
                  <a:gd name="T14" fmla="*/ 3623191 w 609"/>
                  <a:gd name="T15" fmla="*/ 61607664 h 524"/>
                  <a:gd name="T16" fmla="*/ 0 w 609"/>
                  <a:gd name="T17" fmla="*/ 57838437 h 524"/>
                  <a:gd name="T18" fmla="*/ 0 w 609"/>
                  <a:gd name="T19" fmla="*/ 53289407 h 524"/>
                  <a:gd name="T20" fmla="*/ 0 w 609"/>
                  <a:gd name="T21" fmla="*/ 46790690 h 524"/>
                  <a:gd name="T22" fmla="*/ 0 w 609"/>
                  <a:gd name="T23" fmla="*/ 42241661 h 524"/>
                  <a:gd name="T24" fmla="*/ 0 w 609"/>
                  <a:gd name="T25" fmla="*/ 35872730 h 524"/>
                  <a:gd name="T26" fmla="*/ 0 w 609"/>
                  <a:gd name="T27" fmla="*/ 31193914 h 524"/>
                  <a:gd name="T28" fmla="*/ 0 w 609"/>
                  <a:gd name="T29" fmla="*/ 18326267 h 524"/>
                  <a:gd name="T30" fmla="*/ 78678142 w 609"/>
                  <a:gd name="T31" fmla="*/ 18326267 h 524"/>
                  <a:gd name="T32" fmla="*/ 78678142 w 609"/>
                  <a:gd name="T33" fmla="*/ 31193914 h 524"/>
                  <a:gd name="T34" fmla="*/ 78678142 w 609"/>
                  <a:gd name="T35" fmla="*/ 35872730 h 524"/>
                  <a:gd name="T36" fmla="*/ 78678142 w 609"/>
                  <a:gd name="T37" fmla="*/ 42241661 h 524"/>
                  <a:gd name="T38" fmla="*/ 78678142 w 609"/>
                  <a:gd name="T39" fmla="*/ 46790690 h 524"/>
                  <a:gd name="T40" fmla="*/ 78678142 w 609"/>
                  <a:gd name="T41" fmla="*/ 47700641 h 524"/>
                  <a:gd name="T42" fmla="*/ 74925449 w 609"/>
                  <a:gd name="T43" fmla="*/ 46790690 h 524"/>
                  <a:gd name="T44" fmla="*/ 0 w 609"/>
                  <a:gd name="T45" fmla="*/ 11047747 h 524"/>
                  <a:gd name="T46" fmla="*/ 0 w 609"/>
                  <a:gd name="T47" fmla="*/ 11047747 h 524"/>
                  <a:gd name="T48" fmla="*/ 0 w 609"/>
                  <a:gd name="T49" fmla="*/ 9228207 h 524"/>
                  <a:gd name="T50" fmla="*/ 0 w 609"/>
                  <a:gd name="T51" fmla="*/ 3639440 h 524"/>
                  <a:gd name="T52" fmla="*/ 3623191 w 609"/>
                  <a:gd name="T53" fmla="*/ 0 h 524"/>
                  <a:gd name="T54" fmla="*/ 9187840 w 609"/>
                  <a:gd name="T55" fmla="*/ 0 h 524"/>
                  <a:gd name="T56" fmla="*/ 10999436 w 609"/>
                  <a:gd name="T57" fmla="*/ 0 h 524"/>
                  <a:gd name="T58" fmla="*/ 14622627 w 609"/>
                  <a:gd name="T59" fmla="*/ 0 h 524"/>
                  <a:gd name="T60" fmla="*/ 21869369 w 609"/>
                  <a:gd name="T61" fmla="*/ 0 h 524"/>
                  <a:gd name="T62" fmla="*/ 29245613 w 609"/>
                  <a:gd name="T63" fmla="*/ 7278520 h 524"/>
                  <a:gd name="T64" fmla="*/ 74925449 w 609"/>
                  <a:gd name="T65" fmla="*/ 7278520 h 524"/>
                  <a:gd name="T66" fmla="*/ 78678142 w 609"/>
                  <a:gd name="T67" fmla="*/ 11047747 h 524"/>
                  <a:gd name="T68" fmla="*/ 78678142 w 609"/>
                  <a:gd name="T69" fmla="*/ 14687187 h 524"/>
                  <a:gd name="T70" fmla="*/ 0 w 609"/>
                  <a:gd name="T71" fmla="*/ 14687187 h 524"/>
                  <a:gd name="T72" fmla="*/ 0 w 609"/>
                  <a:gd name="T73" fmla="*/ 11047747 h 524"/>
                  <a:gd name="T74" fmla="*/ 60302822 w 609"/>
                  <a:gd name="T75" fmla="*/ 55108947 h 524"/>
                  <a:gd name="T76" fmla="*/ 60302822 w 609"/>
                  <a:gd name="T77" fmla="*/ 55108947 h 524"/>
                  <a:gd name="T78" fmla="*/ 62114417 w 609"/>
                  <a:gd name="T79" fmla="*/ 56928487 h 524"/>
                  <a:gd name="T80" fmla="*/ 64961313 w 609"/>
                  <a:gd name="T81" fmla="*/ 58748387 h 524"/>
                  <a:gd name="T82" fmla="*/ 72208055 w 609"/>
                  <a:gd name="T83" fmla="*/ 51469868 h 524"/>
                  <a:gd name="T84" fmla="*/ 74925449 w 609"/>
                  <a:gd name="T85" fmla="*/ 50559917 h 524"/>
                  <a:gd name="T86" fmla="*/ 78678142 w 609"/>
                  <a:gd name="T87" fmla="*/ 54198997 h 524"/>
                  <a:gd name="T88" fmla="*/ 76866547 w 609"/>
                  <a:gd name="T89" fmla="*/ 56928487 h 524"/>
                  <a:gd name="T90" fmla="*/ 67678707 w 609"/>
                  <a:gd name="T91" fmla="*/ 66156694 h 524"/>
                  <a:gd name="T92" fmla="*/ 64961313 w 609"/>
                  <a:gd name="T93" fmla="*/ 67976234 h 524"/>
                  <a:gd name="T94" fmla="*/ 62114417 w 609"/>
                  <a:gd name="T95" fmla="*/ 66156694 h 524"/>
                  <a:gd name="T96" fmla="*/ 57585069 w 609"/>
                  <a:gd name="T97" fmla="*/ 61607664 h 524"/>
                  <a:gd name="T98" fmla="*/ 56679271 w 609"/>
                  <a:gd name="T99" fmla="*/ 58748387 h 524"/>
                  <a:gd name="T100" fmla="*/ 60302822 w 609"/>
                  <a:gd name="T101" fmla="*/ 55108947 h 524"/>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609" h="524">
                    <a:moveTo>
                      <a:pt x="579" y="360"/>
                    </a:moveTo>
                    <a:lnTo>
                      <a:pt x="579" y="360"/>
                    </a:lnTo>
                    <a:cubicBezTo>
                      <a:pt x="558" y="360"/>
                      <a:pt x="544" y="367"/>
                      <a:pt x="537" y="375"/>
                    </a:cubicBezTo>
                    <a:cubicBezTo>
                      <a:pt x="502" y="410"/>
                      <a:pt x="502" y="410"/>
                      <a:pt x="502" y="410"/>
                    </a:cubicBezTo>
                    <a:cubicBezTo>
                      <a:pt x="495" y="403"/>
                      <a:pt x="480" y="396"/>
                      <a:pt x="466" y="396"/>
                    </a:cubicBezTo>
                    <a:cubicBezTo>
                      <a:pt x="431" y="396"/>
                      <a:pt x="410" y="424"/>
                      <a:pt x="410" y="452"/>
                    </a:cubicBezTo>
                    <a:cubicBezTo>
                      <a:pt x="410" y="459"/>
                      <a:pt x="410" y="467"/>
                      <a:pt x="410" y="474"/>
                    </a:cubicBez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8" y="141"/>
                      <a:pt x="608" y="141"/>
                      <a:pt x="608" y="141"/>
                    </a:cubicBezTo>
                    <a:cubicBezTo>
                      <a:pt x="608" y="240"/>
                      <a:pt x="608" y="240"/>
                      <a:pt x="608" y="240"/>
                    </a:cubicBezTo>
                    <a:cubicBezTo>
                      <a:pt x="608" y="276"/>
                      <a:pt x="608" y="276"/>
                      <a:pt x="608" y="276"/>
                    </a:cubicBezTo>
                    <a:cubicBezTo>
                      <a:pt x="608" y="325"/>
                      <a:pt x="608" y="325"/>
                      <a:pt x="608" y="325"/>
                    </a:cubicBezTo>
                    <a:cubicBezTo>
                      <a:pt x="608" y="360"/>
                      <a:pt x="608" y="360"/>
                      <a:pt x="608" y="360"/>
                    </a:cubicBezTo>
                    <a:cubicBezTo>
                      <a:pt x="608" y="367"/>
                      <a:pt x="608" y="367"/>
                      <a:pt x="608" y="367"/>
                    </a:cubicBezTo>
                    <a:cubicBezTo>
                      <a:pt x="594" y="360"/>
                      <a:pt x="587" y="360"/>
                      <a:pt x="579" y="360"/>
                    </a:cubicBezTo>
                    <a:close/>
                    <a:moveTo>
                      <a:pt x="0" y="85"/>
                    </a:moveTo>
                    <a:lnTo>
                      <a:pt x="0" y="85"/>
                    </a:lnTo>
                    <a:cubicBezTo>
                      <a:pt x="0" y="71"/>
                      <a:pt x="0" y="71"/>
                      <a:pt x="0" y="71"/>
                    </a:cubicBezTo>
                    <a:cubicBezTo>
                      <a:pt x="0" y="28"/>
                      <a:pt x="0" y="28"/>
                      <a:pt x="0" y="28"/>
                    </a:cubicBezTo>
                    <a:cubicBezTo>
                      <a:pt x="0" y="14"/>
                      <a:pt x="14" y="0"/>
                      <a:pt x="28" y="0"/>
                    </a:cubicBezTo>
                    <a:cubicBezTo>
                      <a:pt x="71" y="0"/>
                      <a:pt x="71" y="0"/>
                      <a:pt x="71" y="0"/>
                    </a:cubicBezTo>
                    <a:cubicBezTo>
                      <a:pt x="85" y="0"/>
                      <a:pt x="85" y="0"/>
                      <a:pt x="85" y="0"/>
                    </a:cubicBezTo>
                    <a:cubicBezTo>
                      <a:pt x="113" y="0"/>
                      <a:pt x="113" y="0"/>
                      <a:pt x="113" y="0"/>
                    </a:cubicBezTo>
                    <a:cubicBezTo>
                      <a:pt x="169" y="0"/>
                      <a:pt x="169" y="0"/>
                      <a:pt x="169" y="0"/>
                    </a:cubicBezTo>
                    <a:cubicBezTo>
                      <a:pt x="226" y="56"/>
                      <a:pt x="226" y="56"/>
                      <a:pt x="226" y="56"/>
                    </a:cubicBezTo>
                    <a:cubicBezTo>
                      <a:pt x="579" y="56"/>
                      <a:pt x="579" y="56"/>
                      <a:pt x="579" y="56"/>
                    </a:cubicBezTo>
                    <a:cubicBezTo>
                      <a:pt x="594" y="56"/>
                      <a:pt x="608" y="71"/>
                      <a:pt x="608" y="85"/>
                    </a:cubicBezTo>
                    <a:cubicBezTo>
                      <a:pt x="608" y="113"/>
                      <a:pt x="608" y="113"/>
                      <a:pt x="608" y="113"/>
                    </a:cubicBezTo>
                    <a:cubicBezTo>
                      <a:pt x="0" y="113"/>
                      <a:pt x="0" y="113"/>
                      <a:pt x="0" y="113"/>
                    </a:cubicBezTo>
                    <a:lnTo>
                      <a:pt x="0" y="85"/>
                    </a:lnTo>
                    <a:close/>
                    <a:moveTo>
                      <a:pt x="466" y="424"/>
                    </a:moveTo>
                    <a:lnTo>
                      <a:pt x="466" y="424"/>
                    </a:lnTo>
                    <a:cubicBezTo>
                      <a:pt x="473" y="424"/>
                      <a:pt x="480" y="431"/>
                      <a:pt x="480" y="438"/>
                    </a:cubicBezTo>
                    <a:cubicBezTo>
                      <a:pt x="502" y="452"/>
                      <a:pt x="502" y="452"/>
                      <a:pt x="502" y="452"/>
                    </a:cubicBezTo>
                    <a:cubicBezTo>
                      <a:pt x="558" y="396"/>
                      <a:pt x="558" y="396"/>
                      <a:pt x="558" y="396"/>
                    </a:cubicBezTo>
                    <a:cubicBezTo>
                      <a:pt x="565" y="389"/>
                      <a:pt x="572" y="389"/>
                      <a:pt x="579" y="389"/>
                    </a:cubicBezTo>
                    <a:cubicBezTo>
                      <a:pt x="594" y="389"/>
                      <a:pt x="608" y="403"/>
                      <a:pt x="608" y="417"/>
                    </a:cubicBezTo>
                    <a:cubicBezTo>
                      <a:pt x="608" y="424"/>
                      <a:pt x="601" y="431"/>
                      <a:pt x="594" y="438"/>
                    </a:cubicBezTo>
                    <a:cubicBezTo>
                      <a:pt x="523" y="509"/>
                      <a:pt x="523" y="509"/>
                      <a:pt x="523" y="509"/>
                    </a:cubicBezTo>
                    <a:cubicBezTo>
                      <a:pt x="516" y="516"/>
                      <a:pt x="509" y="523"/>
                      <a:pt x="502" y="523"/>
                    </a:cubicBezTo>
                    <a:cubicBezTo>
                      <a:pt x="495" y="523"/>
                      <a:pt x="488" y="516"/>
                      <a:pt x="480" y="509"/>
                    </a:cubicBezTo>
                    <a:cubicBezTo>
                      <a:pt x="445" y="474"/>
                      <a:pt x="445" y="474"/>
                      <a:pt x="445" y="474"/>
                    </a:cubicBezTo>
                    <a:cubicBezTo>
                      <a:pt x="438" y="467"/>
                      <a:pt x="438" y="459"/>
                      <a:pt x="438" y="452"/>
                    </a:cubicBezTo>
                    <a:cubicBezTo>
                      <a:pt x="438" y="438"/>
                      <a:pt x="445" y="424"/>
                      <a:pt x="466" y="42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62" name="Freeform 27"/>
              <p:cNvSpPr>
                <a:spLocks noChangeArrowheads="1"/>
              </p:cNvSpPr>
              <p:nvPr/>
            </p:nvSpPr>
            <p:spPr bwMode="auto">
              <a:xfrm>
                <a:off x="6080634" y="3148280"/>
                <a:ext cx="217488" cy="173037"/>
              </a:xfrm>
              <a:custGeom>
                <a:avLst/>
                <a:gdLst>
                  <a:gd name="T0" fmla="*/ 73743967 w 602"/>
                  <a:gd name="T1" fmla="*/ 51036222 h 482"/>
                  <a:gd name="T2" fmla="*/ 73743967 w 602"/>
                  <a:gd name="T3" fmla="*/ 51036222 h 482"/>
                  <a:gd name="T4" fmla="*/ 58995246 w 602"/>
                  <a:gd name="T5" fmla="*/ 51036222 h 482"/>
                  <a:gd name="T6" fmla="*/ 51685915 w 602"/>
                  <a:gd name="T7" fmla="*/ 58253516 h 482"/>
                  <a:gd name="T8" fmla="*/ 51685915 w 602"/>
                  <a:gd name="T9" fmla="*/ 61088882 h 482"/>
                  <a:gd name="T10" fmla="*/ 3654665 w 602"/>
                  <a:gd name="T11" fmla="*/ 61088882 h 482"/>
                  <a:gd name="T12" fmla="*/ 0 w 602"/>
                  <a:gd name="T13" fmla="*/ 57351355 h 482"/>
                  <a:gd name="T14" fmla="*/ 0 w 602"/>
                  <a:gd name="T15" fmla="*/ 52840546 h 482"/>
                  <a:gd name="T16" fmla="*/ 0 w 602"/>
                  <a:gd name="T17" fmla="*/ 46396533 h 482"/>
                  <a:gd name="T18" fmla="*/ 0 w 602"/>
                  <a:gd name="T19" fmla="*/ 41885724 h 482"/>
                  <a:gd name="T20" fmla="*/ 0 w 602"/>
                  <a:gd name="T21" fmla="*/ 35570591 h 482"/>
                  <a:gd name="T22" fmla="*/ 0 w 602"/>
                  <a:gd name="T23" fmla="*/ 30931261 h 482"/>
                  <a:gd name="T24" fmla="*/ 0 w 602"/>
                  <a:gd name="T25" fmla="*/ 18172116 h 482"/>
                  <a:gd name="T26" fmla="*/ 78442719 w 602"/>
                  <a:gd name="T27" fmla="*/ 18172116 h 482"/>
                  <a:gd name="T28" fmla="*/ 78442719 w 602"/>
                  <a:gd name="T29" fmla="*/ 30931261 h 482"/>
                  <a:gd name="T30" fmla="*/ 78442719 w 602"/>
                  <a:gd name="T31" fmla="*/ 35570591 h 482"/>
                  <a:gd name="T32" fmla="*/ 78442719 w 602"/>
                  <a:gd name="T33" fmla="*/ 41885724 h 482"/>
                  <a:gd name="T34" fmla="*/ 78442719 w 602"/>
                  <a:gd name="T35" fmla="*/ 46396533 h 482"/>
                  <a:gd name="T36" fmla="*/ 78442719 w 602"/>
                  <a:gd name="T37" fmla="*/ 52840546 h 482"/>
                  <a:gd name="T38" fmla="*/ 78442719 w 602"/>
                  <a:gd name="T39" fmla="*/ 52840546 h 482"/>
                  <a:gd name="T40" fmla="*/ 73743967 w 602"/>
                  <a:gd name="T41" fmla="*/ 51036222 h 482"/>
                  <a:gd name="T42" fmla="*/ 0 w 602"/>
                  <a:gd name="T43" fmla="*/ 10954822 h 482"/>
                  <a:gd name="T44" fmla="*/ 0 w 602"/>
                  <a:gd name="T45" fmla="*/ 10954822 h 482"/>
                  <a:gd name="T46" fmla="*/ 0 w 602"/>
                  <a:gd name="T47" fmla="*/ 9150498 h 482"/>
                  <a:gd name="T48" fmla="*/ 0 w 602"/>
                  <a:gd name="T49" fmla="*/ 3608647 h 482"/>
                  <a:gd name="T50" fmla="*/ 3654665 w 602"/>
                  <a:gd name="T51" fmla="*/ 0 h 482"/>
                  <a:gd name="T52" fmla="*/ 8222636 w 602"/>
                  <a:gd name="T53" fmla="*/ 0 h 482"/>
                  <a:gd name="T54" fmla="*/ 11094056 w 602"/>
                  <a:gd name="T55" fmla="*/ 0 h 482"/>
                  <a:gd name="T56" fmla="*/ 14748721 w 602"/>
                  <a:gd name="T57" fmla="*/ 0 h 482"/>
                  <a:gd name="T58" fmla="*/ 22058052 w 602"/>
                  <a:gd name="T59" fmla="*/ 0 h 482"/>
                  <a:gd name="T60" fmla="*/ 29497442 w 602"/>
                  <a:gd name="T61" fmla="*/ 7217294 h 482"/>
                  <a:gd name="T62" fmla="*/ 74657633 w 602"/>
                  <a:gd name="T63" fmla="*/ 7217294 h 482"/>
                  <a:gd name="T64" fmla="*/ 78442719 w 602"/>
                  <a:gd name="T65" fmla="*/ 10954822 h 482"/>
                  <a:gd name="T66" fmla="*/ 78442719 w 602"/>
                  <a:gd name="T67" fmla="*/ 14563469 h 482"/>
                  <a:gd name="T68" fmla="*/ 0 w 602"/>
                  <a:gd name="T69" fmla="*/ 14563469 h 482"/>
                  <a:gd name="T70" fmla="*/ 0 w 602"/>
                  <a:gd name="T71" fmla="*/ 10954822 h 482"/>
                  <a:gd name="T72" fmla="*/ 58995246 w 602"/>
                  <a:gd name="T73" fmla="*/ 54644869 h 482"/>
                  <a:gd name="T74" fmla="*/ 58995246 w 602"/>
                  <a:gd name="T75" fmla="*/ 54644869 h 482"/>
                  <a:gd name="T76" fmla="*/ 73743967 w 602"/>
                  <a:gd name="T77" fmla="*/ 54644869 h 482"/>
                  <a:gd name="T78" fmla="*/ 77529053 w 602"/>
                  <a:gd name="T79" fmla="*/ 58253516 h 482"/>
                  <a:gd name="T80" fmla="*/ 73743967 w 602"/>
                  <a:gd name="T81" fmla="*/ 61991044 h 482"/>
                  <a:gd name="T82" fmla="*/ 58995246 w 602"/>
                  <a:gd name="T83" fmla="*/ 61991044 h 482"/>
                  <a:gd name="T84" fmla="*/ 55340580 w 602"/>
                  <a:gd name="T85" fmla="*/ 58253516 h 482"/>
                  <a:gd name="T86" fmla="*/ 58995246 w 602"/>
                  <a:gd name="T87" fmla="*/ 54644869 h 48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02" h="482">
                    <a:moveTo>
                      <a:pt x="565" y="396"/>
                    </a:moveTo>
                    <a:lnTo>
                      <a:pt x="565" y="396"/>
                    </a:lnTo>
                    <a:cubicBezTo>
                      <a:pt x="452" y="396"/>
                      <a:pt x="452" y="396"/>
                      <a:pt x="452" y="396"/>
                    </a:cubicBezTo>
                    <a:cubicBezTo>
                      <a:pt x="424" y="396"/>
                      <a:pt x="396" y="424"/>
                      <a:pt x="396" y="452"/>
                    </a:cubicBezTo>
                    <a:cubicBezTo>
                      <a:pt x="396" y="459"/>
                      <a:pt x="396" y="467"/>
                      <a:pt x="396" y="474"/>
                    </a:cubicBez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1" y="141"/>
                      <a:pt x="601" y="141"/>
                      <a:pt x="601" y="141"/>
                    </a:cubicBezTo>
                    <a:cubicBezTo>
                      <a:pt x="601" y="240"/>
                      <a:pt x="601" y="240"/>
                      <a:pt x="601" y="240"/>
                    </a:cubicBezTo>
                    <a:cubicBezTo>
                      <a:pt x="601" y="276"/>
                      <a:pt x="601" y="276"/>
                      <a:pt x="601" y="276"/>
                    </a:cubicBezTo>
                    <a:cubicBezTo>
                      <a:pt x="601" y="325"/>
                      <a:pt x="601" y="325"/>
                      <a:pt x="601" y="325"/>
                    </a:cubicBezTo>
                    <a:cubicBezTo>
                      <a:pt x="601" y="360"/>
                      <a:pt x="601" y="360"/>
                      <a:pt x="601" y="360"/>
                    </a:cubicBezTo>
                    <a:cubicBezTo>
                      <a:pt x="601" y="410"/>
                      <a:pt x="601" y="410"/>
                      <a:pt x="601" y="410"/>
                    </a:cubicBezTo>
                    <a:cubicBezTo>
                      <a:pt x="594" y="403"/>
                      <a:pt x="579" y="396"/>
                      <a:pt x="565" y="396"/>
                    </a:cubicBezTo>
                    <a:close/>
                    <a:moveTo>
                      <a:pt x="0" y="85"/>
                    </a:moveTo>
                    <a:lnTo>
                      <a:pt x="0" y="85"/>
                    </a:lnTo>
                    <a:cubicBezTo>
                      <a:pt x="0" y="71"/>
                      <a:pt x="0" y="71"/>
                      <a:pt x="0" y="71"/>
                    </a:cubicBezTo>
                    <a:cubicBezTo>
                      <a:pt x="0" y="28"/>
                      <a:pt x="0" y="28"/>
                      <a:pt x="0" y="28"/>
                    </a:cubicBezTo>
                    <a:cubicBezTo>
                      <a:pt x="0" y="14"/>
                      <a:pt x="14" y="0"/>
                      <a:pt x="28" y="0"/>
                    </a:cubicBezTo>
                    <a:cubicBezTo>
                      <a:pt x="63" y="0"/>
                      <a:pt x="63" y="0"/>
                      <a:pt x="63" y="0"/>
                    </a:cubicBezTo>
                    <a:cubicBezTo>
                      <a:pt x="85" y="0"/>
                      <a:pt x="85" y="0"/>
                      <a:pt x="85" y="0"/>
                    </a:cubicBezTo>
                    <a:cubicBezTo>
                      <a:pt x="113" y="0"/>
                      <a:pt x="113" y="0"/>
                      <a:pt x="113" y="0"/>
                    </a:cubicBezTo>
                    <a:cubicBezTo>
                      <a:pt x="169" y="0"/>
                      <a:pt x="169" y="0"/>
                      <a:pt x="169" y="0"/>
                    </a:cubicBezTo>
                    <a:cubicBezTo>
                      <a:pt x="226" y="56"/>
                      <a:pt x="226" y="56"/>
                      <a:pt x="226" y="56"/>
                    </a:cubicBezTo>
                    <a:cubicBezTo>
                      <a:pt x="572" y="56"/>
                      <a:pt x="572" y="56"/>
                      <a:pt x="572" y="56"/>
                    </a:cubicBezTo>
                    <a:cubicBezTo>
                      <a:pt x="594" y="56"/>
                      <a:pt x="601" y="71"/>
                      <a:pt x="601" y="85"/>
                    </a:cubicBezTo>
                    <a:cubicBezTo>
                      <a:pt x="601" y="113"/>
                      <a:pt x="601" y="113"/>
                      <a:pt x="601" y="113"/>
                    </a:cubicBezTo>
                    <a:cubicBezTo>
                      <a:pt x="0" y="113"/>
                      <a:pt x="0" y="113"/>
                      <a:pt x="0" y="113"/>
                    </a:cubicBezTo>
                    <a:lnTo>
                      <a:pt x="0" y="85"/>
                    </a:lnTo>
                    <a:close/>
                    <a:moveTo>
                      <a:pt x="452" y="424"/>
                    </a:moveTo>
                    <a:lnTo>
                      <a:pt x="452" y="424"/>
                    </a:lnTo>
                    <a:cubicBezTo>
                      <a:pt x="565" y="424"/>
                      <a:pt x="565" y="424"/>
                      <a:pt x="565" y="424"/>
                    </a:cubicBezTo>
                    <a:cubicBezTo>
                      <a:pt x="579" y="424"/>
                      <a:pt x="594" y="438"/>
                      <a:pt x="594" y="452"/>
                    </a:cubicBezTo>
                    <a:cubicBezTo>
                      <a:pt x="594" y="474"/>
                      <a:pt x="579" y="481"/>
                      <a:pt x="565" y="481"/>
                    </a:cubicBezTo>
                    <a:cubicBezTo>
                      <a:pt x="452" y="481"/>
                      <a:pt x="452" y="481"/>
                      <a:pt x="452" y="481"/>
                    </a:cubicBezTo>
                    <a:cubicBezTo>
                      <a:pt x="438" y="481"/>
                      <a:pt x="424" y="474"/>
                      <a:pt x="424" y="452"/>
                    </a:cubicBezTo>
                    <a:cubicBezTo>
                      <a:pt x="424" y="438"/>
                      <a:pt x="438" y="424"/>
                      <a:pt x="452" y="42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63" name="Freeform 28"/>
              <p:cNvSpPr>
                <a:spLocks noChangeArrowheads="1"/>
              </p:cNvSpPr>
              <p:nvPr/>
            </p:nvSpPr>
            <p:spPr bwMode="auto">
              <a:xfrm>
                <a:off x="5701222" y="3148280"/>
                <a:ext cx="215900" cy="193675"/>
              </a:xfrm>
              <a:custGeom>
                <a:avLst/>
                <a:gdLst>
                  <a:gd name="T0" fmla="*/ 72913130 w 601"/>
                  <a:gd name="T1" fmla="*/ 51318835 h 538"/>
                  <a:gd name="T2" fmla="*/ 72913130 w 601"/>
                  <a:gd name="T3" fmla="*/ 51318835 h 538"/>
                  <a:gd name="T4" fmla="*/ 65686048 w 601"/>
                  <a:gd name="T5" fmla="*/ 43932186 h 538"/>
                  <a:gd name="T6" fmla="*/ 58330360 w 601"/>
                  <a:gd name="T7" fmla="*/ 51318835 h 538"/>
                  <a:gd name="T8" fmla="*/ 51103638 w 601"/>
                  <a:gd name="T9" fmla="*/ 58576248 h 538"/>
                  <a:gd name="T10" fmla="*/ 51103638 w 601"/>
                  <a:gd name="T11" fmla="*/ 61427374 h 538"/>
                  <a:gd name="T12" fmla="*/ 3613541 w 601"/>
                  <a:gd name="T13" fmla="*/ 61427374 h 538"/>
                  <a:gd name="T14" fmla="*/ 0 w 601"/>
                  <a:gd name="T15" fmla="*/ 57669071 h 538"/>
                  <a:gd name="T16" fmla="*/ 0 w 601"/>
                  <a:gd name="T17" fmla="*/ 53133188 h 538"/>
                  <a:gd name="T18" fmla="*/ 0 w 601"/>
                  <a:gd name="T19" fmla="*/ 46653716 h 538"/>
                  <a:gd name="T20" fmla="*/ 0 w 601"/>
                  <a:gd name="T21" fmla="*/ 42117833 h 538"/>
                  <a:gd name="T22" fmla="*/ 0 w 601"/>
                  <a:gd name="T23" fmla="*/ 35767597 h 538"/>
                  <a:gd name="T24" fmla="*/ 0 w 601"/>
                  <a:gd name="T25" fmla="*/ 31102477 h 538"/>
                  <a:gd name="T26" fmla="*/ 0 w 601"/>
                  <a:gd name="T27" fmla="*/ 18272768 h 538"/>
                  <a:gd name="T28" fmla="*/ 77429787 w 601"/>
                  <a:gd name="T29" fmla="*/ 18272768 h 538"/>
                  <a:gd name="T30" fmla="*/ 77429787 w 601"/>
                  <a:gd name="T31" fmla="*/ 31102477 h 538"/>
                  <a:gd name="T32" fmla="*/ 77429787 w 601"/>
                  <a:gd name="T33" fmla="*/ 35767597 h 538"/>
                  <a:gd name="T34" fmla="*/ 77429787 w 601"/>
                  <a:gd name="T35" fmla="*/ 42117833 h 538"/>
                  <a:gd name="T36" fmla="*/ 77429787 w 601"/>
                  <a:gd name="T37" fmla="*/ 46653716 h 538"/>
                  <a:gd name="T38" fmla="*/ 77429787 w 601"/>
                  <a:gd name="T39" fmla="*/ 53133188 h 538"/>
                  <a:gd name="T40" fmla="*/ 77429787 w 601"/>
                  <a:gd name="T41" fmla="*/ 53133188 h 538"/>
                  <a:gd name="T42" fmla="*/ 72913130 w 601"/>
                  <a:gd name="T43" fmla="*/ 51318835 h 538"/>
                  <a:gd name="T44" fmla="*/ 0 w 601"/>
                  <a:gd name="T45" fmla="*/ 11015356 h 538"/>
                  <a:gd name="T46" fmla="*/ 0 w 601"/>
                  <a:gd name="T47" fmla="*/ 11015356 h 538"/>
                  <a:gd name="T48" fmla="*/ 0 w 601"/>
                  <a:gd name="T49" fmla="*/ 9201002 h 538"/>
                  <a:gd name="T50" fmla="*/ 0 w 601"/>
                  <a:gd name="T51" fmla="*/ 3628706 h 538"/>
                  <a:gd name="T52" fmla="*/ 3613541 w 601"/>
                  <a:gd name="T53" fmla="*/ 0 h 538"/>
                  <a:gd name="T54" fmla="*/ 8130198 w 601"/>
                  <a:gd name="T55" fmla="*/ 0 h 538"/>
                  <a:gd name="T56" fmla="*/ 10969229 w 601"/>
                  <a:gd name="T57" fmla="*/ 0 h 538"/>
                  <a:gd name="T58" fmla="*/ 14582770 w 601"/>
                  <a:gd name="T59" fmla="*/ 0 h 538"/>
                  <a:gd name="T60" fmla="*/ 21809492 w 601"/>
                  <a:gd name="T61" fmla="*/ 0 h 538"/>
                  <a:gd name="T62" fmla="*/ 29165180 w 601"/>
                  <a:gd name="T63" fmla="*/ 7257053 h 538"/>
                  <a:gd name="T64" fmla="*/ 73816246 w 601"/>
                  <a:gd name="T65" fmla="*/ 7257053 h 538"/>
                  <a:gd name="T66" fmla="*/ 77429787 w 601"/>
                  <a:gd name="T67" fmla="*/ 11015356 h 538"/>
                  <a:gd name="T68" fmla="*/ 77429787 w 601"/>
                  <a:gd name="T69" fmla="*/ 14644062 h 538"/>
                  <a:gd name="T70" fmla="*/ 0 w 601"/>
                  <a:gd name="T71" fmla="*/ 14644062 h 538"/>
                  <a:gd name="T72" fmla="*/ 0 w 601"/>
                  <a:gd name="T73" fmla="*/ 11015356 h 538"/>
                  <a:gd name="T74" fmla="*/ 58330360 w 601"/>
                  <a:gd name="T75" fmla="*/ 54947541 h 538"/>
                  <a:gd name="T76" fmla="*/ 58330360 w 601"/>
                  <a:gd name="T77" fmla="*/ 54947541 h 538"/>
                  <a:gd name="T78" fmla="*/ 61943901 w 601"/>
                  <a:gd name="T79" fmla="*/ 54947541 h 538"/>
                  <a:gd name="T80" fmla="*/ 61943901 w 601"/>
                  <a:gd name="T81" fmla="*/ 51318835 h 538"/>
                  <a:gd name="T82" fmla="*/ 65686048 w 601"/>
                  <a:gd name="T83" fmla="*/ 47560892 h 538"/>
                  <a:gd name="T84" fmla="*/ 69299589 w 601"/>
                  <a:gd name="T85" fmla="*/ 51318835 h 538"/>
                  <a:gd name="T86" fmla="*/ 69299589 w 601"/>
                  <a:gd name="T87" fmla="*/ 54947541 h 538"/>
                  <a:gd name="T88" fmla="*/ 72913130 w 601"/>
                  <a:gd name="T89" fmla="*/ 54947541 h 538"/>
                  <a:gd name="T90" fmla="*/ 76526312 w 601"/>
                  <a:gd name="T91" fmla="*/ 58576248 h 538"/>
                  <a:gd name="T92" fmla="*/ 72913130 w 601"/>
                  <a:gd name="T93" fmla="*/ 62334551 h 538"/>
                  <a:gd name="T94" fmla="*/ 69299589 w 601"/>
                  <a:gd name="T95" fmla="*/ 62334551 h 538"/>
                  <a:gd name="T96" fmla="*/ 69299589 w 601"/>
                  <a:gd name="T97" fmla="*/ 65962897 h 538"/>
                  <a:gd name="T98" fmla="*/ 65686048 w 601"/>
                  <a:gd name="T99" fmla="*/ 69591603 h 538"/>
                  <a:gd name="T100" fmla="*/ 61943901 w 601"/>
                  <a:gd name="T101" fmla="*/ 65962897 h 538"/>
                  <a:gd name="T102" fmla="*/ 61943901 w 601"/>
                  <a:gd name="T103" fmla="*/ 62334551 h 538"/>
                  <a:gd name="T104" fmla="*/ 58330360 w 601"/>
                  <a:gd name="T105" fmla="*/ 62334551 h 538"/>
                  <a:gd name="T106" fmla="*/ 54716819 w 601"/>
                  <a:gd name="T107" fmla="*/ 58576248 h 538"/>
                  <a:gd name="T108" fmla="*/ 58330360 w 601"/>
                  <a:gd name="T109" fmla="*/ 54947541 h 53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601" h="538">
                    <a:moveTo>
                      <a:pt x="565" y="396"/>
                    </a:moveTo>
                    <a:lnTo>
                      <a:pt x="565" y="396"/>
                    </a:lnTo>
                    <a:cubicBezTo>
                      <a:pt x="565" y="367"/>
                      <a:pt x="537" y="339"/>
                      <a:pt x="509" y="339"/>
                    </a:cubicBezTo>
                    <a:cubicBezTo>
                      <a:pt x="473" y="339"/>
                      <a:pt x="452" y="367"/>
                      <a:pt x="452" y="396"/>
                    </a:cubicBezTo>
                    <a:cubicBezTo>
                      <a:pt x="417" y="396"/>
                      <a:pt x="396" y="424"/>
                      <a:pt x="396" y="452"/>
                    </a:cubicBezTo>
                    <a:cubicBezTo>
                      <a:pt x="396" y="459"/>
                      <a:pt x="396" y="467"/>
                      <a:pt x="396" y="474"/>
                    </a:cubicBezTo>
                    <a:cubicBezTo>
                      <a:pt x="28" y="474"/>
                      <a:pt x="28" y="474"/>
                      <a:pt x="28" y="474"/>
                    </a:cubicBezTo>
                    <a:cubicBezTo>
                      <a:pt x="7"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0" y="141"/>
                      <a:pt x="600" y="141"/>
                      <a:pt x="600" y="141"/>
                    </a:cubicBezTo>
                    <a:cubicBezTo>
                      <a:pt x="600" y="240"/>
                      <a:pt x="600" y="240"/>
                      <a:pt x="600" y="240"/>
                    </a:cubicBezTo>
                    <a:cubicBezTo>
                      <a:pt x="600" y="276"/>
                      <a:pt x="600" y="276"/>
                      <a:pt x="600" y="276"/>
                    </a:cubicBezTo>
                    <a:cubicBezTo>
                      <a:pt x="600" y="325"/>
                      <a:pt x="600" y="325"/>
                      <a:pt x="600" y="325"/>
                    </a:cubicBezTo>
                    <a:cubicBezTo>
                      <a:pt x="600" y="360"/>
                      <a:pt x="600" y="360"/>
                      <a:pt x="600" y="360"/>
                    </a:cubicBezTo>
                    <a:cubicBezTo>
                      <a:pt x="600" y="410"/>
                      <a:pt x="600" y="410"/>
                      <a:pt x="600" y="410"/>
                    </a:cubicBezTo>
                    <a:cubicBezTo>
                      <a:pt x="593" y="403"/>
                      <a:pt x="579" y="396"/>
                      <a:pt x="565" y="396"/>
                    </a:cubicBezTo>
                    <a:close/>
                    <a:moveTo>
                      <a:pt x="0" y="85"/>
                    </a:moveTo>
                    <a:lnTo>
                      <a:pt x="0" y="85"/>
                    </a:lnTo>
                    <a:cubicBezTo>
                      <a:pt x="0" y="71"/>
                      <a:pt x="0" y="71"/>
                      <a:pt x="0" y="71"/>
                    </a:cubicBezTo>
                    <a:cubicBezTo>
                      <a:pt x="0" y="28"/>
                      <a:pt x="0" y="28"/>
                      <a:pt x="0" y="28"/>
                    </a:cubicBezTo>
                    <a:cubicBezTo>
                      <a:pt x="0" y="14"/>
                      <a:pt x="7" y="0"/>
                      <a:pt x="28" y="0"/>
                    </a:cubicBezTo>
                    <a:cubicBezTo>
                      <a:pt x="63" y="0"/>
                      <a:pt x="63" y="0"/>
                      <a:pt x="63" y="0"/>
                    </a:cubicBezTo>
                    <a:cubicBezTo>
                      <a:pt x="85" y="0"/>
                      <a:pt x="85" y="0"/>
                      <a:pt x="85" y="0"/>
                    </a:cubicBezTo>
                    <a:cubicBezTo>
                      <a:pt x="113" y="0"/>
                      <a:pt x="113" y="0"/>
                      <a:pt x="113" y="0"/>
                    </a:cubicBezTo>
                    <a:cubicBezTo>
                      <a:pt x="169" y="0"/>
                      <a:pt x="169" y="0"/>
                      <a:pt x="169" y="0"/>
                    </a:cubicBezTo>
                    <a:cubicBezTo>
                      <a:pt x="226" y="56"/>
                      <a:pt x="226" y="56"/>
                      <a:pt x="226" y="56"/>
                    </a:cubicBezTo>
                    <a:cubicBezTo>
                      <a:pt x="572" y="56"/>
                      <a:pt x="572" y="56"/>
                      <a:pt x="572" y="56"/>
                    </a:cubicBezTo>
                    <a:cubicBezTo>
                      <a:pt x="586" y="56"/>
                      <a:pt x="600" y="71"/>
                      <a:pt x="600" y="85"/>
                    </a:cubicBezTo>
                    <a:cubicBezTo>
                      <a:pt x="600" y="113"/>
                      <a:pt x="600" y="113"/>
                      <a:pt x="600" y="113"/>
                    </a:cubicBezTo>
                    <a:cubicBezTo>
                      <a:pt x="0" y="113"/>
                      <a:pt x="0" y="113"/>
                      <a:pt x="0" y="113"/>
                    </a:cubicBezTo>
                    <a:lnTo>
                      <a:pt x="0" y="85"/>
                    </a:lnTo>
                    <a:close/>
                    <a:moveTo>
                      <a:pt x="452" y="424"/>
                    </a:moveTo>
                    <a:lnTo>
                      <a:pt x="452" y="424"/>
                    </a:lnTo>
                    <a:cubicBezTo>
                      <a:pt x="480" y="424"/>
                      <a:pt x="480" y="424"/>
                      <a:pt x="480" y="424"/>
                    </a:cubicBezTo>
                    <a:cubicBezTo>
                      <a:pt x="480" y="396"/>
                      <a:pt x="480" y="396"/>
                      <a:pt x="480" y="396"/>
                    </a:cubicBezTo>
                    <a:cubicBezTo>
                      <a:pt x="480" y="382"/>
                      <a:pt x="487" y="367"/>
                      <a:pt x="509" y="367"/>
                    </a:cubicBezTo>
                    <a:cubicBezTo>
                      <a:pt x="523" y="367"/>
                      <a:pt x="537" y="382"/>
                      <a:pt x="537" y="396"/>
                    </a:cubicBezTo>
                    <a:cubicBezTo>
                      <a:pt x="537" y="424"/>
                      <a:pt x="537" y="424"/>
                      <a:pt x="537" y="424"/>
                    </a:cubicBezTo>
                    <a:cubicBezTo>
                      <a:pt x="565" y="424"/>
                      <a:pt x="565" y="424"/>
                      <a:pt x="565" y="424"/>
                    </a:cubicBezTo>
                    <a:cubicBezTo>
                      <a:pt x="579" y="424"/>
                      <a:pt x="593" y="438"/>
                      <a:pt x="593" y="452"/>
                    </a:cubicBezTo>
                    <a:cubicBezTo>
                      <a:pt x="593" y="474"/>
                      <a:pt x="579" y="481"/>
                      <a:pt x="565" y="481"/>
                    </a:cubicBezTo>
                    <a:cubicBezTo>
                      <a:pt x="537" y="481"/>
                      <a:pt x="537" y="481"/>
                      <a:pt x="537" y="481"/>
                    </a:cubicBezTo>
                    <a:cubicBezTo>
                      <a:pt x="537" y="509"/>
                      <a:pt x="537" y="509"/>
                      <a:pt x="537" y="509"/>
                    </a:cubicBezTo>
                    <a:cubicBezTo>
                      <a:pt x="537" y="530"/>
                      <a:pt x="523" y="537"/>
                      <a:pt x="509" y="537"/>
                    </a:cubicBezTo>
                    <a:cubicBezTo>
                      <a:pt x="487" y="537"/>
                      <a:pt x="480" y="530"/>
                      <a:pt x="480" y="509"/>
                    </a:cubicBezTo>
                    <a:cubicBezTo>
                      <a:pt x="480" y="481"/>
                      <a:pt x="480" y="481"/>
                      <a:pt x="480" y="481"/>
                    </a:cubicBezTo>
                    <a:cubicBezTo>
                      <a:pt x="452" y="481"/>
                      <a:pt x="452" y="481"/>
                      <a:pt x="452" y="481"/>
                    </a:cubicBezTo>
                    <a:cubicBezTo>
                      <a:pt x="431" y="481"/>
                      <a:pt x="424" y="474"/>
                      <a:pt x="424" y="452"/>
                    </a:cubicBezTo>
                    <a:cubicBezTo>
                      <a:pt x="424" y="438"/>
                      <a:pt x="431" y="424"/>
                      <a:pt x="452" y="42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64" name="Freeform 29"/>
              <p:cNvSpPr>
                <a:spLocks noChangeArrowheads="1"/>
              </p:cNvSpPr>
              <p:nvPr/>
            </p:nvSpPr>
            <p:spPr bwMode="auto">
              <a:xfrm>
                <a:off x="5320222" y="3148280"/>
                <a:ext cx="219075" cy="171450"/>
              </a:xfrm>
              <a:custGeom>
                <a:avLst/>
                <a:gdLst>
                  <a:gd name="T0" fmla="*/ 75172271 w 608"/>
                  <a:gd name="T1" fmla="*/ 61754124 h 475"/>
                  <a:gd name="T2" fmla="*/ 75172271 w 608"/>
                  <a:gd name="T3" fmla="*/ 61754124 h 475"/>
                  <a:gd name="T4" fmla="*/ 3635276 w 608"/>
                  <a:gd name="T5" fmla="*/ 61754124 h 475"/>
                  <a:gd name="T6" fmla="*/ 0 w 608"/>
                  <a:gd name="T7" fmla="*/ 57976088 h 475"/>
                  <a:gd name="T8" fmla="*/ 0 w 608"/>
                  <a:gd name="T9" fmla="*/ 53415879 h 475"/>
                  <a:gd name="T10" fmla="*/ 0 w 608"/>
                  <a:gd name="T11" fmla="*/ 46901862 h 475"/>
                  <a:gd name="T12" fmla="*/ 0 w 608"/>
                  <a:gd name="T13" fmla="*/ 42342014 h 475"/>
                  <a:gd name="T14" fmla="*/ 0 w 608"/>
                  <a:gd name="T15" fmla="*/ 35957938 h 475"/>
                  <a:gd name="T16" fmla="*/ 0 w 608"/>
                  <a:gd name="T17" fmla="*/ 31267788 h 475"/>
                  <a:gd name="T18" fmla="*/ 0 w 608"/>
                  <a:gd name="T19" fmla="*/ 18370055 h 475"/>
                  <a:gd name="T20" fmla="*/ 78807547 w 608"/>
                  <a:gd name="T21" fmla="*/ 18370055 h 475"/>
                  <a:gd name="T22" fmla="*/ 78807547 w 608"/>
                  <a:gd name="T23" fmla="*/ 31267788 h 475"/>
                  <a:gd name="T24" fmla="*/ 78807547 w 608"/>
                  <a:gd name="T25" fmla="*/ 35957938 h 475"/>
                  <a:gd name="T26" fmla="*/ 78807547 w 608"/>
                  <a:gd name="T27" fmla="*/ 42342014 h 475"/>
                  <a:gd name="T28" fmla="*/ 78807547 w 608"/>
                  <a:gd name="T29" fmla="*/ 46901862 h 475"/>
                  <a:gd name="T30" fmla="*/ 78807547 w 608"/>
                  <a:gd name="T31" fmla="*/ 53415879 h 475"/>
                  <a:gd name="T32" fmla="*/ 78807547 w 608"/>
                  <a:gd name="T33" fmla="*/ 57976088 h 475"/>
                  <a:gd name="T34" fmla="*/ 75172271 w 608"/>
                  <a:gd name="T35" fmla="*/ 61754124 h 475"/>
                  <a:gd name="T36" fmla="*/ 0 w 608"/>
                  <a:gd name="T37" fmla="*/ 11074226 h 475"/>
                  <a:gd name="T38" fmla="*/ 0 w 608"/>
                  <a:gd name="T39" fmla="*/ 11074226 h 475"/>
                  <a:gd name="T40" fmla="*/ 0 w 608"/>
                  <a:gd name="T41" fmla="*/ 9249998 h 475"/>
                  <a:gd name="T42" fmla="*/ 0 w 608"/>
                  <a:gd name="T43" fmla="*/ 3648095 h 475"/>
                  <a:gd name="T44" fmla="*/ 3635276 w 608"/>
                  <a:gd name="T45" fmla="*/ 0 h 475"/>
                  <a:gd name="T46" fmla="*/ 9088009 w 608"/>
                  <a:gd name="T47" fmla="*/ 0 h 475"/>
                  <a:gd name="T48" fmla="*/ 10905827 w 608"/>
                  <a:gd name="T49" fmla="*/ 0 h 475"/>
                  <a:gd name="T50" fmla="*/ 14670819 w 608"/>
                  <a:gd name="T51" fmla="*/ 0 h 475"/>
                  <a:gd name="T52" fmla="*/ 21941370 w 608"/>
                  <a:gd name="T53" fmla="*/ 0 h 475"/>
                  <a:gd name="T54" fmla="*/ 29341637 w 608"/>
                  <a:gd name="T55" fmla="*/ 7295829 h 475"/>
                  <a:gd name="T56" fmla="*/ 75172271 w 608"/>
                  <a:gd name="T57" fmla="*/ 7295829 h 475"/>
                  <a:gd name="T58" fmla="*/ 78807547 w 608"/>
                  <a:gd name="T59" fmla="*/ 11074226 h 475"/>
                  <a:gd name="T60" fmla="*/ 78807547 w 608"/>
                  <a:gd name="T61" fmla="*/ 14721960 h 475"/>
                  <a:gd name="T62" fmla="*/ 0 w 608"/>
                  <a:gd name="T63" fmla="*/ 14721960 h 475"/>
                  <a:gd name="T64" fmla="*/ 0 w 608"/>
                  <a:gd name="T65" fmla="*/ 11074226 h 47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608" h="475">
                    <a:moveTo>
                      <a:pt x="579" y="474"/>
                    </a:moveTo>
                    <a:lnTo>
                      <a:pt x="579" y="474"/>
                    </a:ln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7" y="141"/>
                      <a:pt x="607" y="141"/>
                      <a:pt x="607" y="141"/>
                    </a:cubicBezTo>
                    <a:cubicBezTo>
                      <a:pt x="607" y="240"/>
                      <a:pt x="607" y="240"/>
                      <a:pt x="607" y="240"/>
                    </a:cubicBezTo>
                    <a:cubicBezTo>
                      <a:pt x="607" y="276"/>
                      <a:pt x="607" y="276"/>
                      <a:pt x="607" y="276"/>
                    </a:cubicBezTo>
                    <a:cubicBezTo>
                      <a:pt x="607" y="325"/>
                      <a:pt x="607" y="325"/>
                      <a:pt x="607" y="325"/>
                    </a:cubicBezTo>
                    <a:cubicBezTo>
                      <a:pt x="607" y="360"/>
                      <a:pt x="607" y="360"/>
                      <a:pt x="607" y="360"/>
                    </a:cubicBezTo>
                    <a:cubicBezTo>
                      <a:pt x="607" y="410"/>
                      <a:pt x="607" y="410"/>
                      <a:pt x="607" y="410"/>
                    </a:cubicBezTo>
                    <a:cubicBezTo>
                      <a:pt x="607" y="445"/>
                      <a:pt x="607" y="445"/>
                      <a:pt x="607" y="445"/>
                    </a:cubicBezTo>
                    <a:cubicBezTo>
                      <a:pt x="607" y="459"/>
                      <a:pt x="593" y="474"/>
                      <a:pt x="579" y="474"/>
                    </a:cubicBezTo>
                    <a:close/>
                    <a:moveTo>
                      <a:pt x="0" y="85"/>
                    </a:moveTo>
                    <a:lnTo>
                      <a:pt x="0" y="85"/>
                    </a:lnTo>
                    <a:cubicBezTo>
                      <a:pt x="0" y="71"/>
                      <a:pt x="0" y="71"/>
                      <a:pt x="0" y="71"/>
                    </a:cubicBezTo>
                    <a:cubicBezTo>
                      <a:pt x="0" y="28"/>
                      <a:pt x="0" y="28"/>
                      <a:pt x="0" y="28"/>
                    </a:cubicBezTo>
                    <a:cubicBezTo>
                      <a:pt x="0" y="14"/>
                      <a:pt x="14" y="0"/>
                      <a:pt x="28" y="0"/>
                    </a:cubicBezTo>
                    <a:cubicBezTo>
                      <a:pt x="70" y="0"/>
                      <a:pt x="70" y="0"/>
                      <a:pt x="70" y="0"/>
                    </a:cubicBezTo>
                    <a:cubicBezTo>
                      <a:pt x="84" y="0"/>
                      <a:pt x="84" y="0"/>
                      <a:pt x="84" y="0"/>
                    </a:cubicBezTo>
                    <a:cubicBezTo>
                      <a:pt x="113" y="0"/>
                      <a:pt x="113" y="0"/>
                      <a:pt x="113" y="0"/>
                    </a:cubicBezTo>
                    <a:cubicBezTo>
                      <a:pt x="169" y="0"/>
                      <a:pt x="169" y="0"/>
                      <a:pt x="169" y="0"/>
                    </a:cubicBezTo>
                    <a:cubicBezTo>
                      <a:pt x="226" y="56"/>
                      <a:pt x="226" y="56"/>
                      <a:pt x="226" y="56"/>
                    </a:cubicBezTo>
                    <a:cubicBezTo>
                      <a:pt x="579" y="56"/>
                      <a:pt x="579" y="56"/>
                      <a:pt x="579" y="56"/>
                    </a:cubicBezTo>
                    <a:cubicBezTo>
                      <a:pt x="593" y="56"/>
                      <a:pt x="607" y="71"/>
                      <a:pt x="607" y="85"/>
                    </a:cubicBezTo>
                    <a:cubicBezTo>
                      <a:pt x="607" y="113"/>
                      <a:pt x="607" y="113"/>
                      <a:pt x="607" y="113"/>
                    </a:cubicBezTo>
                    <a:cubicBezTo>
                      <a:pt x="0" y="113"/>
                      <a:pt x="0" y="113"/>
                      <a:pt x="0" y="113"/>
                    </a:cubicBezTo>
                    <a:lnTo>
                      <a:pt x="0" y="85"/>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65" name="Freeform 30"/>
              <p:cNvSpPr>
                <a:spLocks noChangeArrowheads="1"/>
              </p:cNvSpPr>
              <p:nvPr/>
            </p:nvSpPr>
            <p:spPr bwMode="auto">
              <a:xfrm>
                <a:off x="7564946" y="1598612"/>
                <a:ext cx="215900" cy="217488"/>
              </a:xfrm>
              <a:custGeom>
                <a:avLst/>
                <a:gdLst>
                  <a:gd name="T0" fmla="*/ 39230934 w 601"/>
                  <a:gd name="T1" fmla="*/ 78442719 h 602"/>
                  <a:gd name="T2" fmla="*/ 39230934 w 601"/>
                  <a:gd name="T3" fmla="*/ 78442719 h 602"/>
                  <a:gd name="T4" fmla="*/ 0 w 601"/>
                  <a:gd name="T5" fmla="*/ 39678193 h 602"/>
                  <a:gd name="T6" fmla="*/ 39230934 w 601"/>
                  <a:gd name="T7" fmla="*/ 0 h 602"/>
                  <a:gd name="T8" fmla="*/ 77429787 w 601"/>
                  <a:gd name="T9" fmla="*/ 39678193 h 602"/>
                  <a:gd name="T10" fmla="*/ 39230934 w 601"/>
                  <a:gd name="T11" fmla="*/ 78442719 h 602"/>
                  <a:gd name="T12" fmla="*/ 39230934 w 601"/>
                  <a:gd name="T13" fmla="*/ 7439751 h 602"/>
                  <a:gd name="T14" fmla="*/ 39230934 w 601"/>
                  <a:gd name="T15" fmla="*/ 7439751 h 602"/>
                  <a:gd name="T16" fmla="*/ 7226723 w 601"/>
                  <a:gd name="T17" fmla="*/ 39678193 h 602"/>
                  <a:gd name="T18" fmla="*/ 39230934 w 601"/>
                  <a:gd name="T19" fmla="*/ 71133388 h 602"/>
                  <a:gd name="T20" fmla="*/ 70203064 w 601"/>
                  <a:gd name="T21" fmla="*/ 39678193 h 602"/>
                  <a:gd name="T22" fmla="*/ 39230934 w 601"/>
                  <a:gd name="T23" fmla="*/ 7439751 h 602"/>
                  <a:gd name="T24" fmla="*/ 50974673 w 601"/>
                  <a:gd name="T25" fmla="*/ 48031249 h 602"/>
                  <a:gd name="T26" fmla="*/ 50974673 w 601"/>
                  <a:gd name="T27" fmla="*/ 48031249 h 602"/>
                  <a:gd name="T28" fmla="*/ 47361132 w 601"/>
                  <a:gd name="T29" fmla="*/ 51685915 h 602"/>
                  <a:gd name="T30" fmla="*/ 43747950 w 601"/>
                  <a:gd name="T31" fmla="*/ 48031249 h 602"/>
                  <a:gd name="T32" fmla="*/ 43747950 w 601"/>
                  <a:gd name="T33" fmla="*/ 48031249 h 602"/>
                  <a:gd name="T34" fmla="*/ 43747950 w 601"/>
                  <a:gd name="T35" fmla="*/ 42549612 h 602"/>
                  <a:gd name="T36" fmla="*/ 32778721 w 601"/>
                  <a:gd name="T37" fmla="*/ 50772248 h 602"/>
                  <a:gd name="T38" fmla="*/ 32778721 w 601"/>
                  <a:gd name="T39" fmla="*/ 50772248 h 602"/>
                  <a:gd name="T40" fmla="*/ 30068655 w 601"/>
                  <a:gd name="T41" fmla="*/ 51685915 h 602"/>
                  <a:gd name="T42" fmla="*/ 26326149 w 601"/>
                  <a:gd name="T43" fmla="*/ 48031249 h 602"/>
                  <a:gd name="T44" fmla="*/ 26326149 w 601"/>
                  <a:gd name="T45" fmla="*/ 48031249 h 602"/>
                  <a:gd name="T46" fmla="*/ 26326149 w 601"/>
                  <a:gd name="T47" fmla="*/ 30541890 h 602"/>
                  <a:gd name="T48" fmla="*/ 26326149 w 601"/>
                  <a:gd name="T49" fmla="*/ 30541890 h 602"/>
                  <a:gd name="T50" fmla="*/ 30068655 w 601"/>
                  <a:gd name="T51" fmla="*/ 26756804 h 602"/>
                  <a:gd name="T52" fmla="*/ 32778721 w 601"/>
                  <a:gd name="T53" fmla="*/ 27800891 h 602"/>
                  <a:gd name="T54" fmla="*/ 32778721 w 601"/>
                  <a:gd name="T55" fmla="*/ 27800891 h 602"/>
                  <a:gd name="T56" fmla="*/ 43747950 w 601"/>
                  <a:gd name="T57" fmla="*/ 36023527 h 602"/>
                  <a:gd name="T58" fmla="*/ 43747950 w 601"/>
                  <a:gd name="T59" fmla="*/ 30541890 h 602"/>
                  <a:gd name="T60" fmla="*/ 43747950 w 601"/>
                  <a:gd name="T61" fmla="*/ 30541890 h 602"/>
                  <a:gd name="T62" fmla="*/ 47361132 w 601"/>
                  <a:gd name="T63" fmla="*/ 26756804 h 602"/>
                  <a:gd name="T64" fmla="*/ 50974673 w 601"/>
                  <a:gd name="T65" fmla="*/ 30541890 h 602"/>
                  <a:gd name="T66" fmla="*/ 50974673 w 601"/>
                  <a:gd name="T67" fmla="*/ 30541890 h 602"/>
                  <a:gd name="T68" fmla="*/ 50974673 w 601"/>
                  <a:gd name="T69" fmla="*/ 48031249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304" y="601"/>
                    </a:moveTo>
                    <a:lnTo>
                      <a:pt x="304" y="601"/>
                    </a:lnTo>
                    <a:cubicBezTo>
                      <a:pt x="134" y="601"/>
                      <a:pt x="0" y="467"/>
                      <a:pt x="0" y="304"/>
                    </a:cubicBezTo>
                    <a:cubicBezTo>
                      <a:pt x="0" y="135"/>
                      <a:pt x="134" y="0"/>
                      <a:pt x="304" y="0"/>
                    </a:cubicBezTo>
                    <a:cubicBezTo>
                      <a:pt x="466" y="0"/>
                      <a:pt x="600" y="135"/>
                      <a:pt x="600" y="304"/>
                    </a:cubicBezTo>
                    <a:cubicBezTo>
                      <a:pt x="600" y="467"/>
                      <a:pt x="466" y="601"/>
                      <a:pt x="304" y="601"/>
                    </a:cubicBezTo>
                    <a:close/>
                    <a:moveTo>
                      <a:pt x="304" y="57"/>
                    </a:moveTo>
                    <a:lnTo>
                      <a:pt x="304" y="57"/>
                    </a:lnTo>
                    <a:cubicBezTo>
                      <a:pt x="169" y="57"/>
                      <a:pt x="56" y="170"/>
                      <a:pt x="56" y="304"/>
                    </a:cubicBezTo>
                    <a:cubicBezTo>
                      <a:pt x="56" y="439"/>
                      <a:pt x="169" y="545"/>
                      <a:pt x="304" y="545"/>
                    </a:cubicBezTo>
                    <a:cubicBezTo>
                      <a:pt x="438" y="545"/>
                      <a:pt x="544" y="439"/>
                      <a:pt x="544" y="304"/>
                    </a:cubicBezTo>
                    <a:cubicBezTo>
                      <a:pt x="544" y="170"/>
                      <a:pt x="438" y="57"/>
                      <a:pt x="304" y="57"/>
                    </a:cubicBezTo>
                    <a:close/>
                    <a:moveTo>
                      <a:pt x="395" y="368"/>
                    </a:moveTo>
                    <a:lnTo>
                      <a:pt x="395" y="368"/>
                    </a:lnTo>
                    <a:cubicBezTo>
                      <a:pt x="395" y="382"/>
                      <a:pt x="381" y="396"/>
                      <a:pt x="367" y="396"/>
                    </a:cubicBezTo>
                    <a:cubicBezTo>
                      <a:pt x="353" y="396"/>
                      <a:pt x="339" y="382"/>
                      <a:pt x="339" y="368"/>
                    </a:cubicBezTo>
                    <a:cubicBezTo>
                      <a:pt x="339" y="326"/>
                      <a:pt x="339" y="326"/>
                      <a:pt x="339" y="326"/>
                    </a:cubicBezTo>
                    <a:cubicBezTo>
                      <a:pt x="254" y="389"/>
                      <a:pt x="254" y="389"/>
                      <a:pt x="254" y="389"/>
                    </a:cubicBezTo>
                    <a:cubicBezTo>
                      <a:pt x="247" y="396"/>
                      <a:pt x="240" y="396"/>
                      <a:pt x="233" y="396"/>
                    </a:cubicBezTo>
                    <a:cubicBezTo>
                      <a:pt x="219" y="396"/>
                      <a:pt x="204" y="382"/>
                      <a:pt x="204" y="368"/>
                    </a:cubicBezTo>
                    <a:cubicBezTo>
                      <a:pt x="204" y="234"/>
                      <a:pt x="204" y="234"/>
                      <a:pt x="204" y="234"/>
                    </a:cubicBezTo>
                    <a:cubicBezTo>
                      <a:pt x="204" y="220"/>
                      <a:pt x="219" y="205"/>
                      <a:pt x="233" y="205"/>
                    </a:cubicBezTo>
                    <a:cubicBezTo>
                      <a:pt x="240" y="205"/>
                      <a:pt x="247" y="213"/>
                      <a:pt x="254" y="213"/>
                    </a:cubicBezTo>
                    <a:cubicBezTo>
                      <a:pt x="339" y="276"/>
                      <a:pt x="339" y="276"/>
                      <a:pt x="339" y="276"/>
                    </a:cubicBezTo>
                    <a:cubicBezTo>
                      <a:pt x="339" y="234"/>
                      <a:pt x="339" y="234"/>
                      <a:pt x="339" y="234"/>
                    </a:cubicBezTo>
                    <a:cubicBezTo>
                      <a:pt x="339" y="220"/>
                      <a:pt x="353" y="205"/>
                      <a:pt x="367" y="205"/>
                    </a:cubicBezTo>
                    <a:cubicBezTo>
                      <a:pt x="381" y="205"/>
                      <a:pt x="395" y="220"/>
                      <a:pt x="395" y="234"/>
                    </a:cubicBezTo>
                    <a:cubicBezTo>
                      <a:pt x="395" y="368"/>
                      <a:pt x="395" y="368"/>
                      <a:pt x="395" y="368"/>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66" name="Freeform 31"/>
              <p:cNvSpPr>
                <a:spLocks noChangeArrowheads="1"/>
              </p:cNvSpPr>
              <p:nvPr/>
            </p:nvSpPr>
            <p:spPr bwMode="auto">
              <a:xfrm>
                <a:off x="7185534" y="1598612"/>
                <a:ext cx="215900" cy="217488"/>
              </a:xfrm>
              <a:custGeom>
                <a:avLst/>
                <a:gdLst>
                  <a:gd name="T0" fmla="*/ 38198494 w 601"/>
                  <a:gd name="T1" fmla="*/ 78442719 h 602"/>
                  <a:gd name="T2" fmla="*/ 38198494 w 601"/>
                  <a:gd name="T3" fmla="*/ 78442719 h 602"/>
                  <a:gd name="T4" fmla="*/ 0 w 601"/>
                  <a:gd name="T5" fmla="*/ 39678193 h 602"/>
                  <a:gd name="T6" fmla="*/ 38198494 w 601"/>
                  <a:gd name="T7" fmla="*/ 0 h 602"/>
                  <a:gd name="T8" fmla="*/ 77429787 w 601"/>
                  <a:gd name="T9" fmla="*/ 39678193 h 602"/>
                  <a:gd name="T10" fmla="*/ 38198494 w 601"/>
                  <a:gd name="T11" fmla="*/ 78442719 h 602"/>
                  <a:gd name="T12" fmla="*/ 38198494 w 601"/>
                  <a:gd name="T13" fmla="*/ 7439751 h 602"/>
                  <a:gd name="T14" fmla="*/ 38198494 w 601"/>
                  <a:gd name="T15" fmla="*/ 7439751 h 602"/>
                  <a:gd name="T16" fmla="*/ 7226723 w 601"/>
                  <a:gd name="T17" fmla="*/ 39678193 h 602"/>
                  <a:gd name="T18" fmla="*/ 38198494 w 601"/>
                  <a:gd name="T19" fmla="*/ 71133388 h 602"/>
                  <a:gd name="T20" fmla="*/ 70203064 w 601"/>
                  <a:gd name="T21" fmla="*/ 39678193 h 602"/>
                  <a:gd name="T22" fmla="*/ 38198494 w 601"/>
                  <a:gd name="T23" fmla="*/ 7439751 h 602"/>
                  <a:gd name="T24" fmla="*/ 50974673 w 601"/>
                  <a:gd name="T25" fmla="*/ 48031249 h 602"/>
                  <a:gd name="T26" fmla="*/ 50974673 w 601"/>
                  <a:gd name="T27" fmla="*/ 48031249 h 602"/>
                  <a:gd name="T28" fmla="*/ 47361132 w 601"/>
                  <a:gd name="T29" fmla="*/ 51685915 h 602"/>
                  <a:gd name="T30" fmla="*/ 44651066 w 601"/>
                  <a:gd name="T31" fmla="*/ 50772248 h 602"/>
                  <a:gd name="T32" fmla="*/ 44651066 w 601"/>
                  <a:gd name="T33" fmla="*/ 50772248 h 602"/>
                  <a:gd name="T34" fmla="*/ 33681837 w 601"/>
                  <a:gd name="T35" fmla="*/ 42549612 h 602"/>
                  <a:gd name="T36" fmla="*/ 33681837 w 601"/>
                  <a:gd name="T37" fmla="*/ 48031249 h 602"/>
                  <a:gd name="T38" fmla="*/ 33681837 w 601"/>
                  <a:gd name="T39" fmla="*/ 48031249 h 602"/>
                  <a:gd name="T40" fmla="*/ 30068655 w 601"/>
                  <a:gd name="T41" fmla="*/ 51685915 h 602"/>
                  <a:gd name="T42" fmla="*/ 26326149 w 601"/>
                  <a:gd name="T43" fmla="*/ 48031249 h 602"/>
                  <a:gd name="T44" fmla="*/ 26326149 w 601"/>
                  <a:gd name="T45" fmla="*/ 48031249 h 602"/>
                  <a:gd name="T46" fmla="*/ 26326149 w 601"/>
                  <a:gd name="T47" fmla="*/ 30541890 h 602"/>
                  <a:gd name="T48" fmla="*/ 26326149 w 601"/>
                  <a:gd name="T49" fmla="*/ 30541890 h 602"/>
                  <a:gd name="T50" fmla="*/ 30068655 w 601"/>
                  <a:gd name="T51" fmla="*/ 26756804 h 602"/>
                  <a:gd name="T52" fmla="*/ 33681837 w 601"/>
                  <a:gd name="T53" fmla="*/ 30541890 h 602"/>
                  <a:gd name="T54" fmla="*/ 33681837 w 601"/>
                  <a:gd name="T55" fmla="*/ 30541890 h 602"/>
                  <a:gd name="T56" fmla="*/ 33681837 w 601"/>
                  <a:gd name="T57" fmla="*/ 36023527 h 602"/>
                  <a:gd name="T58" fmla="*/ 44651066 w 601"/>
                  <a:gd name="T59" fmla="*/ 27800891 h 602"/>
                  <a:gd name="T60" fmla="*/ 44651066 w 601"/>
                  <a:gd name="T61" fmla="*/ 27800891 h 602"/>
                  <a:gd name="T62" fmla="*/ 47361132 w 601"/>
                  <a:gd name="T63" fmla="*/ 26756804 h 602"/>
                  <a:gd name="T64" fmla="*/ 50974673 w 601"/>
                  <a:gd name="T65" fmla="*/ 30541890 h 602"/>
                  <a:gd name="T66" fmla="*/ 50974673 w 601"/>
                  <a:gd name="T67" fmla="*/ 30541890 h 602"/>
                  <a:gd name="T68" fmla="*/ 50974673 w 601"/>
                  <a:gd name="T69" fmla="*/ 48031249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296" y="601"/>
                    </a:moveTo>
                    <a:lnTo>
                      <a:pt x="296" y="601"/>
                    </a:lnTo>
                    <a:cubicBezTo>
                      <a:pt x="134" y="601"/>
                      <a:pt x="0" y="467"/>
                      <a:pt x="0" y="304"/>
                    </a:cubicBezTo>
                    <a:cubicBezTo>
                      <a:pt x="0" y="135"/>
                      <a:pt x="134" y="0"/>
                      <a:pt x="296" y="0"/>
                    </a:cubicBezTo>
                    <a:cubicBezTo>
                      <a:pt x="466" y="0"/>
                      <a:pt x="600" y="135"/>
                      <a:pt x="600" y="304"/>
                    </a:cubicBezTo>
                    <a:cubicBezTo>
                      <a:pt x="600" y="467"/>
                      <a:pt x="466" y="601"/>
                      <a:pt x="296" y="601"/>
                    </a:cubicBezTo>
                    <a:close/>
                    <a:moveTo>
                      <a:pt x="296" y="57"/>
                    </a:moveTo>
                    <a:lnTo>
                      <a:pt x="296" y="57"/>
                    </a:lnTo>
                    <a:cubicBezTo>
                      <a:pt x="162" y="57"/>
                      <a:pt x="56" y="170"/>
                      <a:pt x="56" y="304"/>
                    </a:cubicBezTo>
                    <a:cubicBezTo>
                      <a:pt x="56" y="439"/>
                      <a:pt x="162" y="545"/>
                      <a:pt x="296" y="545"/>
                    </a:cubicBezTo>
                    <a:cubicBezTo>
                      <a:pt x="431" y="545"/>
                      <a:pt x="544" y="439"/>
                      <a:pt x="544" y="304"/>
                    </a:cubicBezTo>
                    <a:cubicBezTo>
                      <a:pt x="544" y="170"/>
                      <a:pt x="431" y="57"/>
                      <a:pt x="296" y="57"/>
                    </a:cubicBezTo>
                    <a:close/>
                    <a:moveTo>
                      <a:pt x="395" y="368"/>
                    </a:moveTo>
                    <a:lnTo>
                      <a:pt x="395" y="368"/>
                    </a:lnTo>
                    <a:cubicBezTo>
                      <a:pt x="395" y="382"/>
                      <a:pt x="381" y="396"/>
                      <a:pt x="367" y="396"/>
                    </a:cubicBezTo>
                    <a:cubicBezTo>
                      <a:pt x="360" y="396"/>
                      <a:pt x="353" y="396"/>
                      <a:pt x="346" y="389"/>
                    </a:cubicBezTo>
                    <a:cubicBezTo>
                      <a:pt x="261" y="326"/>
                      <a:pt x="261" y="326"/>
                      <a:pt x="261" y="326"/>
                    </a:cubicBezTo>
                    <a:cubicBezTo>
                      <a:pt x="261" y="368"/>
                      <a:pt x="261" y="368"/>
                      <a:pt x="261" y="368"/>
                    </a:cubicBezTo>
                    <a:cubicBezTo>
                      <a:pt x="261" y="382"/>
                      <a:pt x="247" y="396"/>
                      <a:pt x="233" y="396"/>
                    </a:cubicBezTo>
                    <a:cubicBezTo>
                      <a:pt x="219" y="396"/>
                      <a:pt x="204" y="382"/>
                      <a:pt x="204" y="368"/>
                    </a:cubicBezTo>
                    <a:cubicBezTo>
                      <a:pt x="204" y="234"/>
                      <a:pt x="204" y="234"/>
                      <a:pt x="204" y="234"/>
                    </a:cubicBezTo>
                    <a:cubicBezTo>
                      <a:pt x="204" y="220"/>
                      <a:pt x="219" y="205"/>
                      <a:pt x="233" y="205"/>
                    </a:cubicBezTo>
                    <a:cubicBezTo>
                      <a:pt x="247" y="205"/>
                      <a:pt x="261" y="220"/>
                      <a:pt x="261" y="234"/>
                    </a:cubicBezTo>
                    <a:cubicBezTo>
                      <a:pt x="261" y="276"/>
                      <a:pt x="261" y="276"/>
                      <a:pt x="261" y="276"/>
                    </a:cubicBezTo>
                    <a:cubicBezTo>
                      <a:pt x="346" y="213"/>
                      <a:pt x="346" y="213"/>
                      <a:pt x="346" y="213"/>
                    </a:cubicBezTo>
                    <a:cubicBezTo>
                      <a:pt x="353" y="213"/>
                      <a:pt x="360" y="205"/>
                      <a:pt x="367" y="205"/>
                    </a:cubicBezTo>
                    <a:cubicBezTo>
                      <a:pt x="381" y="205"/>
                      <a:pt x="395" y="220"/>
                      <a:pt x="395" y="234"/>
                    </a:cubicBezTo>
                    <a:cubicBezTo>
                      <a:pt x="395" y="368"/>
                      <a:pt x="395" y="368"/>
                      <a:pt x="395" y="368"/>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67" name="Freeform 32"/>
              <p:cNvSpPr>
                <a:spLocks noChangeArrowheads="1"/>
              </p:cNvSpPr>
              <p:nvPr/>
            </p:nvSpPr>
            <p:spPr bwMode="auto">
              <a:xfrm>
                <a:off x="6804534" y="1598612"/>
                <a:ext cx="219075" cy="217488"/>
              </a:xfrm>
              <a:custGeom>
                <a:avLst/>
                <a:gdLst>
                  <a:gd name="T0" fmla="*/ 39339251 w 609"/>
                  <a:gd name="T1" fmla="*/ 78442719 h 602"/>
                  <a:gd name="T2" fmla="*/ 39339251 w 609"/>
                  <a:gd name="T3" fmla="*/ 78442719 h 602"/>
                  <a:gd name="T4" fmla="*/ 0 w 609"/>
                  <a:gd name="T5" fmla="*/ 39678193 h 602"/>
                  <a:gd name="T6" fmla="*/ 39339251 w 609"/>
                  <a:gd name="T7" fmla="*/ 0 h 602"/>
                  <a:gd name="T8" fmla="*/ 78678142 w 609"/>
                  <a:gd name="T9" fmla="*/ 39678193 h 602"/>
                  <a:gd name="T10" fmla="*/ 39339251 w 609"/>
                  <a:gd name="T11" fmla="*/ 78442719 h 602"/>
                  <a:gd name="T12" fmla="*/ 39339251 w 609"/>
                  <a:gd name="T13" fmla="*/ 7439751 h 602"/>
                  <a:gd name="T14" fmla="*/ 39339251 w 609"/>
                  <a:gd name="T15" fmla="*/ 7439751 h 602"/>
                  <a:gd name="T16" fmla="*/ 7376244 w 609"/>
                  <a:gd name="T17" fmla="*/ 39678193 h 602"/>
                  <a:gd name="T18" fmla="*/ 39339251 w 609"/>
                  <a:gd name="T19" fmla="*/ 71133388 h 602"/>
                  <a:gd name="T20" fmla="*/ 71431400 w 609"/>
                  <a:gd name="T21" fmla="*/ 39678193 h 602"/>
                  <a:gd name="T22" fmla="*/ 39339251 w 609"/>
                  <a:gd name="T23" fmla="*/ 7439751 h 602"/>
                  <a:gd name="T24" fmla="*/ 55902976 w 609"/>
                  <a:gd name="T25" fmla="*/ 42549612 h 602"/>
                  <a:gd name="T26" fmla="*/ 55902976 w 609"/>
                  <a:gd name="T27" fmla="*/ 42549612 h 602"/>
                  <a:gd name="T28" fmla="*/ 43997742 w 609"/>
                  <a:gd name="T29" fmla="*/ 50772248 h 602"/>
                  <a:gd name="T30" fmla="*/ 42186147 w 609"/>
                  <a:gd name="T31" fmla="*/ 51685915 h 602"/>
                  <a:gd name="T32" fmla="*/ 38433453 w 609"/>
                  <a:gd name="T33" fmla="*/ 48031249 h 602"/>
                  <a:gd name="T34" fmla="*/ 38433453 w 609"/>
                  <a:gd name="T35" fmla="*/ 48031249 h 602"/>
                  <a:gd name="T36" fmla="*/ 38433453 w 609"/>
                  <a:gd name="T37" fmla="*/ 43463279 h 602"/>
                  <a:gd name="T38" fmla="*/ 26527860 w 609"/>
                  <a:gd name="T39" fmla="*/ 50772248 h 602"/>
                  <a:gd name="T40" fmla="*/ 24716265 w 609"/>
                  <a:gd name="T41" fmla="*/ 51685915 h 602"/>
                  <a:gd name="T42" fmla="*/ 21093073 w 609"/>
                  <a:gd name="T43" fmla="*/ 48031249 h 602"/>
                  <a:gd name="T44" fmla="*/ 21093073 w 609"/>
                  <a:gd name="T45" fmla="*/ 48031249 h 602"/>
                  <a:gd name="T46" fmla="*/ 21093073 w 609"/>
                  <a:gd name="T47" fmla="*/ 30541890 h 602"/>
                  <a:gd name="T48" fmla="*/ 21093073 w 609"/>
                  <a:gd name="T49" fmla="*/ 30541890 h 602"/>
                  <a:gd name="T50" fmla="*/ 21093073 w 609"/>
                  <a:gd name="T51" fmla="*/ 30541890 h 602"/>
                  <a:gd name="T52" fmla="*/ 24716265 w 609"/>
                  <a:gd name="T53" fmla="*/ 26756804 h 602"/>
                  <a:gd name="T54" fmla="*/ 26527860 w 609"/>
                  <a:gd name="T55" fmla="*/ 27800891 h 602"/>
                  <a:gd name="T56" fmla="*/ 38433453 w 609"/>
                  <a:gd name="T57" fmla="*/ 36023527 h 602"/>
                  <a:gd name="T58" fmla="*/ 38433453 w 609"/>
                  <a:gd name="T59" fmla="*/ 30541890 h 602"/>
                  <a:gd name="T60" fmla="*/ 38433453 w 609"/>
                  <a:gd name="T61" fmla="*/ 30541890 h 602"/>
                  <a:gd name="T62" fmla="*/ 38433453 w 609"/>
                  <a:gd name="T63" fmla="*/ 30541890 h 602"/>
                  <a:gd name="T64" fmla="*/ 42186147 w 609"/>
                  <a:gd name="T65" fmla="*/ 26756804 h 602"/>
                  <a:gd name="T66" fmla="*/ 43997742 w 609"/>
                  <a:gd name="T67" fmla="*/ 27800891 h 602"/>
                  <a:gd name="T68" fmla="*/ 55902976 w 609"/>
                  <a:gd name="T69" fmla="*/ 36023527 h 602"/>
                  <a:gd name="T70" fmla="*/ 57714571 w 609"/>
                  <a:gd name="T71" fmla="*/ 39678193 h 602"/>
                  <a:gd name="T72" fmla="*/ 55902976 w 609"/>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9" h="602">
                    <a:moveTo>
                      <a:pt x="304" y="601"/>
                    </a:moveTo>
                    <a:lnTo>
                      <a:pt x="304" y="601"/>
                    </a:lnTo>
                    <a:cubicBezTo>
                      <a:pt x="135" y="601"/>
                      <a:pt x="0" y="467"/>
                      <a:pt x="0" y="304"/>
                    </a:cubicBezTo>
                    <a:cubicBezTo>
                      <a:pt x="0" y="135"/>
                      <a:pt x="135" y="0"/>
                      <a:pt x="304" y="0"/>
                    </a:cubicBezTo>
                    <a:cubicBezTo>
                      <a:pt x="474" y="0"/>
                      <a:pt x="608" y="135"/>
                      <a:pt x="608" y="304"/>
                    </a:cubicBezTo>
                    <a:cubicBezTo>
                      <a:pt x="608" y="467"/>
                      <a:pt x="474" y="601"/>
                      <a:pt x="304" y="601"/>
                    </a:cubicBezTo>
                    <a:close/>
                    <a:moveTo>
                      <a:pt x="304" y="57"/>
                    </a:moveTo>
                    <a:lnTo>
                      <a:pt x="304" y="57"/>
                    </a:lnTo>
                    <a:cubicBezTo>
                      <a:pt x="170" y="57"/>
                      <a:pt x="57" y="170"/>
                      <a:pt x="57" y="304"/>
                    </a:cubicBezTo>
                    <a:cubicBezTo>
                      <a:pt x="57" y="439"/>
                      <a:pt x="170" y="545"/>
                      <a:pt x="304" y="545"/>
                    </a:cubicBezTo>
                    <a:cubicBezTo>
                      <a:pt x="439" y="545"/>
                      <a:pt x="552" y="439"/>
                      <a:pt x="552" y="304"/>
                    </a:cubicBezTo>
                    <a:cubicBezTo>
                      <a:pt x="552" y="170"/>
                      <a:pt x="439" y="57"/>
                      <a:pt x="304" y="57"/>
                    </a:cubicBezTo>
                    <a:close/>
                    <a:moveTo>
                      <a:pt x="432" y="326"/>
                    </a:moveTo>
                    <a:lnTo>
                      <a:pt x="432" y="326"/>
                    </a:lnTo>
                    <a:cubicBezTo>
                      <a:pt x="340" y="389"/>
                      <a:pt x="340" y="389"/>
                      <a:pt x="340" y="389"/>
                    </a:cubicBezTo>
                    <a:cubicBezTo>
                      <a:pt x="333" y="396"/>
                      <a:pt x="333" y="396"/>
                      <a:pt x="326" y="396"/>
                    </a:cubicBezTo>
                    <a:cubicBezTo>
                      <a:pt x="304" y="396"/>
                      <a:pt x="297" y="382"/>
                      <a:pt x="297" y="368"/>
                    </a:cubicBezTo>
                    <a:cubicBezTo>
                      <a:pt x="297" y="333"/>
                      <a:pt x="297" y="333"/>
                      <a:pt x="297" y="333"/>
                    </a:cubicBezTo>
                    <a:cubicBezTo>
                      <a:pt x="205" y="389"/>
                      <a:pt x="205" y="389"/>
                      <a:pt x="205" y="389"/>
                    </a:cubicBezTo>
                    <a:cubicBezTo>
                      <a:pt x="205" y="396"/>
                      <a:pt x="198" y="396"/>
                      <a:pt x="191" y="396"/>
                    </a:cubicBezTo>
                    <a:cubicBezTo>
                      <a:pt x="177" y="396"/>
                      <a:pt x="163" y="382"/>
                      <a:pt x="163" y="368"/>
                    </a:cubicBezTo>
                    <a:cubicBezTo>
                      <a:pt x="163" y="234"/>
                      <a:pt x="163" y="234"/>
                      <a:pt x="163" y="234"/>
                    </a:cubicBezTo>
                    <a:cubicBezTo>
                      <a:pt x="163" y="220"/>
                      <a:pt x="177" y="205"/>
                      <a:pt x="191" y="205"/>
                    </a:cubicBezTo>
                    <a:cubicBezTo>
                      <a:pt x="198" y="205"/>
                      <a:pt x="205" y="213"/>
                      <a:pt x="205" y="213"/>
                    </a:cubicBezTo>
                    <a:cubicBezTo>
                      <a:pt x="297" y="276"/>
                      <a:pt x="297" y="276"/>
                      <a:pt x="297" y="276"/>
                    </a:cubicBezTo>
                    <a:cubicBezTo>
                      <a:pt x="297" y="234"/>
                      <a:pt x="297" y="234"/>
                      <a:pt x="297" y="234"/>
                    </a:cubicBezTo>
                    <a:cubicBezTo>
                      <a:pt x="297" y="220"/>
                      <a:pt x="304" y="205"/>
                      <a:pt x="326" y="205"/>
                    </a:cubicBezTo>
                    <a:cubicBezTo>
                      <a:pt x="333" y="205"/>
                      <a:pt x="333" y="213"/>
                      <a:pt x="340" y="213"/>
                    </a:cubicBezTo>
                    <a:cubicBezTo>
                      <a:pt x="432" y="276"/>
                      <a:pt x="432" y="276"/>
                      <a:pt x="432" y="276"/>
                    </a:cubicBezTo>
                    <a:cubicBezTo>
                      <a:pt x="439" y="283"/>
                      <a:pt x="446" y="290"/>
                      <a:pt x="446" y="304"/>
                    </a:cubicBezTo>
                    <a:cubicBezTo>
                      <a:pt x="446" y="311"/>
                      <a:pt x="439" y="318"/>
                      <a:pt x="432" y="326"/>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68" name="Freeform 33"/>
              <p:cNvSpPr>
                <a:spLocks noChangeArrowheads="1"/>
              </p:cNvSpPr>
              <p:nvPr/>
            </p:nvSpPr>
            <p:spPr bwMode="auto">
              <a:xfrm>
                <a:off x="6425121" y="1598612"/>
                <a:ext cx="217488" cy="217488"/>
              </a:xfrm>
              <a:custGeom>
                <a:avLst/>
                <a:gdLst>
                  <a:gd name="T0" fmla="*/ 39678193 w 602"/>
                  <a:gd name="T1" fmla="*/ 78442719 h 602"/>
                  <a:gd name="T2" fmla="*/ 39678193 w 602"/>
                  <a:gd name="T3" fmla="*/ 78442719 h 602"/>
                  <a:gd name="T4" fmla="*/ 78442719 w 602"/>
                  <a:gd name="T5" fmla="*/ 39678193 h 602"/>
                  <a:gd name="T6" fmla="*/ 39678193 w 602"/>
                  <a:gd name="T7" fmla="*/ 0 h 602"/>
                  <a:gd name="T8" fmla="*/ 0 w 602"/>
                  <a:gd name="T9" fmla="*/ 39678193 h 602"/>
                  <a:gd name="T10" fmla="*/ 39678193 w 602"/>
                  <a:gd name="T11" fmla="*/ 78442719 h 602"/>
                  <a:gd name="T12" fmla="*/ 39678193 w 602"/>
                  <a:gd name="T13" fmla="*/ 7439751 h 602"/>
                  <a:gd name="T14" fmla="*/ 39678193 w 602"/>
                  <a:gd name="T15" fmla="*/ 7439751 h 602"/>
                  <a:gd name="T16" fmla="*/ 71002968 w 602"/>
                  <a:gd name="T17" fmla="*/ 39678193 h 602"/>
                  <a:gd name="T18" fmla="*/ 39678193 w 602"/>
                  <a:gd name="T19" fmla="*/ 71133388 h 602"/>
                  <a:gd name="T20" fmla="*/ 7439751 w 602"/>
                  <a:gd name="T21" fmla="*/ 39678193 h 602"/>
                  <a:gd name="T22" fmla="*/ 39678193 w 602"/>
                  <a:gd name="T23" fmla="*/ 7439751 h 602"/>
                  <a:gd name="T24" fmla="*/ 23102139 w 602"/>
                  <a:gd name="T25" fmla="*/ 42549612 h 602"/>
                  <a:gd name="T26" fmla="*/ 23102139 w 602"/>
                  <a:gd name="T27" fmla="*/ 42549612 h 602"/>
                  <a:gd name="T28" fmla="*/ 35109861 w 602"/>
                  <a:gd name="T29" fmla="*/ 50772248 h 602"/>
                  <a:gd name="T30" fmla="*/ 36937194 w 602"/>
                  <a:gd name="T31" fmla="*/ 51685915 h 602"/>
                  <a:gd name="T32" fmla="*/ 40591859 w 602"/>
                  <a:gd name="T33" fmla="*/ 48031249 h 602"/>
                  <a:gd name="T34" fmla="*/ 40591859 w 602"/>
                  <a:gd name="T35" fmla="*/ 48031249 h 602"/>
                  <a:gd name="T36" fmla="*/ 40591859 w 602"/>
                  <a:gd name="T37" fmla="*/ 43463279 h 602"/>
                  <a:gd name="T38" fmla="*/ 51685915 w 602"/>
                  <a:gd name="T39" fmla="*/ 50772248 h 602"/>
                  <a:gd name="T40" fmla="*/ 54426914 w 602"/>
                  <a:gd name="T41" fmla="*/ 51685915 h 602"/>
                  <a:gd name="T42" fmla="*/ 58212000 w 602"/>
                  <a:gd name="T43" fmla="*/ 48031249 h 602"/>
                  <a:gd name="T44" fmla="*/ 58212000 w 602"/>
                  <a:gd name="T45" fmla="*/ 48031249 h 602"/>
                  <a:gd name="T46" fmla="*/ 58212000 w 602"/>
                  <a:gd name="T47" fmla="*/ 30541890 h 602"/>
                  <a:gd name="T48" fmla="*/ 58212000 w 602"/>
                  <a:gd name="T49" fmla="*/ 30541890 h 602"/>
                  <a:gd name="T50" fmla="*/ 58212000 w 602"/>
                  <a:gd name="T51" fmla="*/ 30541890 h 602"/>
                  <a:gd name="T52" fmla="*/ 54426914 w 602"/>
                  <a:gd name="T53" fmla="*/ 26756804 h 602"/>
                  <a:gd name="T54" fmla="*/ 51685915 w 602"/>
                  <a:gd name="T55" fmla="*/ 27800891 h 602"/>
                  <a:gd name="T56" fmla="*/ 40591859 w 602"/>
                  <a:gd name="T57" fmla="*/ 36023527 h 602"/>
                  <a:gd name="T58" fmla="*/ 40591859 w 602"/>
                  <a:gd name="T59" fmla="*/ 30541890 h 602"/>
                  <a:gd name="T60" fmla="*/ 40591859 w 602"/>
                  <a:gd name="T61" fmla="*/ 30541890 h 602"/>
                  <a:gd name="T62" fmla="*/ 40591859 w 602"/>
                  <a:gd name="T63" fmla="*/ 30541890 h 602"/>
                  <a:gd name="T64" fmla="*/ 36937194 w 602"/>
                  <a:gd name="T65" fmla="*/ 26756804 h 602"/>
                  <a:gd name="T66" fmla="*/ 35109861 w 602"/>
                  <a:gd name="T67" fmla="*/ 27800891 h 602"/>
                  <a:gd name="T68" fmla="*/ 23102139 w 602"/>
                  <a:gd name="T69" fmla="*/ 36023527 h 602"/>
                  <a:gd name="T70" fmla="*/ 21274806 w 602"/>
                  <a:gd name="T71" fmla="*/ 39678193 h 602"/>
                  <a:gd name="T72" fmla="*/ 23102139 w 602"/>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2" h="602">
                    <a:moveTo>
                      <a:pt x="304" y="601"/>
                    </a:moveTo>
                    <a:lnTo>
                      <a:pt x="304" y="601"/>
                    </a:lnTo>
                    <a:cubicBezTo>
                      <a:pt x="467" y="601"/>
                      <a:pt x="601" y="467"/>
                      <a:pt x="601" y="304"/>
                    </a:cubicBezTo>
                    <a:cubicBezTo>
                      <a:pt x="601" y="135"/>
                      <a:pt x="467" y="0"/>
                      <a:pt x="304" y="0"/>
                    </a:cubicBezTo>
                    <a:cubicBezTo>
                      <a:pt x="135" y="0"/>
                      <a:pt x="0" y="135"/>
                      <a:pt x="0" y="304"/>
                    </a:cubicBezTo>
                    <a:cubicBezTo>
                      <a:pt x="0" y="467"/>
                      <a:pt x="135" y="601"/>
                      <a:pt x="304" y="601"/>
                    </a:cubicBezTo>
                    <a:close/>
                    <a:moveTo>
                      <a:pt x="304" y="57"/>
                    </a:moveTo>
                    <a:lnTo>
                      <a:pt x="304" y="57"/>
                    </a:lnTo>
                    <a:cubicBezTo>
                      <a:pt x="439" y="57"/>
                      <a:pt x="544" y="170"/>
                      <a:pt x="544" y="304"/>
                    </a:cubicBezTo>
                    <a:cubicBezTo>
                      <a:pt x="544" y="439"/>
                      <a:pt x="439" y="545"/>
                      <a:pt x="304" y="545"/>
                    </a:cubicBezTo>
                    <a:cubicBezTo>
                      <a:pt x="170" y="545"/>
                      <a:pt x="57" y="439"/>
                      <a:pt x="57" y="304"/>
                    </a:cubicBezTo>
                    <a:cubicBezTo>
                      <a:pt x="57" y="170"/>
                      <a:pt x="170" y="57"/>
                      <a:pt x="304" y="57"/>
                    </a:cubicBezTo>
                    <a:close/>
                    <a:moveTo>
                      <a:pt x="177" y="326"/>
                    </a:moveTo>
                    <a:lnTo>
                      <a:pt x="177" y="326"/>
                    </a:lnTo>
                    <a:cubicBezTo>
                      <a:pt x="269" y="389"/>
                      <a:pt x="269" y="389"/>
                      <a:pt x="269" y="389"/>
                    </a:cubicBezTo>
                    <a:cubicBezTo>
                      <a:pt x="269" y="396"/>
                      <a:pt x="276" y="396"/>
                      <a:pt x="283" y="396"/>
                    </a:cubicBezTo>
                    <a:cubicBezTo>
                      <a:pt x="297" y="396"/>
                      <a:pt x="311" y="382"/>
                      <a:pt x="311" y="368"/>
                    </a:cubicBezTo>
                    <a:cubicBezTo>
                      <a:pt x="311" y="333"/>
                      <a:pt x="311" y="333"/>
                      <a:pt x="311" y="333"/>
                    </a:cubicBezTo>
                    <a:cubicBezTo>
                      <a:pt x="396" y="389"/>
                      <a:pt x="396" y="389"/>
                      <a:pt x="396" y="389"/>
                    </a:cubicBezTo>
                    <a:cubicBezTo>
                      <a:pt x="403" y="396"/>
                      <a:pt x="410" y="396"/>
                      <a:pt x="417" y="396"/>
                    </a:cubicBezTo>
                    <a:cubicBezTo>
                      <a:pt x="431" y="396"/>
                      <a:pt x="446" y="382"/>
                      <a:pt x="446" y="368"/>
                    </a:cubicBezTo>
                    <a:cubicBezTo>
                      <a:pt x="446" y="234"/>
                      <a:pt x="446" y="234"/>
                      <a:pt x="446" y="234"/>
                    </a:cubicBezTo>
                    <a:cubicBezTo>
                      <a:pt x="446" y="220"/>
                      <a:pt x="431" y="205"/>
                      <a:pt x="417" y="205"/>
                    </a:cubicBezTo>
                    <a:cubicBezTo>
                      <a:pt x="410" y="205"/>
                      <a:pt x="403" y="213"/>
                      <a:pt x="396" y="213"/>
                    </a:cubicBezTo>
                    <a:cubicBezTo>
                      <a:pt x="311" y="276"/>
                      <a:pt x="311" y="276"/>
                      <a:pt x="311" y="276"/>
                    </a:cubicBezTo>
                    <a:cubicBezTo>
                      <a:pt x="311" y="234"/>
                      <a:pt x="311" y="234"/>
                      <a:pt x="311" y="234"/>
                    </a:cubicBezTo>
                    <a:cubicBezTo>
                      <a:pt x="311" y="220"/>
                      <a:pt x="297" y="205"/>
                      <a:pt x="283" y="205"/>
                    </a:cubicBezTo>
                    <a:cubicBezTo>
                      <a:pt x="276" y="205"/>
                      <a:pt x="269" y="213"/>
                      <a:pt x="269" y="213"/>
                    </a:cubicBezTo>
                    <a:cubicBezTo>
                      <a:pt x="177" y="276"/>
                      <a:pt x="177" y="276"/>
                      <a:pt x="177" y="276"/>
                    </a:cubicBezTo>
                    <a:cubicBezTo>
                      <a:pt x="163" y="283"/>
                      <a:pt x="163" y="290"/>
                      <a:pt x="163" y="304"/>
                    </a:cubicBezTo>
                    <a:cubicBezTo>
                      <a:pt x="163" y="311"/>
                      <a:pt x="163" y="318"/>
                      <a:pt x="177" y="326"/>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69" name="Freeform 34"/>
              <p:cNvSpPr>
                <a:spLocks noChangeArrowheads="1"/>
              </p:cNvSpPr>
              <p:nvPr/>
            </p:nvSpPr>
            <p:spPr bwMode="auto">
              <a:xfrm>
                <a:off x="6045709" y="1598612"/>
                <a:ext cx="217487" cy="217488"/>
              </a:xfrm>
              <a:custGeom>
                <a:avLst/>
                <a:gdLst>
                  <a:gd name="T0" fmla="*/ 38763987 w 602"/>
                  <a:gd name="T1" fmla="*/ 78442719 h 602"/>
                  <a:gd name="T2" fmla="*/ 38763987 w 602"/>
                  <a:gd name="T3" fmla="*/ 78442719 h 602"/>
                  <a:gd name="T4" fmla="*/ 0 w 602"/>
                  <a:gd name="T5" fmla="*/ 39678193 h 602"/>
                  <a:gd name="T6" fmla="*/ 38763987 w 602"/>
                  <a:gd name="T7" fmla="*/ 0 h 602"/>
                  <a:gd name="T8" fmla="*/ 78441997 w 602"/>
                  <a:gd name="T9" fmla="*/ 39678193 h 602"/>
                  <a:gd name="T10" fmla="*/ 38763987 w 602"/>
                  <a:gd name="T11" fmla="*/ 78442719 h 602"/>
                  <a:gd name="T12" fmla="*/ 38763987 w 602"/>
                  <a:gd name="T13" fmla="*/ 7439751 h 602"/>
                  <a:gd name="T14" fmla="*/ 38763987 w 602"/>
                  <a:gd name="T15" fmla="*/ 7439751 h 602"/>
                  <a:gd name="T16" fmla="*/ 7439717 w 602"/>
                  <a:gd name="T17" fmla="*/ 39678193 h 602"/>
                  <a:gd name="T18" fmla="*/ 38763987 w 602"/>
                  <a:gd name="T19" fmla="*/ 71133388 h 602"/>
                  <a:gd name="T20" fmla="*/ 71002280 w 602"/>
                  <a:gd name="T21" fmla="*/ 39678193 h 602"/>
                  <a:gd name="T22" fmla="*/ 38763987 w 602"/>
                  <a:gd name="T23" fmla="*/ 7439751 h 602"/>
                  <a:gd name="T24" fmla="*/ 49858353 w 602"/>
                  <a:gd name="T25" fmla="*/ 48944916 h 602"/>
                  <a:gd name="T26" fmla="*/ 49858353 w 602"/>
                  <a:gd name="T27" fmla="*/ 48944916 h 602"/>
                  <a:gd name="T28" fmla="*/ 46203704 w 602"/>
                  <a:gd name="T29" fmla="*/ 52599581 h 602"/>
                  <a:gd name="T30" fmla="*/ 42418636 w 602"/>
                  <a:gd name="T31" fmla="*/ 48944916 h 602"/>
                  <a:gd name="T32" fmla="*/ 42418636 w 602"/>
                  <a:gd name="T33" fmla="*/ 48944916 h 602"/>
                  <a:gd name="T34" fmla="*/ 42418636 w 602"/>
                  <a:gd name="T35" fmla="*/ 29628224 h 602"/>
                  <a:gd name="T36" fmla="*/ 42418636 w 602"/>
                  <a:gd name="T37" fmla="*/ 29628224 h 602"/>
                  <a:gd name="T38" fmla="*/ 42418636 w 602"/>
                  <a:gd name="T39" fmla="*/ 29628224 h 602"/>
                  <a:gd name="T40" fmla="*/ 46203704 w 602"/>
                  <a:gd name="T41" fmla="*/ 25843138 h 602"/>
                  <a:gd name="T42" fmla="*/ 49858353 w 602"/>
                  <a:gd name="T43" fmla="*/ 29628224 h 602"/>
                  <a:gd name="T44" fmla="*/ 49858353 w 602"/>
                  <a:gd name="T45" fmla="*/ 29628224 h 602"/>
                  <a:gd name="T46" fmla="*/ 49858353 w 602"/>
                  <a:gd name="T47" fmla="*/ 48944916 h 602"/>
                  <a:gd name="T48" fmla="*/ 35109700 w 602"/>
                  <a:gd name="T49" fmla="*/ 48944916 h 602"/>
                  <a:gd name="T50" fmla="*/ 35109700 w 602"/>
                  <a:gd name="T51" fmla="*/ 48944916 h 602"/>
                  <a:gd name="T52" fmla="*/ 31324631 w 602"/>
                  <a:gd name="T53" fmla="*/ 52599581 h 602"/>
                  <a:gd name="T54" fmla="*/ 27669982 w 602"/>
                  <a:gd name="T55" fmla="*/ 48944916 h 602"/>
                  <a:gd name="T56" fmla="*/ 27669982 w 602"/>
                  <a:gd name="T57" fmla="*/ 48944916 h 602"/>
                  <a:gd name="T58" fmla="*/ 27669982 w 602"/>
                  <a:gd name="T59" fmla="*/ 29628224 h 602"/>
                  <a:gd name="T60" fmla="*/ 27669982 w 602"/>
                  <a:gd name="T61" fmla="*/ 29628224 h 602"/>
                  <a:gd name="T62" fmla="*/ 27669982 w 602"/>
                  <a:gd name="T63" fmla="*/ 29628224 h 602"/>
                  <a:gd name="T64" fmla="*/ 31324631 w 602"/>
                  <a:gd name="T65" fmla="*/ 25843138 h 602"/>
                  <a:gd name="T66" fmla="*/ 35109700 w 602"/>
                  <a:gd name="T67" fmla="*/ 29628224 h 602"/>
                  <a:gd name="T68" fmla="*/ 35109700 w 602"/>
                  <a:gd name="T69" fmla="*/ 29628224 h 602"/>
                  <a:gd name="T70" fmla="*/ 35109700 w 602"/>
                  <a:gd name="T71" fmla="*/ 48944916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5"/>
                      <a:pt x="297" y="545"/>
                    </a:cubicBezTo>
                    <a:cubicBezTo>
                      <a:pt x="431" y="545"/>
                      <a:pt x="544" y="439"/>
                      <a:pt x="544" y="304"/>
                    </a:cubicBezTo>
                    <a:cubicBezTo>
                      <a:pt x="544" y="170"/>
                      <a:pt x="431" y="57"/>
                      <a:pt x="297" y="57"/>
                    </a:cubicBezTo>
                    <a:close/>
                    <a:moveTo>
                      <a:pt x="382" y="375"/>
                    </a:moveTo>
                    <a:lnTo>
                      <a:pt x="382" y="375"/>
                    </a:lnTo>
                    <a:cubicBezTo>
                      <a:pt x="382" y="396"/>
                      <a:pt x="375" y="403"/>
                      <a:pt x="354" y="403"/>
                    </a:cubicBezTo>
                    <a:cubicBezTo>
                      <a:pt x="340" y="403"/>
                      <a:pt x="325" y="396"/>
                      <a:pt x="325" y="375"/>
                    </a:cubicBezTo>
                    <a:cubicBezTo>
                      <a:pt x="325" y="227"/>
                      <a:pt x="325" y="227"/>
                      <a:pt x="325" y="227"/>
                    </a:cubicBezTo>
                    <a:cubicBezTo>
                      <a:pt x="325" y="213"/>
                      <a:pt x="340" y="198"/>
                      <a:pt x="354" y="198"/>
                    </a:cubicBezTo>
                    <a:cubicBezTo>
                      <a:pt x="375" y="198"/>
                      <a:pt x="382" y="213"/>
                      <a:pt x="382" y="227"/>
                    </a:cubicBezTo>
                    <a:cubicBezTo>
                      <a:pt x="382" y="375"/>
                      <a:pt x="382" y="375"/>
                      <a:pt x="382" y="375"/>
                    </a:cubicBezTo>
                    <a:close/>
                    <a:moveTo>
                      <a:pt x="269" y="375"/>
                    </a:moveTo>
                    <a:lnTo>
                      <a:pt x="269" y="375"/>
                    </a:lnTo>
                    <a:cubicBezTo>
                      <a:pt x="269" y="396"/>
                      <a:pt x="262" y="403"/>
                      <a:pt x="240" y="403"/>
                    </a:cubicBezTo>
                    <a:cubicBezTo>
                      <a:pt x="226" y="403"/>
                      <a:pt x="212" y="396"/>
                      <a:pt x="212" y="375"/>
                    </a:cubicBezTo>
                    <a:cubicBezTo>
                      <a:pt x="212" y="227"/>
                      <a:pt x="212" y="227"/>
                      <a:pt x="212" y="227"/>
                    </a:cubicBezTo>
                    <a:cubicBezTo>
                      <a:pt x="212" y="213"/>
                      <a:pt x="226" y="198"/>
                      <a:pt x="240" y="198"/>
                    </a:cubicBezTo>
                    <a:cubicBezTo>
                      <a:pt x="262" y="198"/>
                      <a:pt x="269" y="213"/>
                      <a:pt x="269" y="227"/>
                    </a:cubicBezTo>
                    <a:cubicBezTo>
                      <a:pt x="269" y="375"/>
                      <a:pt x="269" y="375"/>
                      <a:pt x="269" y="375"/>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70" name="Freeform 35"/>
              <p:cNvSpPr>
                <a:spLocks noChangeArrowheads="1"/>
              </p:cNvSpPr>
              <p:nvPr/>
            </p:nvSpPr>
            <p:spPr bwMode="auto">
              <a:xfrm>
                <a:off x="5664709" y="1598612"/>
                <a:ext cx="219075" cy="217488"/>
              </a:xfrm>
              <a:custGeom>
                <a:avLst/>
                <a:gdLst>
                  <a:gd name="T0" fmla="*/ 39339251 w 609"/>
                  <a:gd name="T1" fmla="*/ 78442719 h 602"/>
                  <a:gd name="T2" fmla="*/ 39339251 w 609"/>
                  <a:gd name="T3" fmla="*/ 78442719 h 602"/>
                  <a:gd name="T4" fmla="*/ 0 w 609"/>
                  <a:gd name="T5" fmla="*/ 39678193 h 602"/>
                  <a:gd name="T6" fmla="*/ 39339251 w 609"/>
                  <a:gd name="T7" fmla="*/ 0 h 602"/>
                  <a:gd name="T8" fmla="*/ 78678142 w 609"/>
                  <a:gd name="T9" fmla="*/ 39678193 h 602"/>
                  <a:gd name="T10" fmla="*/ 39339251 w 609"/>
                  <a:gd name="T11" fmla="*/ 78442719 h 602"/>
                  <a:gd name="T12" fmla="*/ 39339251 w 609"/>
                  <a:gd name="T13" fmla="*/ 7439751 h 602"/>
                  <a:gd name="T14" fmla="*/ 39339251 w 609"/>
                  <a:gd name="T15" fmla="*/ 7439751 h 602"/>
                  <a:gd name="T16" fmla="*/ 7376244 w 609"/>
                  <a:gd name="T17" fmla="*/ 39678193 h 602"/>
                  <a:gd name="T18" fmla="*/ 39339251 w 609"/>
                  <a:gd name="T19" fmla="*/ 71133388 h 602"/>
                  <a:gd name="T20" fmla="*/ 71302258 w 609"/>
                  <a:gd name="T21" fmla="*/ 39678193 h 602"/>
                  <a:gd name="T22" fmla="*/ 39339251 w 609"/>
                  <a:gd name="T23" fmla="*/ 7439751 h 602"/>
                  <a:gd name="T24" fmla="*/ 49432889 w 609"/>
                  <a:gd name="T25" fmla="*/ 52599581 h 602"/>
                  <a:gd name="T26" fmla="*/ 49432889 w 609"/>
                  <a:gd name="T27" fmla="*/ 52599581 h 602"/>
                  <a:gd name="T28" fmla="*/ 29245613 w 609"/>
                  <a:gd name="T29" fmla="*/ 52599581 h 602"/>
                  <a:gd name="T30" fmla="*/ 25622062 w 609"/>
                  <a:gd name="T31" fmla="*/ 48944916 h 602"/>
                  <a:gd name="T32" fmla="*/ 25622062 w 609"/>
                  <a:gd name="T33" fmla="*/ 29628224 h 602"/>
                  <a:gd name="T34" fmla="*/ 29245613 w 609"/>
                  <a:gd name="T35" fmla="*/ 25843138 h 602"/>
                  <a:gd name="T36" fmla="*/ 49432889 w 609"/>
                  <a:gd name="T37" fmla="*/ 25843138 h 602"/>
                  <a:gd name="T38" fmla="*/ 53056080 w 609"/>
                  <a:gd name="T39" fmla="*/ 29628224 h 602"/>
                  <a:gd name="T40" fmla="*/ 53056080 w 609"/>
                  <a:gd name="T41" fmla="*/ 48944916 h 602"/>
                  <a:gd name="T42" fmla="*/ 49432889 w 609"/>
                  <a:gd name="T43" fmla="*/ 52599581 h 60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09" h="602">
                    <a:moveTo>
                      <a:pt x="304" y="601"/>
                    </a:moveTo>
                    <a:lnTo>
                      <a:pt x="304" y="601"/>
                    </a:lnTo>
                    <a:cubicBezTo>
                      <a:pt x="134" y="601"/>
                      <a:pt x="0" y="467"/>
                      <a:pt x="0" y="304"/>
                    </a:cubicBezTo>
                    <a:cubicBezTo>
                      <a:pt x="0" y="135"/>
                      <a:pt x="134" y="0"/>
                      <a:pt x="304" y="0"/>
                    </a:cubicBezTo>
                    <a:cubicBezTo>
                      <a:pt x="474" y="0"/>
                      <a:pt x="608" y="135"/>
                      <a:pt x="608" y="304"/>
                    </a:cubicBezTo>
                    <a:cubicBezTo>
                      <a:pt x="608" y="467"/>
                      <a:pt x="474" y="601"/>
                      <a:pt x="304" y="601"/>
                    </a:cubicBezTo>
                    <a:close/>
                    <a:moveTo>
                      <a:pt x="304" y="57"/>
                    </a:moveTo>
                    <a:lnTo>
                      <a:pt x="304" y="57"/>
                    </a:lnTo>
                    <a:cubicBezTo>
                      <a:pt x="170" y="57"/>
                      <a:pt x="57" y="170"/>
                      <a:pt x="57" y="304"/>
                    </a:cubicBezTo>
                    <a:cubicBezTo>
                      <a:pt x="57" y="439"/>
                      <a:pt x="170" y="545"/>
                      <a:pt x="304" y="545"/>
                    </a:cubicBezTo>
                    <a:cubicBezTo>
                      <a:pt x="438" y="545"/>
                      <a:pt x="551" y="439"/>
                      <a:pt x="551" y="304"/>
                    </a:cubicBezTo>
                    <a:cubicBezTo>
                      <a:pt x="551" y="170"/>
                      <a:pt x="438" y="57"/>
                      <a:pt x="304" y="57"/>
                    </a:cubicBezTo>
                    <a:close/>
                    <a:moveTo>
                      <a:pt x="382" y="403"/>
                    </a:moveTo>
                    <a:lnTo>
                      <a:pt x="382" y="403"/>
                    </a:lnTo>
                    <a:cubicBezTo>
                      <a:pt x="226" y="403"/>
                      <a:pt x="226" y="403"/>
                      <a:pt x="226" y="403"/>
                    </a:cubicBezTo>
                    <a:cubicBezTo>
                      <a:pt x="212" y="403"/>
                      <a:pt x="198" y="396"/>
                      <a:pt x="198" y="375"/>
                    </a:cubicBezTo>
                    <a:cubicBezTo>
                      <a:pt x="198" y="227"/>
                      <a:pt x="198" y="227"/>
                      <a:pt x="198" y="227"/>
                    </a:cubicBezTo>
                    <a:cubicBezTo>
                      <a:pt x="198" y="213"/>
                      <a:pt x="212" y="198"/>
                      <a:pt x="226" y="198"/>
                    </a:cubicBezTo>
                    <a:cubicBezTo>
                      <a:pt x="382" y="198"/>
                      <a:pt x="382" y="198"/>
                      <a:pt x="382" y="198"/>
                    </a:cubicBezTo>
                    <a:cubicBezTo>
                      <a:pt x="396" y="198"/>
                      <a:pt x="410" y="213"/>
                      <a:pt x="410" y="227"/>
                    </a:cubicBezTo>
                    <a:cubicBezTo>
                      <a:pt x="410" y="375"/>
                      <a:pt x="410" y="375"/>
                      <a:pt x="410" y="375"/>
                    </a:cubicBezTo>
                    <a:cubicBezTo>
                      <a:pt x="410" y="396"/>
                      <a:pt x="396" y="403"/>
                      <a:pt x="382" y="40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71" name="Freeform 36"/>
              <p:cNvSpPr>
                <a:spLocks noChangeArrowheads="1"/>
              </p:cNvSpPr>
              <p:nvPr/>
            </p:nvSpPr>
            <p:spPr bwMode="auto">
              <a:xfrm>
                <a:off x="5285296" y="1598612"/>
                <a:ext cx="217488" cy="217488"/>
              </a:xfrm>
              <a:custGeom>
                <a:avLst/>
                <a:gdLst>
                  <a:gd name="T0" fmla="*/ 39678193 w 602"/>
                  <a:gd name="T1" fmla="*/ 78442719 h 602"/>
                  <a:gd name="T2" fmla="*/ 39678193 w 602"/>
                  <a:gd name="T3" fmla="*/ 78442719 h 602"/>
                  <a:gd name="T4" fmla="*/ 0 w 602"/>
                  <a:gd name="T5" fmla="*/ 39678193 h 602"/>
                  <a:gd name="T6" fmla="*/ 39678193 w 602"/>
                  <a:gd name="T7" fmla="*/ 0 h 602"/>
                  <a:gd name="T8" fmla="*/ 78442719 w 602"/>
                  <a:gd name="T9" fmla="*/ 39678193 h 602"/>
                  <a:gd name="T10" fmla="*/ 39678193 w 602"/>
                  <a:gd name="T11" fmla="*/ 78442719 h 602"/>
                  <a:gd name="T12" fmla="*/ 39678193 w 602"/>
                  <a:gd name="T13" fmla="*/ 7439751 h 602"/>
                  <a:gd name="T14" fmla="*/ 39678193 w 602"/>
                  <a:gd name="T15" fmla="*/ 7439751 h 602"/>
                  <a:gd name="T16" fmla="*/ 7439751 w 602"/>
                  <a:gd name="T17" fmla="*/ 39678193 h 602"/>
                  <a:gd name="T18" fmla="*/ 39678193 w 602"/>
                  <a:gd name="T19" fmla="*/ 71133388 h 602"/>
                  <a:gd name="T20" fmla="*/ 71002968 w 602"/>
                  <a:gd name="T21" fmla="*/ 39678193 h 602"/>
                  <a:gd name="T22" fmla="*/ 39678193 w 602"/>
                  <a:gd name="T23" fmla="*/ 7439751 h 602"/>
                  <a:gd name="T24" fmla="*/ 50772248 w 602"/>
                  <a:gd name="T25" fmla="*/ 42549612 h 602"/>
                  <a:gd name="T26" fmla="*/ 50772248 w 602"/>
                  <a:gd name="T27" fmla="*/ 42549612 h 602"/>
                  <a:gd name="T28" fmla="*/ 31324775 w 602"/>
                  <a:gd name="T29" fmla="*/ 54426914 h 602"/>
                  <a:gd name="T30" fmla="*/ 31324775 w 602"/>
                  <a:gd name="T31" fmla="*/ 54426914 h 602"/>
                  <a:gd name="T32" fmla="*/ 31324775 w 602"/>
                  <a:gd name="T33" fmla="*/ 55340580 h 602"/>
                  <a:gd name="T34" fmla="*/ 31324775 w 602"/>
                  <a:gd name="T35" fmla="*/ 55340580 h 602"/>
                  <a:gd name="T36" fmla="*/ 30411109 w 602"/>
                  <a:gd name="T37" fmla="*/ 55340580 h 602"/>
                  <a:gd name="T38" fmla="*/ 30411109 w 602"/>
                  <a:gd name="T39" fmla="*/ 55340580 h 602"/>
                  <a:gd name="T40" fmla="*/ 30411109 w 602"/>
                  <a:gd name="T41" fmla="*/ 55340580 h 602"/>
                  <a:gd name="T42" fmla="*/ 30411109 w 602"/>
                  <a:gd name="T43" fmla="*/ 55340580 h 602"/>
                  <a:gd name="T44" fmla="*/ 30411109 w 602"/>
                  <a:gd name="T45" fmla="*/ 55340580 h 602"/>
                  <a:gd name="T46" fmla="*/ 30411109 w 602"/>
                  <a:gd name="T47" fmla="*/ 55340580 h 602"/>
                  <a:gd name="T48" fmla="*/ 29497442 w 602"/>
                  <a:gd name="T49" fmla="*/ 55340580 h 602"/>
                  <a:gd name="T50" fmla="*/ 29497442 w 602"/>
                  <a:gd name="T51" fmla="*/ 55340580 h 602"/>
                  <a:gd name="T52" fmla="*/ 29497442 w 602"/>
                  <a:gd name="T53" fmla="*/ 55340580 h 602"/>
                  <a:gd name="T54" fmla="*/ 25843138 w 602"/>
                  <a:gd name="T55" fmla="*/ 51685915 h 602"/>
                  <a:gd name="T56" fmla="*/ 25843138 w 602"/>
                  <a:gd name="T57" fmla="*/ 51685915 h 602"/>
                  <a:gd name="T58" fmla="*/ 25843138 w 602"/>
                  <a:gd name="T59" fmla="*/ 51685915 h 602"/>
                  <a:gd name="T60" fmla="*/ 25843138 w 602"/>
                  <a:gd name="T61" fmla="*/ 26756804 h 602"/>
                  <a:gd name="T62" fmla="*/ 25843138 w 602"/>
                  <a:gd name="T63" fmla="*/ 26756804 h 602"/>
                  <a:gd name="T64" fmla="*/ 29497442 w 602"/>
                  <a:gd name="T65" fmla="*/ 23102139 h 602"/>
                  <a:gd name="T66" fmla="*/ 31324775 w 602"/>
                  <a:gd name="T67" fmla="*/ 24015805 h 602"/>
                  <a:gd name="T68" fmla="*/ 50772248 w 602"/>
                  <a:gd name="T69" fmla="*/ 36023527 h 602"/>
                  <a:gd name="T70" fmla="*/ 52599581 w 602"/>
                  <a:gd name="T71" fmla="*/ 39678193 h 602"/>
                  <a:gd name="T72" fmla="*/ 50772248 w 602"/>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5"/>
                      <a:pt x="304" y="545"/>
                    </a:cubicBezTo>
                    <a:cubicBezTo>
                      <a:pt x="438" y="545"/>
                      <a:pt x="544" y="439"/>
                      <a:pt x="544" y="304"/>
                    </a:cubicBezTo>
                    <a:cubicBezTo>
                      <a:pt x="544" y="170"/>
                      <a:pt x="438" y="57"/>
                      <a:pt x="304" y="57"/>
                    </a:cubicBezTo>
                    <a:close/>
                    <a:moveTo>
                      <a:pt x="389" y="326"/>
                    </a:moveTo>
                    <a:lnTo>
                      <a:pt x="389" y="326"/>
                    </a:lnTo>
                    <a:cubicBezTo>
                      <a:pt x="240" y="417"/>
                      <a:pt x="240" y="417"/>
                      <a:pt x="240" y="417"/>
                    </a:cubicBezTo>
                    <a:lnTo>
                      <a:pt x="240" y="424"/>
                    </a:lnTo>
                    <a:cubicBezTo>
                      <a:pt x="233" y="424"/>
                      <a:pt x="233" y="424"/>
                      <a:pt x="233" y="424"/>
                    </a:cubicBezTo>
                    <a:cubicBezTo>
                      <a:pt x="226" y="424"/>
                      <a:pt x="226" y="424"/>
                      <a:pt x="226" y="424"/>
                    </a:cubicBezTo>
                    <a:cubicBezTo>
                      <a:pt x="212" y="424"/>
                      <a:pt x="198" y="410"/>
                      <a:pt x="198" y="396"/>
                    </a:cubicBezTo>
                    <a:cubicBezTo>
                      <a:pt x="198" y="205"/>
                      <a:pt x="198" y="205"/>
                      <a:pt x="198" y="205"/>
                    </a:cubicBezTo>
                    <a:cubicBezTo>
                      <a:pt x="198" y="191"/>
                      <a:pt x="212" y="177"/>
                      <a:pt x="226" y="177"/>
                    </a:cubicBezTo>
                    <a:cubicBezTo>
                      <a:pt x="233" y="177"/>
                      <a:pt x="240" y="184"/>
                      <a:pt x="240" y="184"/>
                    </a:cubicBezTo>
                    <a:cubicBezTo>
                      <a:pt x="389" y="276"/>
                      <a:pt x="389" y="276"/>
                      <a:pt x="389" y="276"/>
                    </a:cubicBezTo>
                    <a:cubicBezTo>
                      <a:pt x="403" y="283"/>
                      <a:pt x="403" y="290"/>
                      <a:pt x="403" y="304"/>
                    </a:cubicBezTo>
                    <a:cubicBezTo>
                      <a:pt x="403" y="311"/>
                      <a:pt x="403" y="318"/>
                      <a:pt x="389" y="326"/>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72" name="Freeform 37"/>
              <p:cNvSpPr>
                <a:spLocks noChangeArrowheads="1"/>
              </p:cNvSpPr>
              <p:nvPr/>
            </p:nvSpPr>
            <p:spPr bwMode="auto">
              <a:xfrm>
                <a:off x="6841046" y="2746642"/>
                <a:ext cx="217487" cy="217488"/>
              </a:xfrm>
              <a:custGeom>
                <a:avLst/>
                <a:gdLst>
                  <a:gd name="T0" fmla="*/ 38763987 w 602"/>
                  <a:gd name="T1" fmla="*/ 78442719 h 602"/>
                  <a:gd name="T2" fmla="*/ 38763987 w 602"/>
                  <a:gd name="T3" fmla="*/ 78442719 h 602"/>
                  <a:gd name="T4" fmla="*/ 0 w 602"/>
                  <a:gd name="T5" fmla="*/ 38764526 h 602"/>
                  <a:gd name="T6" fmla="*/ 38763987 w 602"/>
                  <a:gd name="T7" fmla="*/ 0 h 602"/>
                  <a:gd name="T8" fmla="*/ 78441997 w 602"/>
                  <a:gd name="T9" fmla="*/ 38764526 h 602"/>
                  <a:gd name="T10" fmla="*/ 38763987 w 602"/>
                  <a:gd name="T11" fmla="*/ 78442719 h 602"/>
                  <a:gd name="T12" fmla="*/ 38763987 w 602"/>
                  <a:gd name="T13" fmla="*/ 7439751 h 602"/>
                  <a:gd name="T14" fmla="*/ 38763987 w 602"/>
                  <a:gd name="T15" fmla="*/ 7439751 h 602"/>
                  <a:gd name="T16" fmla="*/ 7439717 w 602"/>
                  <a:gd name="T17" fmla="*/ 38764526 h 602"/>
                  <a:gd name="T18" fmla="*/ 38763987 w 602"/>
                  <a:gd name="T19" fmla="*/ 71002968 h 602"/>
                  <a:gd name="T20" fmla="*/ 71002280 w 602"/>
                  <a:gd name="T21" fmla="*/ 38764526 h 602"/>
                  <a:gd name="T22" fmla="*/ 38763987 w 602"/>
                  <a:gd name="T23" fmla="*/ 7439751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297" y="601"/>
                    </a:moveTo>
                    <a:lnTo>
                      <a:pt x="297" y="601"/>
                    </a:lnTo>
                    <a:cubicBezTo>
                      <a:pt x="134" y="601"/>
                      <a:pt x="0" y="467"/>
                      <a:pt x="0" y="297"/>
                    </a:cubicBezTo>
                    <a:cubicBezTo>
                      <a:pt x="0" y="135"/>
                      <a:pt x="134" y="0"/>
                      <a:pt x="297" y="0"/>
                    </a:cubicBezTo>
                    <a:cubicBezTo>
                      <a:pt x="466" y="0"/>
                      <a:pt x="601" y="135"/>
                      <a:pt x="601" y="297"/>
                    </a:cubicBezTo>
                    <a:cubicBezTo>
                      <a:pt x="601" y="467"/>
                      <a:pt x="466"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73" name="Freeform 38"/>
              <p:cNvSpPr>
                <a:spLocks noChangeArrowheads="1"/>
              </p:cNvSpPr>
              <p:nvPr/>
            </p:nvSpPr>
            <p:spPr bwMode="auto">
              <a:xfrm>
                <a:off x="6458459" y="2746642"/>
                <a:ext cx="219075" cy="217488"/>
              </a:xfrm>
              <a:custGeom>
                <a:avLst/>
                <a:gdLst>
                  <a:gd name="T0" fmla="*/ 74925449 w 609"/>
                  <a:gd name="T1" fmla="*/ 78442719 h 602"/>
                  <a:gd name="T2" fmla="*/ 74925449 w 609"/>
                  <a:gd name="T3" fmla="*/ 78442719 h 602"/>
                  <a:gd name="T4" fmla="*/ 3623191 w 609"/>
                  <a:gd name="T5" fmla="*/ 78442719 h 602"/>
                  <a:gd name="T6" fmla="*/ 0 w 609"/>
                  <a:gd name="T7" fmla="*/ 74788054 h 602"/>
                  <a:gd name="T8" fmla="*/ 0 w 609"/>
                  <a:gd name="T9" fmla="*/ 3785086 h 602"/>
                  <a:gd name="T10" fmla="*/ 3623191 w 609"/>
                  <a:gd name="T11" fmla="*/ 0 h 602"/>
                  <a:gd name="T12" fmla="*/ 74925449 w 609"/>
                  <a:gd name="T13" fmla="*/ 0 h 602"/>
                  <a:gd name="T14" fmla="*/ 78678142 w 609"/>
                  <a:gd name="T15" fmla="*/ 3785086 h 602"/>
                  <a:gd name="T16" fmla="*/ 78678142 w 609"/>
                  <a:gd name="T17" fmla="*/ 74788054 h 602"/>
                  <a:gd name="T18" fmla="*/ 74925449 w 609"/>
                  <a:gd name="T19" fmla="*/ 78442719 h 602"/>
                  <a:gd name="T20" fmla="*/ 71302258 w 609"/>
                  <a:gd name="T21" fmla="*/ 7439751 h 602"/>
                  <a:gd name="T22" fmla="*/ 71302258 w 609"/>
                  <a:gd name="T23" fmla="*/ 7439751 h 602"/>
                  <a:gd name="T24" fmla="*/ 7246742 w 609"/>
                  <a:gd name="T25" fmla="*/ 7439751 h 602"/>
                  <a:gd name="T26" fmla="*/ 7246742 w 609"/>
                  <a:gd name="T27" fmla="*/ 71002968 h 602"/>
                  <a:gd name="T28" fmla="*/ 71302258 w 609"/>
                  <a:gd name="T29" fmla="*/ 71002968 h 602"/>
                  <a:gd name="T30" fmla="*/ 71302258 w 609"/>
                  <a:gd name="T31" fmla="*/ 7439751 h 60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609" h="602">
                    <a:moveTo>
                      <a:pt x="579" y="601"/>
                    </a:moveTo>
                    <a:lnTo>
                      <a:pt x="579" y="601"/>
                    </a:lnTo>
                    <a:cubicBezTo>
                      <a:pt x="28" y="601"/>
                      <a:pt x="28" y="601"/>
                      <a:pt x="28" y="601"/>
                    </a:cubicBezTo>
                    <a:cubicBezTo>
                      <a:pt x="14" y="601"/>
                      <a:pt x="0" y="587"/>
                      <a:pt x="0" y="573"/>
                    </a:cubicBezTo>
                    <a:cubicBezTo>
                      <a:pt x="0" y="29"/>
                      <a:pt x="0" y="29"/>
                      <a:pt x="0" y="29"/>
                    </a:cubicBezTo>
                    <a:cubicBezTo>
                      <a:pt x="0" y="7"/>
                      <a:pt x="14" y="0"/>
                      <a:pt x="28" y="0"/>
                    </a:cubicBezTo>
                    <a:cubicBezTo>
                      <a:pt x="579" y="0"/>
                      <a:pt x="579" y="0"/>
                      <a:pt x="579" y="0"/>
                    </a:cubicBezTo>
                    <a:cubicBezTo>
                      <a:pt x="594" y="0"/>
                      <a:pt x="608" y="7"/>
                      <a:pt x="608" y="29"/>
                    </a:cubicBezTo>
                    <a:cubicBezTo>
                      <a:pt x="608" y="573"/>
                      <a:pt x="608" y="573"/>
                      <a:pt x="608" y="573"/>
                    </a:cubicBezTo>
                    <a:cubicBezTo>
                      <a:pt x="608" y="587"/>
                      <a:pt x="594" y="601"/>
                      <a:pt x="579" y="601"/>
                    </a:cubicBezTo>
                    <a:close/>
                    <a:moveTo>
                      <a:pt x="551" y="57"/>
                    </a:moveTo>
                    <a:lnTo>
                      <a:pt x="551" y="57"/>
                    </a:lnTo>
                    <a:cubicBezTo>
                      <a:pt x="56" y="57"/>
                      <a:pt x="56" y="57"/>
                      <a:pt x="56" y="57"/>
                    </a:cubicBezTo>
                    <a:cubicBezTo>
                      <a:pt x="56" y="544"/>
                      <a:pt x="56" y="544"/>
                      <a:pt x="56" y="544"/>
                    </a:cubicBezTo>
                    <a:cubicBezTo>
                      <a:pt x="551" y="544"/>
                      <a:pt x="551" y="544"/>
                      <a:pt x="551" y="544"/>
                    </a:cubicBezTo>
                    <a:lnTo>
                      <a:pt x="551" y="57"/>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74" name="Freeform 39"/>
              <p:cNvSpPr>
                <a:spLocks noChangeArrowheads="1"/>
              </p:cNvSpPr>
              <p:nvPr/>
            </p:nvSpPr>
            <p:spPr bwMode="auto">
              <a:xfrm>
                <a:off x="6082222" y="2751405"/>
                <a:ext cx="211137" cy="204787"/>
              </a:xfrm>
              <a:custGeom>
                <a:avLst/>
                <a:gdLst>
                  <a:gd name="T0" fmla="*/ 71946369 w 588"/>
                  <a:gd name="T1" fmla="*/ 61832672 h 567"/>
                  <a:gd name="T2" fmla="*/ 71946369 w 588"/>
                  <a:gd name="T3" fmla="*/ 61832672 h 567"/>
                  <a:gd name="T4" fmla="*/ 53766324 w 588"/>
                  <a:gd name="T5" fmla="*/ 61832672 h 567"/>
                  <a:gd name="T6" fmla="*/ 49253450 w 588"/>
                  <a:gd name="T7" fmla="*/ 61832672 h 567"/>
                  <a:gd name="T8" fmla="*/ 49253450 w 588"/>
                  <a:gd name="T9" fmla="*/ 68224410 h 567"/>
                  <a:gd name="T10" fmla="*/ 53766324 w 588"/>
                  <a:gd name="T11" fmla="*/ 72920786 h 567"/>
                  <a:gd name="T12" fmla="*/ 53766324 w 588"/>
                  <a:gd name="T13" fmla="*/ 73833840 h 567"/>
                  <a:gd name="T14" fmla="*/ 21790200 w 588"/>
                  <a:gd name="T15" fmla="*/ 73833840 h 567"/>
                  <a:gd name="T16" fmla="*/ 21790200 w 588"/>
                  <a:gd name="T17" fmla="*/ 72920786 h 567"/>
                  <a:gd name="T18" fmla="*/ 27334342 w 588"/>
                  <a:gd name="T19" fmla="*/ 68224410 h 567"/>
                  <a:gd name="T20" fmla="*/ 27334342 w 588"/>
                  <a:gd name="T21" fmla="*/ 61832672 h 567"/>
                  <a:gd name="T22" fmla="*/ 21790200 w 588"/>
                  <a:gd name="T23" fmla="*/ 61832672 h 567"/>
                  <a:gd name="T24" fmla="*/ 3610155 w 588"/>
                  <a:gd name="T25" fmla="*/ 61832672 h 567"/>
                  <a:gd name="T26" fmla="*/ 0 w 588"/>
                  <a:gd name="T27" fmla="*/ 58180095 h 567"/>
                  <a:gd name="T28" fmla="*/ 0 w 588"/>
                  <a:gd name="T29" fmla="*/ 9262007 h 567"/>
                  <a:gd name="T30" fmla="*/ 3610155 w 588"/>
                  <a:gd name="T31" fmla="*/ 5609430 h 567"/>
                  <a:gd name="T32" fmla="*/ 26431982 w 588"/>
                  <a:gd name="T33" fmla="*/ 5609430 h 567"/>
                  <a:gd name="T34" fmla="*/ 21790200 w 588"/>
                  <a:gd name="T35" fmla="*/ 10175061 h 567"/>
                  <a:gd name="T36" fmla="*/ 5415233 w 588"/>
                  <a:gd name="T37" fmla="*/ 10175061 h 567"/>
                  <a:gd name="T38" fmla="*/ 5415233 w 588"/>
                  <a:gd name="T39" fmla="*/ 51657611 h 567"/>
                  <a:gd name="T40" fmla="*/ 71043651 w 588"/>
                  <a:gd name="T41" fmla="*/ 51657611 h 567"/>
                  <a:gd name="T42" fmla="*/ 71043651 w 588"/>
                  <a:gd name="T43" fmla="*/ 10175061 h 567"/>
                  <a:gd name="T44" fmla="*/ 54668684 w 588"/>
                  <a:gd name="T45" fmla="*/ 10175061 h 567"/>
                  <a:gd name="T46" fmla="*/ 49253450 w 588"/>
                  <a:gd name="T47" fmla="*/ 5609430 h 567"/>
                  <a:gd name="T48" fmla="*/ 71946369 w 588"/>
                  <a:gd name="T49" fmla="*/ 5609430 h 567"/>
                  <a:gd name="T50" fmla="*/ 75685433 w 588"/>
                  <a:gd name="T51" fmla="*/ 9262007 h 567"/>
                  <a:gd name="T52" fmla="*/ 75685433 w 588"/>
                  <a:gd name="T53" fmla="*/ 58180095 h 567"/>
                  <a:gd name="T54" fmla="*/ 71946369 w 588"/>
                  <a:gd name="T55" fmla="*/ 61832672 h 567"/>
                  <a:gd name="T56" fmla="*/ 46417105 w 588"/>
                  <a:gd name="T57" fmla="*/ 16697545 h 567"/>
                  <a:gd name="T58" fmla="*/ 46417105 w 588"/>
                  <a:gd name="T59" fmla="*/ 16697545 h 567"/>
                  <a:gd name="T60" fmla="*/ 43709309 w 588"/>
                  <a:gd name="T61" fmla="*/ 14740691 h 567"/>
                  <a:gd name="T62" fmla="*/ 41904231 w 588"/>
                  <a:gd name="T63" fmla="*/ 12914222 h 567"/>
                  <a:gd name="T64" fmla="*/ 41904231 w 588"/>
                  <a:gd name="T65" fmla="*/ 29481382 h 567"/>
                  <a:gd name="T66" fmla="*/ 38294076 w 588"/>
                  <a:gd name="T67" fmla="*/ 33264343 h 567"/>
                  <a:gd name="T68" fmla="*/ 34683920 w 588"/>
                  <a:gd name="T69" fmla="*/ 29481382 h 567"/>
                  <a:gd name="T70" fmla="*/ 34683920 w 588"/>
                  <a:gd name="T71" fmla="*/ 12914222 h 567"/>
                  <a:gd name="T72" fmla="*/ 31847216 w 588"/>
                  <a:gd name="T73" fmla="*/ 14740691 h 567"/>
                  <a:gd name="T74" fmla="*/ 29139420 w 588"/>
                  <a:gd name="T75" fmla="*/ 16697545 h 567"/>
                  <a:gd name="T76" fmla="*/ 25529264 w 588"/>
                  <a:gd name="T77" fmla="*/ 12914222 h 567"/>
                  <a:gd name="T78" fmla="*/ 27334342 w 588"/>
                  <a:gd name="T79" fmla="*/ 10175061 h 567"/>
                  <a:gd name="T80" fmla="*/ 35586280 w 588"/>
                  <a:gd name="T81" fmla="*/ 1956854 h 567"/>
                  <a:gd name="T82" fmla="*/ 38294076 w 588"/>
                  <a:gd name="T83" fmla="*/ 0 h 567"/>
                  <a:gd name="T84" fmla="*/ 40099153 w 588"/>
                  <a:gd name="T85" fmla="*/ 1956854 h 567"/>
                  <a:gd name="T86" fmla="*/ 49253450 w 588"/>
                  <a:gd name="T87" fmla="*/ 10175061 h 567"/>
                  <a:gd name="T88" fmla="*/ 50156169 w 588"/>
                  <a:gd name="T89" fmla="*/ 12914222 h 567"/>
                  <a:gd name="T90" fmla="*/ 46417105 w 588"/>
                  <a:gd name="T91" fmla="*/ 16697545 h 56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8" h="567">
                    <a:moveTo>
                      <a:pt x="558" y="474"/>
                    </a:moveTo>
                    <a:lnTo>
                      <a:pt x="558" y="474"/>
                    </a:lnTo>
                    <a:cubicBezTo>
                      <a:pt x="417" y="474"/>
                      <a:pt x="417" y="474"/>
                      <a:pt x="417" y="474"/>
                    </a:cubicBezTo>
                    <a:cubicBezTo>
                      <a:pt x="382" y="474"/>
                      <a:pt x="382" y="474"/>
                      <a:pt x="382" y="474"/>
                    </a:cubicBezTo>
                    <a:cubicBezTo>
                      <a:pt x="382" y="523"/>
                      <a:pt x="382" y="523"/>
                      <a:pt x="382" y="523"/>
                    </a:cubicBezTo>
                    <a:cubicBezTo>
                      <a:pt x="417" y="559"/>
                      <a:pt x="417" y="559"/>
                      <a:pt x="417" y="559"/>
                    </a:cubicBezTo>
                    <a:cubicBezTo>
                      <a:pt x="417" y="566"/>
                      <a:pt x="417" y="566"/>
                      <a:pt x="417" y="566"/>
                    </a:cubicBezTo>
                    <a:cubicBezTo>
                      <a:pt x="169" y="566"/>
                      <a:pt x="169" y="566"/>
                      <a:pt x="169" y="566"/>
                    </a:cubicBezTo>
                    <a:cubicBezTo>
                      <a:pt x="169" y="559"/>
                      <a:pt x="169" y="559"/>
                      <a:pt x="169" y="559"/>
                    </a:cubicBezTo>
                    <a:cubicBezTo>
                      <a:pt x="212" y="523"/>
                      <a:pt x="212" y="523"/>
                      <a:pt x="212" y="523"/>
                    </a:cubicBezTo>
                    <a:cubicBezTo>
                      <a:pt x="212" y="474"/>
                      <a:pt x="212" y="474"/>
                      <a:pt x="212" y="474"/>
                    </a:cubicBezTo>
                    <a:cubicBezTo>
                      <a:pt x="169" y="474"/>
                      <a:pt x="169" y="474"/>
                      <a:pt x="169" y="474"/>
                    </a:cubicBezTo>
                    <a:cubicBezTo>
                      <a:pt x="28" y="474"/>
                      <a:pt x="28" y="474"/>
                      <a:pt x="28" y="474"/>
                    </a:cubicBezTo>
                    <a:cubicBezTo>
                      <a:pt x="14" y="474"/>
                      <a:pt x="0" y="460"/>
                      <a:pt x="0" y="446"/>
                    </a:cubicBezTo>
                    <a:cubicBezTo>
                      <a:pt x="0" y="71"/>
                      <a:pt x="0" y="71"/>
                      <a:pt x="0" y="71"/>
                    </a:cubicBezTo>
                    <a:cubicBezTo>
                      <a:pt x="0" y="50"/>
                      <a:pt x="14" y="43"/>
                      <a:pt x="28" y="43"/>
                    </a:cubicBezTo>
                    <a:cubicBezTo>
                      <a:pt x="205" y="43"/>
                      <a:pt x="205" y="43"/>
                      <a:pt x="205" y="43"/>
                    </a:cubicBezTo>
                    <a:cubicBezTo>
                      <a:pt x="169" y="78"/>
                      <a:pt x="169" y="78"/>
                      <a:pt x="169" y="78"/>
                    </a:cubicBezTo>
                    <a:cubicBezTo>
                      <a:pt x="42" y="78"/>
                      <a:pt x="42" y="78"/>
                      <a:pt x="42" y="78"/>
                    </a:cubicBezTo>
                    <a:cubicBezTo>
                      <a:pt x="42" y="396"/>
                      <a:pt x="42" y="396"/>
                      <a:pt x="42" y="396"/>
                    </a:cubicBezTo>
                    <a:cubicBezTo>
                      <a:pt x="551" y="396"/>
                      <a:pt x="551" y="396"/>
                      <a:pt x="551" y="396"/>
                    </a:cubicBezTo>
                    <a:cubicBezTo>
                      <a:pt x="551" y="78"/>
                      <a:pt x="551" y="78"/>
                      <a:pt x="551" y="78"/>
                    </a:cubicBezTo>
                    <a:cubicBezTo>
                      <a:pt x="424" y="78"/>
                      <a:pt x="424" y="78"/>
                      <a:pt x="424" y="78"/>
                    </a:cubicBezTo>
                    <a:cubicBezTo>
                      <a:pt x="382" y="43"/>
                      <a:pt x="382" y="43"/>
                      <a:pt x="382" y="43"/>
                    </a:cubicBezTo>
                    <a:cubicBezTo>
                      <a:pt x="558" y="43"/>
                      <a:pt x="558" y="43"/>
                      <a:pt x="558" y="43"/>
                    </a:cubicBezTo>
                    <a:cubicBezTo>
                      <a:pt x="572" y="43"/>
                      <a:pt x="587" y="50"/>
                      <a:pt x="587" y="71"/>
                    </a:cubicBezTo>
                    <a:cubicBezTo>
                      <a:pt x="587" y="446"/>
                      <a:pt x="587" y="446"/>
                      <a:pt x="587" y="446"/>
                    </a:cubicBezTo>
                    <a:cubicBezTo>
                      <a:pt x="587" y="460"/>
                      <a:pt x="572" y="474"/>
                      <a:pt x="558" y="474"/>
                    </a:cubicBezTo>
                    <a:close/>
                    <a:moveTo>
                      <a:pt x="360" y="128"/>
                    </a:moveTo>
                    <a:lnTo>
                      <a:pt x="360" y="128"/>
                    </a:lnTo>
                    <a:cubicBezTo>
                      <a:pt x="353" y="128"/>
                      <a:pt x="346" y="121"/>
                      <a:pt x="339" y="113"/>
                    </a:cubicBezTo>
                    <a:cubicBezTo>
                      <a:pt x="325" y="99"/>
                      <a:pt x="325" y="99"/>
                      <a:pt x="325" y="99"/>
                    </a:cubicBezTo>
                    <a:cubicBezTo>
                      <a:pt x="325" y="226"/>
                      <a:pt x="325" y="226"/>
                      <a:pt x="325" y="226"/>
                    </a:cubicBezTo>
                    <a:cubicBezTo>
                      <a:pt x="325" y="248"/>
                      <a:pt x="311" y="255"/>
                      <a:pt x="297" y="255"/>
                    </a:cubicBezTo>
                    <a:cubicBezTo>
                      <a:pt x="276" y="255"/>
                      <a:pt x="269" y="248"/>
                      <a:pt x="269" y="226"/>
                    </a:cubicBezTo>
                    <a:cubicBezTo>
                      <a:pt x="269" y="99"/>
                      <a:pt x="269" y="99"/>
                      <a:pt x="269" y="99"/>
                    </a:cubicBezTo>
                    <a:cubicBezTo>
                      <a:pt x="247" y="113"/>
                      <a:pt x="247" y="113"/>
                      <a:pt x="247" y="113"/>
                    </a:cubicBezTo>
                    <a:cubicBezTo>
                      <a:pt x="240" y="121"/>
                      <a:pt x="233" y="128"/>
                      <a:pt x="226" y="128"/>
                    </a:cubicBezTo>
                    <a:cubicBezTo>
                      <a:pt x="212" y="128"/>
                      <a:pt x="198" y="113"/>
                      <a:pt x="198" y="99"/>
                    </a:cubicBezTo>
                    <a:cubicBezTo>
                      <a:pt x="198" y="92"/>
                      <a:pt x="205" y="85"/>
                      <a:pt x="212" y="78"/>
                    </a:cubicBezTo>
                    <a:cubicBezTo>
                      <a:pt x="276" y="15"/>
                      <a:pt x="276" y="15"/>
                      <a:pt x="276" y="15"/>
                    </a:cubicBezTo>
                    <a:cubicBezTo>
                      <a:pt x="283" y="8"/>
                      <a:pt x="290" y="0"/>
                      <a:pt x="297" y="0"/>
                    </a:cubicBezTo>
                    <a:cubicBezTo>
                      <a:pt x="304" y="0"/>
                      <a:pt x="311" y="8"/>
                      <a:pt x="311" y="15"/>
                    </a:cubicBezTo>
                    <a:cubicBezTo>
                      <a:pt x="382" y="78"/>
                      <a:pt x="382" y="78"/>
                      <a:pt x="382" y="78"/>
                    </a:cubicBezTo>
                    <a:cubicBezTo>
                      <a:pt x="389" y="85"/>
                      <a:pt x="389" y="92"/>
                      <a:pt x="389" y="99"/>
                    </a:cubicBezTo>
                    <a:cubicBezTo>
                      <a:pt x="389" y="113"/>
                      <a:pt x="375" y="128"/>
                      <a:pt x="360" y="128"/>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75" name="Freeform 40"/>
              <p:cNvSpPr>
                <a:spLocks noChangeArrowheads="1"/>
              </p:cNvSpPr>
              <p:nvPr/>
            </p:nvSpPr>
            <p:spPr bwMode="auto">
              <a:xfrm>
                <a:off x="5702809" y="2751405"/>
                <a:ext cx="211138" cy="204787"/>
              </a:xfrm>
              <a:custGeom>
                <a:avLst/>
                <a:gdLst>
                  <a:gd name="T0" fmla="*/ 72192291 w 587"/>
                  <a:gd name="T1" fmla="*/ 61832672 h 567"/>
                  <a:gd name="T2" fmla="*/ 72192291 w 587"/>
                  <a:gd name="T3" fmla="*/ 61832672 h 567"/>
                  <a:gd name="T4" fmla="*/ 53950255 w 587"/>
                  <a:gd name="T5" fmla="*/ 61832672 h 567"/>
                  <a:gd name="T6" fmla="*/ 48386931 w 587"/>
                  <a:gd name="T7" fmla="*/ 61832672 h 567"/>
                  <a:gd name="T8" fmla="*/ 48386931 w 587"/>
                  <a:gd name="T9" fmla="*/ 68224410 h 567"/>
                  <a:gd name="T10" fmla="*/ 53950255 w 587"/>
                  <a:gd name="T11" fmla="*/ 72920786 h 567"/>
                  <a:gd name="T12" fmla="*/ 53950255 w 587"/>
                  <a:gd name="T13" fmla="*/ 73833840 h 567"/>
                  <a:gd name="T14" fmla="*/ 21864833 w 587"/>
                  <a:gd name="T15" fmla="*/ 73833840 h 567"/>
                  <a:gd name="T16" fmla="*/ 21864833 w 587"/>
                  <a:gd name="T17" fmla="*/ 72920786 h 567"/>
                  <a:gd name="T18" fmla="*/ 26522098 w 587"/>
                  <a:gd name="T19" fmla="*/ 68224410 h 567"/>
                  <a:gd name="T20" fmla="*/ 26522098 w 587"/>
                  <a:gd name="T21" fmla="*/ 61832672 h 567"/>
                  <a:gd name="T22" fmla="*/ 21864833 w 587"/>
                  <a:gd name="T23" fmla="*/ 61832672 h 567"/>
                  <a:gd name="T24" fmla="*/ 3622437 w 587"/>
                  <a:gd name="T25" fmla="*/ 61832672 h 567"/>
                  <a:gd name="T26" fmla="*/ 0 w 587"/>
                  <a:gd name="T27" fmla="*/ 58180095 h 567"/>
                  <a:gd name="T28" fmla="*/ 0 w 587"/>
                  <a:gd name="T29" fmla="*/ 9262007 h 567"/>
                  <a:gd name="T30" fmla="*/ 3622437 w 587"/>
                  <a:gd name="T31" fmla="*/ 5609430 h 567"/>
                  <a:gd name="T32" fmla="*/ 30144895 w 587"/>
                  <a:gd name="T33" fmla="*/ 5609430 h 567"/>
                  <a:gd name="T34" fmla="*/ 30144895 w 587"/>
                  <a:gd name="T35" fmla="*/ 10175061 h 567"/>
                  <a:gd name="T36" fmla="*/ 4528137 w 587"/>
                  <a:gd name="T37" fmla="*/ 10175061 h 567"/>
                  <a:gd name="T38" fmla="*/ 4528137 w 587"/>
                  <a:gd name="T39" fmla="*/ 51657611 h 567"/>
                  <a:gd name="T40" fmla="*/ 70380892 w 587"/>
                  <a:gd name="T41" fmla="*/ 51657611 h 567"/>
                  <a:gd name="T42" fmla="*/ 70380892 w 587"/>
                  <a:gd name="T43" fmla="*/ 10175061 h 567"/>
                  <a:gd name="T44" fmla="*/ 44764493 w 587"/>
                  <a:gd name="T45" fmla="*/ 10175061 h 567"/>
                  <a:gd name="T46" fmla="*/ 44764493 w 587"/>
                  <a:gd name="T47" fmla="*/ 5609430 h 567"/>
                  <a:gd name="T48" fmla="*/ 72192291 w 587"/>
                  <a:gd name="T49" fmla="*/ 5609430 h 567"/>
                  <a:gd name="T50" fmla="*/ 75814728 w 587"/>
                  <a:gd name="T51" fmla="*/ 9262007 h 567"/>
                  <a:gd name="T52" fmla="*/ 75814728 w 587"/>
                  <a:gd name="T53" fmla="*/ 58180095 h 567"/>
                  <a:gd name="T54" fmla="*/ 72192291 w 587"/>
                  <a:gd name="T55" fmla="*/ 61832672 h 567"/>
                  <a:gd name="T56" fmla="*/ 50327458 w 587"/>
                  <a:gd name="T57" fmla="*/ 21263175 h 567"/>
                  <a:gd name="T58" fmla="*/ 50327458 w 587"/>
                  <a:gd name="T59" fmla="*/ 21263175 h 567"/>
                  <a:gd name="T60" fmla="*/ 48386931 w 587"/>
                  <a:gd name="T61" fmla="*/ 24002337 h 567"/>
                  <a:gd name="T62" fmla="*/ 40236356 w 587"/>
                  <a:gd name="T63" fmla="*/ 32351290 h 567"/>
                  <a:gd name="T64" fmla="*/ 37519259 w 587"/>
                  <a:gd name="T65" fmla="*/ 33264343 h 567"/>
                  <a:gd name="T66" fmla="*/ 35707860 w 587"/>
                  <a:gd name="T67" fmla="*/ 32351290 h 567"/>
                  <a:gd name="T68" fmla="*/ 26522098 w 587"/>
                  <a:gd name="T69" fmla="*/ 24002337 h 567"/>
                  <a:gd name="T70" fmla="*/ 25616758 w 587"/>
                  <a:gd name="T71" fmla="*/ 21263175 h 567"/>
                  <a:gd name="T72" fmla="*/ 29239196 w 587"/>
                  <a:gd name="T73" fmla="*/ 17610598 h 567"/>
                  <a:gd name="T74" fmla="*/ 31955934 w 587"/>
                  <a:gd name="T75" fmla="*/ 18523652 h 567"/>
                  <a:gd name="T76" fmla="*/ 33767333 w 587"/>
                  <a:gd name="T77" fmla="*/ 21263175 h 567"/>
                  <a:gd name="T78" fmla="*/ 33767333 w 587"/>
                  <a:gd name="T79" fmla="*/ 3782961 h 567"/>
                  <a:gd name="T80" fmla="*/ 37519259 w 587"/>
                  <a:gd name="T81" fmla="*/ 0 h 567"/>
                  <a:gd name="T82" fmla="*/ 41141696 w 587"/>
                  <a:gd name="T83" fmla="*/ 3782961 h 567"/>
                  <a:gd name="T84" fmla="*/ 41141696 w 587"/>
                  <a:gd name="T85" fmla="*/ 21263175 h 567"/>
                  <a:gd name="T86" fmla="*/ 43858794 w 587"/>
                  <a:gd name="T87" fmla="*/ 18523652 h 567"/>
                  <a:gd name="T88" fmla="*/ 46575532 w 587"/>
                  <a:gd name="T89" fmla="*/ 17610598 h 567"/>
                  <a:gd name="T90" fmla="*/ 50327458 w 587"/>
                  <a:gd name="T91" fmla="*/ 21263175 h 56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7" h="567">
                    <a:moveTo>
                      <a:pt x="558" y="474"/>
                    </a:moveTo>
                    <a:lnTo>
                      <a:pt x="558" y="474"/>
                    </a:lnTo>
                    <a:cubicBezTo>
                      <a:pt x="417" y="474"/>
                      <a:pt x="417" y="474"/>
                      <a:pt x="417" y="474"/>
                    </a:cubicBezTo>
                    <a:cubicBezTo>
                      <a:pt x="374" y="474"/>
                      <a:pt x="374" y="474"/>
                      <a:pt x="374" y="474"/>
                    </a:cubicBezTo>
                    <a:cubicBezTo>
                      <a:pt x="374" y="523"/>
                      <a:pt x="374" y="523"/>
                      <a:pt x="374" y="523"/>
                    </a:cubicBezTo>
                    <a:cubicBezTo>
                      <a:pt x="417" y="559"/>
                      <a:pt x="417" y="559"/>
                      <a:pt x="417" y="559"/>
                    </a:cubicBezTo>
                    <a:cubicBezTo>
                      <a:pt x="417" y="566"/>
                      <a:pt x="417" y="566"/>
                      <a:pt x="417" y="566"/>
                    </a:cubicBezTo>
                    <a:cubicBezTo>
                      <a:pt x="169" y="566"/>
                      <a:pt x="169" y="566"/>
                      <a:pt x="169" y="566"/>
                    </a:cubicBezTo>
                    <a:cubicBezTo>
                      <a:pt x="169" y="559"/>
                      <a:pt x="169" y="559"/>
                      <a:pt x="169" y="559"/>
                    </a:cubicBezTo>
                    <a:cubicBezTo>
                      <a:pt x="205" y="523"/>
                      <a:pt x="205" y="523"/>
                      <a:pt x="205" y="523"/>
                    </a:cubicBezTo>
                    <a:cubicBezTo>
                      <a:pt x="205" y="474"/>
                      <a:pt x="205" y="474"/>
                      <a:pt x="205" y="474"/>
                    </a:cubicBezTo>
                    <a:cubicBezTo>
                      <a:pt x="169" y="474"/>
                      <a:pt x="169" y="474"/>
                      <a:pt x="169" y="474"/>
                    </a:cubicBezTo>
                    <a:cubicBezTo>
                      <a:pt x="28" y="474"/>
                      <a:pt x="28" y="474"/>
                      <a:pt x="28" y="474"/>
                    </a:cubicBezTo>
                    <a:cubicBezTo>
                      <a:pt x="14" y="474"/>
                      <a:pt x="0" y="460"/>
                      <a:pt x="0" y="446"/>
                    </a:cubicBezTo>
                    <a:cubicBezTo>
                      <a:pt x="0" y="71"/>
                      <a:pt x="0" y="71"/>
                      <a:pt x="0" y="71"/>
                    </a:cubicBezTo>
                    <a:cubicBezTo>
                      <a:pt x="0" y="50"/>
                      <a:pt x="14" y="43"/>
                      <a:pt x="28" y="43"/>
                    </a:cubicBezTo>
                    <a:cubicBezTo>
                      <a:pt x="233" y="43"/>
                      <a:pt x="233" y="43"/>
                      <a:pt x="233" y="43"/>
                    </a:cubicBezTo>
                    <a:cubicBezTo>
                      <a:pt x="233" y="78"/>
                      <a:pt x="233" y="78"/>
                      <a:pt x="233" y="78"/>
                    </a:cubicBezTo>
                    <a:cubicBezTo>
                      <a:pt x="35" y="78"/>
                      <a:pt x="35" y="78"/>
                      <a:pt x="35" y="78"/>
                    </a:cubicBezTo>
                    <a:cubicBezTo>
                      <a:pt x="35" y="396"/>
                      <a:pt x="35" y="396"/>
                      <a:pt x="35" y="396"/>
                    </a:cubicBezTo>
                    <a:cubicBezTo>
                      <a:pt x="544" y="396"/>
                      <a:pt x="544" y="396"/>
                      <a:pt x="544" y="396"/>
                    </a:cubicBezTo>
                    <a:cubicBezTo>
                      <a:pt x="544" y="78"/>
                      <a:pt x="544" y="78"/>
                      <a:pt x="544" y="78"/>
                    </a:cubicBezTo>
                    <a:cubicBezTo>
                      <a:pt x="346" y="78"/>
                      <a:pt x="346" y="78"/>
                      <a:pt x="346" y="78"/>
                    </a:cubicBezTo>
                    <a:cubicBezTo>
                      <a:pt x="346" y="43"/>
                      <a:pt x="346" y="43"/>
                      <a:pt x="346" y="43"/>
                    </a:cubicBezTo>
                    <a:cubicBezTo>
                      <a:pt x="558" y="43"/>
                      <a:pt x="558" y="43"/>
                      <a:pt x="558" y="43"/>
                    </a:cubicBezTo>
                    <a:cubicBezTo>
                      <a:pt x="572" y="43"/>
                      <a:pt x="586" y="50"/>
                      <a:pt x="586" y="71"/>
                    </a:cubicBezTo>
                    <a:cubicBezTo>
                      <a:pt x="586" y="446"/>
                      <a:pt x="586" y="446"/>
                      <a:pt x="586" y="446"/>
                    </a:cubicBezTo>
                    <a:cubicBezTo>
                      <a:pt x="586" y="460"/>
                      <a:pt x="572" y="474"/>
                      <a:pt x="558" y="474"/>
                    </a:cubicBezTo>
                    <a:close/>
                    <a:moveTo>
                      <a:pt x="389" y="163"/>
                    </a:moveTo>
                    <a:lnTo>
                      <a:pt x="389" y="163"/>
                    </a:lnTo>
                    <a:cubicBezTo>
                      <a:pt x="389" y="170"/>
                      <a:pt x="382" y="177"/>
                      <a:pt x="374" y="184"/>
                    </a:cubicBezTo>
                    <a:cubicBezTo>
                      <a:pt x="311" y="248"/>
                      <a:pt x="311" y="248"/>
                      <a:pt x="311" y="248"/>
                    </a:cubicBezTo>
                    <a:cubicBezTo>
                      <a:pt x="304" y="255"/>
                      <a:pt x="297" y="255"/>
                      <a:pt x="290" y="255"/>
                    </a:cubicBezTo>
                    <a:cubicBezTo>
                      <a:pt x="283" y="255"/>
                      <a:pt x="276" y="255"/>
                      <a:pt x="276" y="248"/>
                    </a:cubicBezTo>
                    <a:cubicBezTo>
                      <a:pt x="205" y="184"/>
                      <a:pt x="205" y="184"/>
                      <a:pt x="205" y="184"/>
                    </a:cubicBezTo>
                    <a:cubicBezTo>
                      <a:pt x="198" y="177"/>
                      <a:pt x="198" y="170"/>
                      <a:pt x="198" y="163"/>
                    </a:cubicBezTo>
                    <a:cubicBezTo>
                      <a:pt x="198" y="149"/>
                      <a:pt x="212" y="135"/>
                      <a:pt x="226" y="135"/>
                    </a:cubicBezTo>
                    <a:cubicBezTo>
                      <a:pt x="233" y="135"/>
                      <a:pt x="240" y="135"/>
                      <a:pt x="247" y="142"/>
                    </a:cubicBezTo>
                    <a:cubicBezTo>
                      <a:pt x="261" y="163"/>
                      <a:pt x="261" y="163"/>
                      <a:pt x="261" y="163"/>
                    </a:cubicBezTo>
                    <a:cubicBezTo>
                      <a:pt x="261" y="29"/>
                      <a:pt x="261" y="29"/>
                      <a:pt x="261" y="29"/>
                    </a:cubicBezTo>
                    <a:cubicBezTo>
                      <a:pt x="261" y="15"/>
                      <a:pt x="276" y="0"/>
                      <a:pt x="290" y="0"/>
                    </a:cubicBezTo>
                    <a:cubicBezTo>
                      <a:pt x="311" y="0"/>
                      <a:pt x="318" y="15"/>
                      <a:pt x="318" y="29"/>
                    </a:cubicBezTo>
                    <a:cubicBezTo>
                      <a:pt x="318" y="163"/>
                      <a:pt x="318" y="163"/>
                      <a:pt x="318" y="163"/>
                    </a:cubicBezTo>
                    <a:cubicBezTo>
                      <a:pt x="339" y="142"/>
                      <a:pt x="339" y="142"/>
                      <a:pt x="339" y="142"/>
                    </a:cubicBezTo>
                    <a:cubicBezTo>
                      <a:pt x="346" y="135"/>
                      <a:pt x="353" y="135"/>
                      <a:pt x="360" y="135"/>
                    </a:cubicBezTo>
                    <a:cubicBezTo>
                      <a:pt x="374" y="135"/>
                      <a:pt x="389" y="149"/>
                      <a:pt x="389" y="16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76" name="Freeform 41"/>
              <p:cNvSpPr>
                <a:spLocks noChangeArrowheads="1"/>
              </p:cNvSpPr>
              <p:nvPr/>
            </p:nvSpPr>
            <p:spPr bwMode="auto">
              <a:xfrm>
                <a:off x="5324984" y="2765692"/>
                <a:ext cx="209550" cy="188913"/>
              </a:xfrm>
              <a:custGeom>
                <a:avLst/>
                <a:gdLst>
                  <a:gd name="T0" fmla="*/ 71923702 w 580"/>
                  <a:gd name="T1" fmla="*/ 56019554 h 524"/>
                  <a:gd name="T2" fmla="*/ 71923702 w 580"/>
                  <a:gd name="T3" fmla="*/ 56019554 h 524"/>
                  <a:gd name="T4" fmla="*/ 53518347 w 580"/>
                  <a:gd name="T5" fmla="*/ 56019554 h 524"/>
                  <a:gd name="T6" fmla="*/ 48819369 w 580"/>
                  <a:gd name="T7" fmla="*/ 56019554 h 524"/>
                  <a:gd name="T8" fmla="*/ 48819369 w 580"/>
                  <a:gd name="T9" fmla="*/ 62388158 h 524"/>
                  <a:gd name="T10" fmla="*/ 53518347 w 580"/>
                  <a:gd name="T11" fmla="*/ 67067360 h 524"/>
                  <a:gd name="T12" fmla="*/ 53518347 w 580"/>
                  <a:gd name="T13" fmla="*/ 67976954 h 524"/>
                  <a:gd name="T14" fmla="*/ 22060196 w 580"/>
                  <a:gd name="T15" fmla="*/ 67976954 h 524"/>
                  <a:gd name="T16" fmla="*/ 22060196 w 580"/>
                  <a:gd name="T17" fmla="*/ 67067360 h 524"/>
                  <a:gd name="T18" fmla="*/ 26759174 w 580"/>
                  <a:gd name="T19" fmla="*/ 62388158 h 524"/>
                  <a:gd name="T20" fmla="*/ 26759174 w 580"/>
                  <a:gd name="T21" fmla="*/ 56019554 h 524"/>
                  <a:gd name="T22" fmla="*/ 22060196 w 580"/>
                  <a:gd name="T23" fmla="*/ 56019554 h 524"/>
                  <a:gd name="T24" fmla="*/ 3654841 w 580"/>
                  <a:gd name="T25" fmla="*/ 56019554 h 524"/>
                  <a:gd name="T26" fmla="*/ 0 w 580"/>
                  <a:gd name="T27" fmla="*/ 52380095 h 524"/>
                  <a:gd name="T28" fmla="*/ 0 w 580"/>
                  <a:gd name="T29" fmla="*/ 3639459 h 524"/>
                  <a:gd name="T30" fmla="*/ 3654841 w 580"/>
                  <a:gd name="T31" fmla="*/ 0 h 524"/>
                  <a:gd name="T32" fmla="*/ 71923702 w 580"/>
                  <a:gd name="T33" fmla="*/ 0 h 524"/>
                  <a:gd name="T34" fmla="*/ 75578543 w 580"/>
                  <a:gd name="T35" fmla="*/ 3639459 h 524"/>
                  <a:gd name="T36" fmla="*/ 75578543 w 580"/>
                  <a:gd name="T37" fmla="*/ 52380095 h 524"/>
                  <a:gd name="T38" fmla="*/ 71923702 w 580"/>
                  <a:gd name="T39" fmla="*/ 56019554 h 524"/>
                  <a:gd name="T40" fmla="*/ 71009630 w 580"/>
                  <a:gd name="T41" fmla="*/ 4549054 h 524"/>
                  <a:gd name="T42" fmla="*/ 71009630 w 580"/>
                  <a:gd name="T43" fmla="*/ 4549054 h 524"/>
                  <a:gd name="T44" fmla="*/ 4568551 w 580"/>
                  <a:gd name="T45" fmla="*/ 4549054 h 524"/>
                  <a:gd name="T46" fmla="*/ 4568551 w 580"/>
                  <a:gd name="T47" fmla="*/ 45881344 h 524"/>
                  <a:gd name="T48" fmla="*/ 71009630 w 580"/>
                  <a:gd name="T49" fmla="*/ 45881344 h 524"/>
                  <a:gd name="T50" fmla="*/ 71009630 w 580"/>
                  <a:gd name="T51" fmla="*/ 4549054 h 524"/>
                  <a:gd name="T52" fmla="*/ 30414015 w 580"/>
                  <a:gd name="T53" fmla="*/ 14687265 h 524"/>
                  <a:gd name="T54" fmla="*/ 30414015 w 580"/>
                  <a:gd name="T55" fmla="*/ 14687265 h 524"/>
                  <a:gd name="T56" fmla="*/ 33155146 w 580"/>
                  <a:gd name="T57" fmla="*/ 15597220 h 524"/>
                  <a:gd name="T58" fmla="*/ 33155146 w 580"/>
                  <a:gd name="T59" fmla="*/ 15597220 h 524"/>
                  <a:gd name="T60" fmla="*/ 37854485 w 580"/>
                  <a:gd name="T61" fmla="*/ 20146274 h 524"/>
                  <a:gd name="T62" fmla="*/ 42423036 w 580"/>
                  <a:gd name="T63" fmla="*/ 15597220 h 524"/>
                  <a:gd name="T64" fmla="*/ 42423036 w 580"/>
                  <a:gd name="T65" fmla="*/ 15597220 h 524"/>
                  <a:gd name="T66" fmla="*/ 45164167 w 580"/>
                  <a:gd name="T67" fmla="*/ 14687265 h 524"/>
                  <a:gd name="T68" fmla="*/ 48819369 w 580"/>
                  <a:gd name="T69" fmla="*/ 18326364 h 524"/>
                  <a:gd name="T70" fmla="*/ 47905659 w 580"/>
                  <a:gd name="T71" fmla="*/ 20146274 h 524"/>
                  <a:gd name="T72" fmla="*/ 47905659 w 580"/>
                  <a:gd name="T73" fmla="*/ 20146274 h 524"/>
                  <a:gd name="T74" fmla="*/ 43336746 w 580"/>
                  <a:gd name="T75" fmla="*/ 25735070 h 524"/>
                  <a:gd name="T76" fmla="*/ 47905659 w 580"/>
                  <a:gd name="T77" fmla="*/ 30284124 h 524"/>
                  <a:gd name="T78" fmla="*/ 47905659 w 580"/>
                  <a:gd name="T79" fmla="*/ 30284124 h 524"/>
                  <a:gd name="T80" fmla="*/ 48819369 w 580"/>
                  <a:gd name="T81" fmla="*/ 33013628 h 524"/>
                  <a:gd name="T82" fmla="*/ 45164167 w 580"/>
                  <a:gd name="T83" fmla="*/ 36782875 h 524"/>
                  <a:gd name="T84" fmla="*/ 42423036 w 580"/>
                  <a:gd name="T85" fmla="*/ 34833538 h 524"/>
                  <a:gd name="T86" fmla="*/ 42423036 w 580"/>
                  <a:gd name="T87" fmla="*/ 34833538 h 524"/>
                  <a:gd name="T88" fmla="*/ 37854485 w 580"/>
                  <a:gd name="T89" fmla="*/ 30284124 h 524"/>
                  <a:gd name="T90" fmla="*/ 33155146 w 580"/>
                  <a:gd name="T91" fmla="*/ 34833538 h 524"/>
                  <a:gd name="T92" fmla="*/ 33155146 w 580"/>
                  <a:gd name="T93" fmla="*/ 34833538 h 524"/>
                  <a:gd name="T94" fmla="*/ 30414015 w 580"/>
                  <a:gd name="T95" fmla="*/ 36782875 h 524"/>
                  <a:gd name="T96" fmla="*/ 26759174 w 580"/>
                  <a:gd name="T97" fmla="*/ 33013628 h 524"/>
                  <a:gd name="T98" fmla="*/ 27672884 w 580"/>
                  <a:gd name="T99" fmla="*/ 30284124 h 524"/>
                  <a:gd name="T100" fmla="*/ 27672884 w 580"/>
                  <a:gd name="T101" fmla="*/ 30284124 h 524"/>
                  <a:gd name="T102" fmla="*/ 32241435 w 580"/>
                  <a:gd name="T103" fmla="*/ 25735070 h 524"/>
                  <a:gd name="T104" fmla="*/ 27672884 w 580"/>
                  <a:gd name="T105" fmla="*/ 20146274 h 524"/>
                  <a:gd name="T106" fmla="*/ 27672884 w 580"/>
                  <a:gd name="T107" fmla="*/ 20146274 h 524"/>
                  <a:gd name="T108" fmla="*/ 26759174 w 580"/>
                  <a:gd name="T109" fmla="*/ 18326364 h 524"/>
                  <a:gd name="T110" fmla="*/ 30414015 w 580"/>
                  <a:gd name="T111" fmla="*/ 14687265 h 52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0" h="524">
                    <a:moveTo>
                      <a:pt x="551" y="431"/>
                    </a:moveTo>
                    <a:lnTo>
                      <a:pt x="551" y="431"/>
                    </a:lnTo>
                    <a:cubicBezTo>
                      <a:pt x="410" y="431"/>
                      <a:pt x="410" y="431"/>
                      <a:pt x="410" y="431"/>
                    </a:cubicBezTo>
                    <a:cubicBezTo>
                      <a:pt x="374" y="431"/>
                      <a:pt x="374" y="431"/>
                      <a:pt x="374" y="431"/>
                    </a:cubicBezTo>
                    <a:cubicBezTo>
                      <a:pt x="374" y="480"/>
                      <a:pt x="374" y="480"/>
                      <a:pt x="374" y="480"/>
                    </a:cubicBezTo>
                    <a:cubicBezTo>
                      <a:pt x="410" y="516"/>
                      <a:pt x="410" y="516"/>
                      <a:pt x="410" y="516"/>
                    </a:cubicBezTo>
                    <a:cubicBezTo>
                      <a:pt x="410" y="523"/>
                      <a:pt x="410" y="523"/>
                      <a:pt x="410" y="523"/>
                    </a:cubicBezTo>
                    <a:cubicBezTo>
                      <a:pt x="169" y="523"/>
                      <a:pt x="169" y="523"/>
                      <a:pt x="169" y="523"/>
                    </a:cubicBezTo>
                    <a:cubicBezTo>
                      <a:pt x="169" y="516"/>
                      <a:pt x="169" y="516"/>
                      <a:pt x="169" y="516"/>
                    </a:cubicBezTo>
                    <a:cubicBezTo>
                      <a:pt x="205" y="480"/>
                      <a:pt x="205" y="480"/>
                      <a:pt x="205" y="480"/>
                    </a:cubicBezTo>
                    <a:cubicBezTo>
                      <a:pt x="205" y="431"/>
                      <a:pt x="205" y="431"/>
                      <a:pt x="205" y="431"/>
                    </a:cubicBezTo>
                    <a:cubicBezTo>
                      <a:pt x="169" y="431"/>
                      <a:pt x="169" y="431"/>
                      <a:pt x="169" y="431"/>
                    </a:cubicBezTo>
                    <a:cubicBezTo>
                      <a:pt x="28" y="431"/>
                      <a:pt x="28" y="431"/>
                      <a:pt x="28" y="431"/>
                    </a:cubicBezTo>
                    <a:cubicBezTo>
                      <a:pt x="7" y="431"/>
                      <a:pt x="0" y="417"/>
                      <a:pt x="0" y="403"/>
                    </a:cubicBezTo>
                    <a:cubicBezTo>
                      <a:pt x="0" y="28"/>
                      <a:pt x="0" y="28"/>
                      <a:pt x="0" y="28"/>
                    </a:cubicBezTo>
                    <a:cubicBezTo>
                      <a:pt x="0" y="7"/>
                      <a:pt x="7" y="0"/>
                      <a:pt x="28" y="0"/>
                    </a:cubicBezTo>
                    <a:cubicBezTo>
                      <a:pt x="551" y="0"/>
                      <a:pt x="551" y="0"/>
                      <a:pt x="551" y="0"/>
                    </a:cubicBezTo>
                    <a:cubicBezTo>
                      <a:pt x="572" y="0"/>
                      <a:pt x="579" y="7"/>
                      <a:pt x="579" y="28"/>
                    </a:cubicBezTo>
                    <a:cubicBezTo>
                      <a:pt x="579" y="403"/>
                      <a:pt x="579" y="403"/>
                      <a:pt x="579" y="403"/>
                    </a:cubicBezTo>
                    <a:cubicBezTo>
                      <a:pt x="579" y="417"/>
                      <a:pt x="572" y="431"/>
                      <a:pt x="551"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13"/>
                    </a:moveTo>
                    <a:lnTo>
                      <a:pt x="233" y="113"/>
                    </a:lnTo>
                    <a:cubicBezTo>
                      <a:pt x="240" y="113"/>
                      <a:pt x="247" y="113"/>
                      <a:pt x="254" y="120"/>
                    </a:cubicBezTo>
                    <a:cubicBezTo>
                      <a:pt x="290" y="155"/>
                      <a:pt x="290" y="155"/>
                      <a:pt x="290" y="155"/>
                    </a:cubicBezTo>
                    <a:cubicBezTo>
                      <a:pt x="325" y="120"/>
                      <a:pt x="325" y="120"/>
                      <a:pt x="325" y="120"/>
                    </a:cubicBezTo>
                    <a:cubicBezTo>
                      <a:pt x="332" y="113"/>
                      <a:pt x="339" y="113"/>
                      <a:pt x="346" y="113"/>
                    </a:cubicBezTo>
                    <a:cubicBezTo>
                      <a:pt x="360" y="113"/>
                      <a:pt x="374" y="120"/>
                      <a:pt x="374" y="141"/>
                    </a:cubicBezTo>
                    <a:cubicBezTo>
                      <a:pt x="374" y="148"/>
                      <a:pt x="374" y="155"/>
                      <a:pt x="367" y="155"/>
                    </a:cubicBezTo>
                    <a:cubicBezTo>
                      <a:pt x="332" y="198"/>
                      <a:pt x="332" y="198"/>
                      <a:pt x="332" y="198"/>
                    </a:cubicBezTo>
                    <a:cubicBezTo>
                      <a:pt x="367" y="233"/>
                      <a:pt x="367" y="233"/>
                      <a:pt x="367" y="233"/>
                    </a:cubicBezTo>
                    <a:cubicBezTo>
                      <a:pt x="374" y="240"/>
                      <a:pt x="374" y="247"/>
                      <a:pt x="374" y="254"/>
                    </a:cubicBezTo>
                    <a:cubicBezTo>
                      <a:pt x="374" y="268"/>
                      <a:pt x="360" y="283"/>
                      <a:pt x="346" y="283"/>
                    </a:cubicBezTo>
                    <a:cubicBezTo>
                      <a:pt x="339" y="283"/>
                      <a:pt x="332" y="276"/>
                      <a:pt x="325" y="268"/>
                    </a:cubicBezTo>
                    <a:cubicBezTo>
                      <a:pt x="290" y="233"/>
                      <a:pt x="290" y="233"/>
                      <a:pt x="290" y="233"/>
                    </a:cubicBezTo>
                    <a:cubicBezTo>
                      <a:pt x="254" y="268"/>
                      <a:pt x="254" y="268"/>
                      <a:pt x="254" y="268"/>
                    </a:cubicBezTo>
                    <a:cubicBezTo>
                      <a:pt x="247" y="276"/>
                      <a:pt x="240" y="283"/>
                      <a:pt x="233" y="283"/>
                    </a:cubicBezTo>
                    <a:cubicBezTo>
                      <a:pt x="219" y="283"/>
                      <a:pt x="205" y="268"/>
                      <a:pt x="205" y="254"/>
                    </a:cubicBezTo>
                    <a:cubicBezTo>
                      <a:pt x="205" y="247"/>
                      <a:pt x="205" y="240"/>
                      <a:pt x="212" y="233"/>
                    </a:cubicBezTo>
                    <a:cubicBezTo>
                      <a:pt x="247" y="198"/>
                      <a:pt x="247" y="198"/>
                      <a:pt x="247" y="198"/>
                    </a:cubicBezTo>
                    <a:cubicBezTo>
                      <a:pt x="212" y="155"/>
                      <a:pt x="212" y="155"/>
                      <a:pt x="212" y="155"/>
                    </a:cubicBezTo>
                    <a:cubicBezTo>
                      <a:pt x="205" y="155"/>
                      <a:pt x="205" y="148"/>
                      <a:pt x="205" y="141"/>
                    </a:cubicBezTo>
                    <a:cubicBezTo>
                      <a:pt x="205" y="120"/>
                      <a:pt x="219" y="113"/>
                      <a:pt x="233" y="11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77" name="Freeform 42"/>
              <p:cNvSpPr>
                <a:spLocks noChangeArrowheads="1"/>
              </p:cNvSpPr>
              <p:nvPr/>
            </p:nvSpPr>
            <p:spPr bwMode="auto">
              <a:xfrm>
                <a:off x="7566534" y="1239837"/>
                <a:ext cx="211137" cy="188913"/>
              </a:xfrm>
              <a:custGeom>
                <a:avLst/>
                <a:gdLst>
                  <a:gd name="T0" fmla="*/ 72191589 w 587"/>
                  <a:gd name="T1" fmla="*/ 56019554 h 524"/>
                  <a:gd name="T2" fmla="*/ 72191589 w 587"/>
                  <a:gd name="T3" fmla="*/ 56019554 h 524"/>
                  <a:gd name="T4" fmla="*/ 53949640 w 587"/>
                  <a:gd name="T5" fmla="*/ 56019554 h 524"/>
                  <a:gd name="T6" fmla="*/ 49292037 w 587"/>
                  <a:gd name="T7" fmla="*/ 56019554 h 524"/>
                  <a:gd name="T8" fmla="*/ 49292037 w 587"/>
                  <a:gd name="T9" fmla="*/ 62388158 h 524"/>
                  <a:gd name="T10" fmla="*/ 53949640 w 587"/>
                  <a:gd name="T11" fmla="*/ 67067360 h 524"/>
                  <a:gd name="T12" fmla="*/ 53949640 w 587"/>
                  <a:gd name="T13" fmla="*/ 67976954 h 524"/>
                  <a:gd name="T14" fmla="*/ 21864369 w 587"/>
                  <a:gd name="T15" fmla="*/ 67976954 h 524"/>
                  <a:gd name="T16" fmla="*/ 21864369 w 587"/>
                  <a:gd name="T17" fmla="*/ 67067360 h 524"/>
                  <a:gd name="T18" fmla="*/ 27427667 w 587"/>
                  <a:gd name="T19" fmla="*/ 62388158 h 524"/>
                  <a:gd name="T20" fmla="*/ 27427667 w 587"/>
                  <a:gd name="T21" fmla="*/ 56019554 h 524"/>
                  <a:gd name="T22" fmla="*/ 21864369 w 587"/>
                  <a:gd name="T23" fmla="*/ 56019554 h 524"/>
                  <a:gd name="T24" fmla="*/ 3622420 w 587"/>
                  <a:gd name="T25" fmla="*/ 56019554 h 524"/>
                  <a:gd name="T26" fmla="*/ 0 w 587"/>
                  <a:gd name="T27" fmla="*/ 52380095 h 524"/>
                  <a:gd name="T28" fmla="*/ 0 w 587"/>
                  <a:gd name="T29" fmla="*/ 3639459 h 524"/>
                  <a:gd name="T30" fmla="*/ 3622420 w 587"/>
                  <a:gd name="T31" fmla="*/ 0 h 524"/>
                  <a:gd name="T32" fmla="*/ 72191589 w 587"/>
                  <a:gd name="T33" fmla="*/ 0 h 524"/>
                  <a:gd name="T34" fmla="*/ 75814009 w 587"/>
                  <a:gd name="T35" fmla="*/ 3639459 h 524"/>
                  <a:gd name="T36" fmla="*/ 75814009 w 587"/>
                  <a:gd name="T37" fmla="*/ 52380095 h 524"/>
                  <a:gd name="T38" fmla="*/ 72191589 w 587"/>
                  <a:gd name="T39" fmla="*/ 56019554 h 524"/>
                  <a:gd name="T40" fmla="*/ 71285894 w 587"/>
                  <a:gd name="T41" fmla="*/ 4549054 h 524"/>
                  <a:gd name="T42" fmla="*/ 71285894 w 587"/>
                  <a:gd name="T43" fmla="*/ 4549054 h 524"/>
                  <a:gd name="T44" fmla="*/ 5433810 w 587"/>
                  <a:gd name="T45" fmla="*/ 4549054 h 524"/>
                  <a:gd name="T46" fmla="*/ 5433810 w 587"/>
                  <a:gd name="T47" fmla="*/ 45881344 h 524"/>
                  <a:gd name="T48" fmla="*/ 71285894 w 587"/>
                  <a:gd name="T49" fmla="*/ 45881344 h 524"/>
                  <a:gd name="T50" fmla="*/ 71285894 w 587"/>
                  <a:gd name="T51" fmla="*/ 4549054 h 524"/>
                  <a:gd name="T52" fmla="*/ 31050088 w 587"/>
                  <a:gd name="T53" fmla="*/ 21965823 h 524"/>
                  <a:gd name="T54" fmla="*/ 31050088 w 587"/>
                  <a:gd name="T55" fmla="*/ 21965823 h 524"/>
                  <a:gd name="T56" fmla="*/ 32861478 w 587"/>
                  <a:gd name="T57" fmla="*/ 22875778 h 524"/>
                  <a:gd name="T58" fmla="*/ 32861478 w 587"/>
                  <a:gd name="T59" fmla="*/ 22875778 h 524"/>
                  <a:gd name="T60" fmla="*/ 35578203 w 587"/>
                  <a:gd name="T61" fmla="*/ 24825476 h 524"/>
                  <a:gd name="T62" fmla="*/ 42952532 w 587"/>
                  <a:gd name="T63" fmla="*/ 18326364 h 524"/>
                  <a:gd name="T64" fmla="*/ 42952532 w 587"/>
                  <a:gd name="T65" fmla="*/ 18326364 h 524"/>
                  <a:gd name="T66" fmla="*/ 45669617 w 587"/>
                  <a:gd name="T67" fmla="*/ 16506814 h 524"/>
                  <a:gd name="T68" fmla="*/ 49292037 w 587"/>
                  <a:gd name="T69" fmla="*/ 20146274 h 524"/>
                  <a:gd name="T70" fmla="*/ 47481007 w 587"/>
                  <a:gd name="T71" fmla="*/ 22875778 h 524"/>
                  <a:gd name="T72" fmla="*/ 47481007 w 587"/>
                  <a:gd name="T73" fmla="*/ 22875778 h 524"/>
                  <a:gd name="T74" fmla="*/ 38424416 w 587"/>
                  <a:gd name="T75" fmla="*/ 33013628 h 524"/>
                  <a:gd name="T76" fmla="*/ 38424416 w 587"/>
                  <a:gd name="T77" fmla="*/ 33013628 h 524"/>
                  <a:gd name="T78" fmla="*/ 35578203 w 587"/>
                  <a:gd name="T79" fmla="*/ 33923583 h 524"/>
                  <a:gd name="T80" fmla="*/ 32861478 w 587"/>
                  <a:gd name="T81" fmla="*/ 33013628 h 524"/>
                  <a:gd name="T82" fmla="*/ 32861478 w 587"/>
                  <a:gd name="T83" fmla="*/ 33013628 h 524"/>
                  <a:gd name="T84" fmla="*/ 28333362 w 587"/>
                  <a:gd name="T85" fmla="*/ 27554619 h 524"/>
                  <a:gd name="T86" fmla="*/ 28333362 w 587"/>
                  <a:gd name="T87" fmla="*/ 27554619 h 524"/>
                  <a:gd name="T88" fmla="*/ 27427667 w 587"/>
                  <a:gd name="T89" fmla="*/ 25735070 h 524"/>
                  <a:gd name="T90" fmla="*/ 31050088 w 587"/>
                  <a:gd name="T91" fmla="*/ 21965823 h 52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7" h="524">
                    <a:moveTo>
                      <a:pt x="558" y="431"/>
                    </a:moveTo>
                    <a:lnTo>
                      <a:pt x="558" y="431"/>
                    </a:lnTo>
                    <a:cubicBezTo>
                      <a:pt x="417" y="431"/>
                      <a:pt x="417" y="431"/>
                      <a:pt x="417" y="431"/>
                    </a:cubicBezTo>
                    <a:cubicBezTo>
                      <a:pt x="381" y="431"/>
                      <a:pt x="381" y="431"/>
                      <a:pt x="381" y="431"/>
                    </a:cubicBezTo>
                    <a:cubicBezTo>
                      <a:pt x="381" y="480"/>
                      <a:pt x="381" y="480"/>
                      <a:pt x="381" y="480"/>
                    </a:cubicBezTo>
                    <a:cubicBezTo>
                      <a:pt x="417" y="516"/>
                      <a:pt x="417" y="516"/>
                      <a:pt x="417" y="516"/>
                    </a:cubicBezTo>
                    <a:cubicBezTo>
                      <a:pt x="417" y="523"/>
                      <a:pt x="417" y="523"/>
                      <a:pt x="417" y="523"/>
                    </a:cubicBezTo>
                    <a:cubicBezTo>
                      <a:pt x="169" y="523"/>
                      <a:pt x="169" y="523"/>
                      <a:pt x="169" y="523"/>
                    </a:cubicBezTo>
                    <a:cubicBezTo>
                      <a:pt x="169" y="516"/>
                      <a:pt x="169" y="516"/>
                      <a:pt x="169" y="516"/>
                    </a:cubicBezTo>
                    <a:cubicBezTo>
                      <a:pt x="212" y="480"/>
                      <a:pt x="212" y="480"/>
                      <a:pt x="212" y="480"/>
                    </a:cubicBezTo>
                    <a:cubicBezTo>
                      <a:pt x="212" y="431"/>
                      <a:pt x="212" y="431"/>
                      <a:pt x="212" y="431"/>
                    </a:cubicBezTo>
                    <a:cubicBezTo>
                      <a:pt x="169" y="431"/>
                      <a:pt x="169" y="431"/>
                      <a:pt x="169" y="431"/>
                    </a:cubicBezTo>
                    <a:cubicBezTo>
                      <a:pt x="28" y="431"/>
                      <a:pt x="28" y="431"/>
                      <a:pt x="28" y="431"/>
                    </a:cubicBezTo>
                    <a:cubicBezTo>
                      <a:pt x="14" y="431"/>
                      <a:pt x="0" y="417"/>
                      <a:pt x="0" y="403"/>
                    </a:cubicBezTo>
                    <a:cubicBezTo>
                      <a:pt x="0" y="28"/>
                      <a:pt x="0" y="28"/>
                      <a:pt x="0" y="28"/>
                    </a:cubicBezTo>
                    <a:cubicBezTo>
                      <a:pt x="0" y="7"/>
                      <a:pt x="14" y="0"/>
                      <a:pt x="28" y="0"/>
                    </a:cubicBezTo>
                    <a:cubicBezTo>
                      <a:pt x="558" y="0"/>
                      <a:pt x="558" y="0"/>
                      <a:pt x="558" y="0"/>
                    </a:cubicBezTo>
                    <a:cubicBezTo>
                      <a:pt x="572" y="0"/>
                      <a:pt x="586" y="7"/>
                      <a:pt x="586" y="28"/>
                    </a:cubicBezTo>
                    <a:cubicBezTo>
                      <a:pt x="586" y="403"/>
                      <a:pt x="586" y="403"/>
                      <a:pt x="586" y="403"/>
                    </a:cubicBezTo>
                    <a:cubicBezTo>
                      <a:pt x="586" y="417"/>
                      <a:pt x="572" y="431"/>
                      <a:pt x="558" y="431"/>
                    </a:cubicBezTo>
                    <a:close/>
                    <a:moveTo>
                      <a:pt x="551" y="35"/>
                    </a:moveTo>
                    <a:lnTo>
                      <a:pt x="551" y="35"/>
                    </a:lnTo>
                    <a:cubicBezTo>
                      <a:pt x="42" y="35"/>
                      <a:pt x="42" y="35"/>
                      <a:pt x="42" y="35"/>
                    </a:cubicBezTo>
                    <a:cubicBezTo>
                      <a:pt x="42" y="353"/>
                      <a:pt x="42" y="353"/>
                      <a:pt x="42" y="353"/>
                    </a:cubicBezTo>
                    <a:cubicBezTo>
                      <a:pt x="551" y="353"/>
                      <a:pt x="551" y="353"/>
                      <a:pt x="551" y="353"/>
                    </a:cubicBezTo>
                    <a:lnTo>
                      <a:pt x="551" y="35"/>
                    </a:lnTo>
                    <a:close/>
                    <a:moveTo>
                      <a:pt x="240" y="169"/>
                    </a:moveTo>
                    <a:lnTo>
                      <a:pt x="240" y="169"/>
                    </a:lnTo>
                    <a:cubicBezTo>
                      <a:pt x="247" y="169"/>
                      <a:pt x="254" y="169"/>
                      <a:pt x="254" y="176"/>
                    </a:cubicBezTo>
                    <a:cubicBezTo>
                      <a:pt x="275" y="191"/>
                      <a:pt x="275" y="191"/>
                      <a:pt x="275" y="191"/>
                    </a:cubicBezTo>
                    <a:cubicBezTo>
                      <a:pt x="332" y="141"/>
                      <a:pt x="332" y="141"/>
                      <a:pt x="332" y="141"/>
                    </a:cubicBezTo>
                    <a:cubicBezTo>
                      <a:pt x="339" y="134"/>
                      <a:pt x="346" y="127"/>
                      <a:pt x="353" y="127"/>
                    </a:cubicBezTo>
                    <a:cubicBezTo>
                      <a:pt x="367" y="127"/>
                      <a:pt x="381" y="141"/>
                      <a:pt x="381" y="155"/>
                    </a:cubicBezTo>
                    <a:cubicBezTo>
                      <a:pt x="381" y="162"/>
                      <a:pt x="374" y="169"/>
                      <a:pt x="367" y="176"/>
                    </a:cubicBezTo>
                    <a:cubicBezTo>
                      <a:pt x="297" y="254"/>
                      <a:pt x="297" y="254"/>
                      <a:pt x="297" y="254"/>
                    </a:cubicBezTo>
                    <a:cubicBezTo>
                      <a:pt x="290" y="261"/>
                      <a:pt x="282" y="261"/>
                      <a:pt x="275" y="261"/>
                    </a:cubicBezTo>
                    <a:cubicBezTo>
                      <a:pt x="268" y="261"/>
                      <a:pt x="261" y="261"/>
                      <a:pt x="254" y="254"/>
                    </a:cubicBezTo>
                    <a:cubicBezTo>
                      <a:pt x="219" y="212"/>
                      <a:pt x="219" y="212"/>
                      <a:pt x="219" y="212"/>
                    </a:cubicBezTo>
                    <a:cubicBezTo>
                      <a:pt x="212" y="212"/>
                      <a:pt x="212" y="205"/>
                      <a:pt x="212" y="198"/>
                    </a:cubicBezTo>
                    <a:cubicBezTo>
                      <a:pt x="212" y="176"/>
                      <a:pt x="219" y="169"/>
                      <a:pt x="240" y="169"/>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78" name="Freeform 43"/>
              <p:cNvSpPr>
                <a:spLocks noChangeArrowheads="1"/>
              </p:cNvSpPr>
              <p:nvPr/>
            </p:nvSpPr>
            <p:spPr bwMode="auto">
              <a:xfrm>
                <a:off x="7188709" y="1239837"/>
                <a:ext cx="211137" cy="188913"/>
              </a:xfrm>
              <a:custGeom>
                <a:avLst/>
                <a:gdLst>
                  <a:gd name="T0" fmla="*/ 72191589 w 587"/>
                  <a:gd name="T1" fmla="*/ 56019554 h 524"/>
                  <a:gd name="T2" fmla="*/ 72191589 w 587"/>
                  <a:gd name="T3" fmla="*/ 56019554 h 524"/>
                  <a:gd name="T4" fmla="*/ 53949640 w 587"/>
                  <a:gd name="T5" fmla="*/ 56019554 h 524"/>
                  <a:gd name="T6" fmla="*/ 48386342 w 587"/>
                  <a:gd name="T7" fmla="*/ 56019554 h 524"/>
                  <a:gd name="T8" fmla="*/ 48386342 w 587"/>
                  <a:gd name="T9" fmla="*/ 62388158 h 524"/>
                  <a:gd name="T10" fmla="*/ 53949640 w 587"/>
                  <a:gd name="T11" fmla="*/ 67067360 h 524"/>
                  <a:gd name="T12" fmla="*/ 53949640 w 587"/>
                  <a:gd name="T13" fmla="*/ 67976954 h 524"/>
                  <a:gd name="T14" fmla="*/ 21864369 w 587"/>
                  <a:gd name="T15" fmla="*/ 67976954 h 524"/>
                  <a:gd name="T16" fmla="*/ 21864369 w 587"/>
                  <a:gd name="T17" fmla="*/ 67067360 h 524"/>
                  <a:gd name="T18" fmla="*/ 26392485 w 587"/>
                  <a:gd name="T19" fmla="*/ 62388158 h 524"/>
                  <a:gd name="T20" fmla="*/ 26392485 w 587"/>
                  <a:gd name="T21" fmla="*/ 56019554 h 524"/>
                  <a:gd name="T22" fmla="*/ 21864369 w 587"/>
                  <a:gd name="T23" fmla="*/ 56019554 h 524"/>
                  <a:gd name="T24" fmla="*/ 3622420 w 587"/>
                  <a:gd name="T25" fmla="*/ 56019554 h 524"/>
                  <a:gd name="T26" fmla="*/ 0 w 587"/>
                  <a:gd name="T27" fmla="*/ 52380095 h 524"/>
                  <a:gd name="T28" fmla="*/ 0 w 587"/>
                  <a:gd name="T29" fmla="*/ 3639459 h 524"/>
                  <a:gd name="T30" fmla="*/ 3622420 w 587"/>
                  <a:gd name="T31" fmla="*/ 0 h 524"/>
                  <a:gd name="T32" fmla="*/ 72191589 w 587"/>
                  <a:gd name="T33" fmla="*/ 0 h 524"/>
                  <a:gd name="T34" fmla="*/ 75814009 w 587"/>
                  <a:gd name="T35" fmla="*/ 3639459 h 524"/>
                  <a:gd name="T36" fmla="*/ 75814009 w 587"/>
                  <a:gd name="T37" fmla="*/ 52380095 h 524"/>
                  <a:gd name="T38" fmla="*/ 72191589 w 587"/>
                  <a:gd name="T39" fmla="*/ 56019554 h 524"/>
                  <a:gd name="T40" fmla="*/ 70380199 w 587"/>
                  <a:gd name="T41" fmla="*/ 4549054 h 524"/>
                  <a:gd name="T42" fmla="*/ 70380199 w 587"/>
                  <a:gd name="T43" fmla="*/ 4549054 h 524"/>
                  <a:gd name="T44" fmla="*/ 4528115 w 587"/>
                  <a:gd name="T45" fmla="*/ 4549054 h 524"/>
                  <a:gd name="T46" fmla="*/ 4528115 w 587"/>
                  <a:gd name="T47" fmla="*/ 45881344 h 524"/>
                  <a:gd name="T48" fmla="*/ 70380199 w 587"/>
                  <a:gd name="T49" fmla="*/ 45881344 h 524"/>
                  <a:gd name="T50" fmla="*/ 70380199 w 587"/>
                  <a:gd name="T51" fmla="*/ 4549054 h 524"/>
                  <a:gd name="T52" fmla="*/ 30144393 w 587"/>
                  <a:gd name="T53" fmla="*/ 21965823 h 524"/>
                  <a:gd name="T54" fmla="*/ 30144393 w 587"/>
                  <a:gd name="T55" fmla="*/ 21965823 h 524"/>
                  <a:gd name="T56" fmla="*/ 44763922 w 587"/>
                  <a:gd name="T57" fmla="*/ 21965823 h 524"/>
                  <a:gd name="T58" fmla="*/ 48386342 w 587"/>
                  <a:gd name="T59" fmla="*/ 25735070 h 524"/>
                  <a:gd name="T60" fmla="*/ 44763922 w 587"/>
                  <a:gd name="T61" fmla="*/ 29374529 h 524"/>
                  <a:gd name="T62" fmla="*/ 30144393 w 587"/>
                  <a:gd name="T63" fmla="*/ 29374529 h 524"/>
                  <a:gd name="T64" fmla="*/ 26392485 w 587"/>
                  <a:gd name="T65" fmla="*/ 25735070 h 524"/>
                  <a:gd name="T66" fmla="*/ 30144393 w 587"/>
                  <a:gd name="T67" fmla="*/ 21965823 h 5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87" h="524">
                    <a:moveTo>
                      <a:pt x="558" y="431"/>
                    </a:moveTo>
                    <a:lnTo>
                      <a:pt x="558" y="431"/>
                    </a:lnTo>
                    <a:cubicBezTo>
                      <a:pt x="417" y="431"/>
                      <a:pt x="417" y="431"/>
                      <a:pt x="417" y="431"/>
                    </a:cubicBezTo>
                    <a:cubicBezTo>
                      <a:pt x="374" y="431"/>
                      <a:pt x="374" y="431"/>
                      <a:pt x="374" y="431"/>
                    </a:cubicBezTo>
                    <a:cubicBezTo>
                      <a:pt x="374" y="480"/>
                      <a:pt x="374" y="480"/>
                      <a:pt x="374" y="480"/>
                    </a:cubicBezTo>
                    <a:cubicBezTo>
                      <a:pt x="417" y="516"/>
                      <a:pt x="417" y="516"/>
                      <a:pt x="417" y="516"/>
                    </a:cubicBezTo>
                    <a:cubicBezTo>
                      <a:pt x="417" y="523"/>
                      <a:pt x="417" y="523"/>
                      <a:pt x="417" y="523"/>
                    </a:cubicBezTo>
                    <a:cubicBezTo>
                      <a:pt x="169" y="523"/>
                      <a:pt x="169" y="523"/>
                      <a:pt x="169" y="523"/>
                    </a:cubicBezTo>
                    <a:cubicBezTo>
                      <a:pt x="169" y="516"/>
                      <a:pt x="169" y="516"/>
                      <a:pt x="169" y="516"/>
                    </a:cubicBezTo>
                    <a:cubicBezTo>
                      <a:pt x="204" y="480"/>
                      <a:pt x="204" y="480"/>
                      <a:pt x="204" y="480"/>
                    </a:cubicBezTo>
                    <a:cubicBezTo>
                      <a:pt x="204" y="431"/>
                      <a:pt x="204" y="431"/>
                      <a:pt x="204" y="431"/>
                    </a:cubicBezTo>
                    <a:cubicBezTo>
                      <a:pt x="169" y="431"/>
                      <a:pt x="169" y="431"/>
                      <a:pt x="169" y="431"/>
                    </a:cubicBezTo>
                    <a:cubicBezTo>
                      <a:pt x="28" y="431"/>
                      <a:pt x="28" y="431"/>
                      <a:pt x="28" y="431"/>
                    </a:cubicBezTo>
                    <a:cubicBezTo>
                      <a:pt x="14" y="431"/>
                      <a:pt x="0" y="417"/>
                      <a:pt x="0" y="403"/>
                    </a:cubicBezTo>
                    <a:cubicBezTo>
                      <a:pt x="0" y="28"/>
                      <a:pt x="0" y="28"/>
                      <a:pt x="0" y="28"/>
                    </a:cubicBezTo>
                    <a:cubicBezTo>
                      <a:pt x="0" y="7"/>
                      <a:pt x="14" y="0"/>
                      <a:pt x="28" y="0"/>
                    </a:cubicBezTo>
                    <a:cubicBezTo>
                      <a:pt x="558" y="0"/>
                      <a:pt x="558" y="0"/>
                      <a:pt x="558" y="0"/>
                    </a:cubicBezTo>
                    <a:cubicBezTo>
                      <a:pt x="572" y="0"/>
                      <a:pt x="586" y="7"/>
                      <a:pt x="586" y="28"/>
                    </a:cubicBezTo>
                    <a:cubicBezTo>
                      <a:pt x="586" y="403"/>
                      <a:pt x="586" y="403"/>
                      <a:pt x="586" y="403"/>
                    </a:cubicBezTo>
                    <a:cubicBezTo>
                      <a:pt x="586" y="417"/>
                      <a:pt x="572" y="431"/>
                      <a:pt x="558"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69"/>
                    </a:moveTo>
                    <a:lnTo>
                      <a:pt x="233" y="169"/>
                    </a:lnTo>
                    <a:cubicBezTo>
                      <a:pt x="346" y="169"/>
                      <a:pt x="346" y="169"/>
                      <a:pt x="346" y="169"/>
                    </a:cubicBezTo>
                    <a:cubicBezTo>
                      <a:pt x="367" y="169"/>
                      <a:pt x="374" y="176"/>
                      <a:pt x="374" y="198"/>
                    </a:cubicBezTo>
                    <a:cubicBezTo>
                      <a:pt x="374" y="212"/>
                      <a:pt x="367" y="226"/>
                      <a:pt x="346" y="226"/>
                    </a:cubicBezTo>
                    <a:cubicBezTo>
                      <a:pt x="233" y="226"/>
                      <a:pt x="233" y="226"/>
                      <a:pt x="233" y="226"/>
                    </a:cubicBezTo>
                    <a:cubicBezTo>
                      <a:pt x="219" y="226"/>
                      <a:pt x="204" y="212"/>
                      <a:pt x="204" y="198"/>
                    </a:cubicBezTo>
                    <a:cubicBezTo>
                      <a:pt x="204" y="176"/>
                      <a:pt x="219" y="169"/>
                      <a:pt x="233" y="169"/>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79" name="Freeform 44"/>
              <p:cNvSpPr>
                <a:spLocks noChangeArrowheads="1"/>
              </p:cNvSpPr>
              <p:nvPr/>
            </p:nvSpPr>
            <p:spPr bwMode="auto">
              <a:xfrm>
                <a:off x="6809296" y="1239837"/>
                <a:ext cx="209550" cy="188913"/>
              </a:xfrm>
              <a:custGeom>
                <a:avLst/>
                <a:gdLst>
                  <a:gd name="T0" fmla="*/ 71923702 w 580"/>
                  <a:gd name="T1" fmla="*/ 56019554 h 524"/>
                  <a:gd name="T2" fmla="*/ 71923702 w 580"/>
                  <a:gd name="T3" fmla="*/ 56019554 h 524"/>
                  <a:gd name="T4" fmla="*/ 53387921 w 580"/>
                  <a:gd name="T5" fmla="*/ 56019554 h 524"/>
                  <a:gd name="T6" fmla="*/ 48819369 w 580"/>
                  <a:gd name="T7" fmla="*/ 56019554 h 524"/>
                  <a:gd name="T8" fmla="*/ 48819369 w 580"/>
                  <a:gd name="T9" fmla="*/ 62388158 h 524"/>
                  <a:gd name="T10" fmla="*/ 53387921 w 580"/>
                  <a:gd name="T11" fmla="*/ 67067360 h 524"/>
                  <a:gd name="T12" fmla="*/ 53387921 w 580"/>
                  <a:gd name="T13" fmla="*/ 67976954 h 524"/>
                  <a:gd name="T14" fmla="*/ 22060196 w 580"/>
                  <a:gd name="T15" fmla="*/ 67976954 h 524"/>
                  <a:gd name="T16" fmla="*/ 22060196 w 580"/>
                  <a:gd name="T17" fmla="*/ 67067360 h 524"/>
                  <a:gd name="T18" fmla="*/ 26628747 w 580"/>
                  <a:gd name="T19" fmla="*/ 62388158 h 524"/>
                  <a:gd name="T20" fmla="*/ 26628747 w 580"/>
                  <a:gd name="T21" fmla="*/ 56019554 h 524"/>
                  <a:gd name="T22" fmla="*/ 22060196 w 580"/>
                  <a:gd name="T23" fmla="*/ 56019554 h 524"/>
                  <a:gd name="T24" fmla="*/ 3654841 w 580"/>
                  <a:gd name="T25" fmla="*/ 56019554 h 524"/>
                  <a:gd name="T26" fmla="*/ 0 w 580"/>
                  <a:gd name="T27" fmla="*/ 52380095 h 524"/>
                  <a:gd name="T28" fmla="*/ 0 w 580"/>
                  <a:gd name="T29" fmla="*/ 3639459 h 524"/>
                  <a:gd name="T30" fmla="*/ 3654841 w 580"/>
                  <a:gd name="T31" fmla="*/ 0 h 524"/>
                  <a:gd name="T32" fmla="*/ 71923702 w 580"/>
                  <a:gd name="T33" fmla="*/ 0 h 524"/>
                  <a:gd name="T34" fmla="*/ 75578543 w 580"/>
                  <a:gd name="T35" fmla="*/ 3639459 h 524"/>
                  <a:gd name="T36" fmla="*/ 75578543 w 580"/>
                  <a:gd name="T37" fmla="*/ 52380095 h 524"/>
                  <a:gd name="T38" fmla="*/ 71923702 w 580"/>
                  <a:gd name="T39" fmla="*/ 56019554 h 524"/>
                  <a:gd name="T40" fmla="*/ 71009630 w 580"/>
                  <a:gd name="T41" fmla="*/ 4549054 h 524"/>
                  <a:gd name="T42" fmla="*/ 71009630 w 580"/>
                  <a:gd name="T43" fmla="*/ 4549054 h 524"/>
                  <a:gd name="T44" fmla="*/ 4568551 w 580"/>
                  <a:gd name="T45" fmla="*/ 4549054 h 524"/>
                  <a:gd name="T46" fmla="*/ 4568551 w 580"/>
                  <a:gd name="T47" fmla="*/ 45881344 h 524"/>
                  <a:gd name="T48" fmla="*/ 71009630 w 580"/>
                  <a:gd name="T49" fmla="*/ 45881344 h 524"/>
                  <a:gd name="T50" fmla="*/ 71009630 w 580"/>
                  <a:gd name="T51" fmla="*/ 4549054 h 524"/>
                  <a:gd name="T52" fmla="*/ 30414015 w 580"/>
                  <a:gd name="T53" fmla="*/ 21965823 h 524"/>
                  <a:gd name="T54" fmla="*/ 30414015 w 580"/>
                  <a:gd name="T55" fmla="*/ 21965823 h 524"/>
                  <a:gd name="T56" fmla="*/ 34069217 w 580"/>
                  <a:gd name="T57" fmla="*/ 21965823 h 524"/>
                  <a:gd name="T58" fmla="*/ 34069217 w 580"/>
                  <a:gd name="T59" fmla="*/ 18326364 h 524"/>
                  <a:gd name="T60" fmla="*/ 37724058 w 580"/>
                  <a:gd name="T61" fmla="*/ 14687265 h 524"/>
                  <a:gd name="T62" fmla="*/ 41509326 w 580"/>
                  <a:gd name="T63" fmla="*/ 18326364 h 524"/>
                  <a:gd name="T64" fmla="*/ 41509326 w 580"/>
                  <a:gd name="T65" fmla="*/ 21965823 h 524"/>
                  <a:gd name="T66" fmla="*/ 45164167 w 580"/>
                  <a:gd name="T67" fmla="*/ 21965823 h 524"/>
                  <a:gd name="T68" fmla="*/ 48819369 w 580"/>
                  <a:gd name="T69" fmla="*/ 25735070 h 524"/>
                  <a:gd name="T70" fmla="*/ 45164167 w 580"/>
                  <a:gd name="T71" fmla="*/ 29374529 h 524"/>
                  <a:gd name="T72" fmla="*/ 41509326 w 580"/>
                  <a:gd name="T73" fmla="*/ 29374529 h 524"/>
                  <a:gd name="T74" fmla="*/ 41509326 w 580"/>
                  <a:gd name="T75" fmla="*/ 33013628 h 524"/>
                  <a:gd name="T76" fmla="*/ 37724058 w 580"/>
                  <a:gd name="T77" fmla="*/ 36782875 h 524"/>
                  <a:gd name="T78" fmla="*/ 34069217 w 580"/>
                  <a:gd name="T79" fmla="*/ 33013628 h 524"/>
                  <a:gd name="T80" fmla="*/ 34069217 w 580"/>
                  <a:gd name="T81" fmla="*/ 29374529 h 524"/>
                  <a:gd name="T82" fmla="*/ 30414015 w 580"/>
                  <a:gd name="T83" fmla="*/ 29374529 h 524"/>
                  <a:gd name="T84" fmla="*/ 26628747 w 580"/>
                  <a:gd name="T85" fmla="*/ 25735070 h 524"/>
                  <a:gd name="T86" fmla="*/ 30414015 w 580"/>
                  <a:gd name="T87" fmla="*/ 21965823 h 52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580" h="524">
                    <a:moveTo>
                      <a:pt x="551" y="431"/>
                    </a:moveTo>
                    <a:lnTo>
                      <a:pt x="551" y="431"/>
                    </a:lnTo>
                    <a:cubicBezTo>
                      <a:pt x="409" y="431"/>
                      <a:pt x="409" y="431"/>
                      <a:pt x="409" y="431"/>
                    </a:cubicBezTo>
                    <a:cubicBezTo>
                      <a:pt x="374" y="431"/>
                      <a:pt x="374" y="431"/>
                      <a:pt x="374" y="431"/>
                    </a:cubicBezTo>
                    <a:cubicBezTo>
                      <a:pt x="374" y="480"/>
                      <a:pt x="374" y="480"/>
                      <a:pt x="374" y="480"/>
                    </a:cubicBezTo>
                    <a:cubicBezTo>
                      <a:pt x="409" y="516"/>
                      <a:pt x="409" y="516"/>
                      <a:pt x="409" y="516"/>
                    </a:cubicBezTo>
                    <a:cubicBezTo>
                      <a:pt x="409" y="523"/>
                      <a:pt x="409" y="523"/>
                      <a:pt x="409" y="523"/>
                    </a:cubicBezTo>
                    <a:cubicBezTo>
                      <a:pt x="169" y="523"/>
                      <a:pt x="169" y="523"/>
                      <a:pt x="169" y="523"/>
                    </a:cubicBezTo>
                    <a:cubicBezTo>
                      <a:pt x="169" y="516"/>
                      <a:pt x="169" y="516"/>
                      <a:pt x="169" y="516"/>
                    </a:cubicBezTo>
                    <a:cubicBezTo>
                      <a:pt x="204" y="480"/>
                      <a:pt x="204" y="480"/>
                      <a:pt x="204" y="480"/>
                    </a:cubicBezTo>
                    <a:cubicBezTo>
                      <a:pt x="204" y="431"/>
                      <a:pt x="204" y="431"/>
                      <a:pt x="204" y="431"/>
                    </a:cubicBezTo>
                    <a:cubicBezTo>
                      <a:pt x="169" y="431"/>
                      <a:pt x="169" y="431"/>
                      <a:pt x="169" y="431"/>
                    </a:cubicBezTo>
                    <a:cubicBezTo>
                      <a:pt x="28" y="431"/>
                      <a:pt x="28" y="431"/>
                      <a:pt x="28" y="431"/>
                    </a:cubicBezTo>
                    <a:cubicBezTo>
                      <a:pt x="7" y="431"/>
                      <a:pt x="0" y="417"/>
                      <a:pt x="0" y="403"/>
                    </a:cubicBezTo>
                    <a:cubicBezTo>
                      <a:pt x="0" y="28"/>
                      <a:pt x="0" y="28"/>
                      <a:pt x="0" y="28"/>
                    </a:cubicBezTo>
                    <a:cubicBezTo>
                      <a:pt x="0" y="7"/>
                      <a:pt x="7" y="0"/>
                      <a:pt x="28" y="0"/>
                    </a:cubicBezTo>
                    <a:cubicBezTo>
                      <a:pt x="551" y="0"/>
                      <a:pt x="551" y="0"/>
                      <a:pt x="551" y="0"/>
                    </a:cubicBezTo>
                    <a:cubicBezTo>
                      <a:pt x="572" y="0"/>
                      <a:pt x="579" y="7"/>
                      <a:pt x="579" y="28"/>
                    </a:cubicBezTo>
                    <a:cubicBezTo>
                      <a:pt x="579" y="403"/>
                      <a:pt x="579" y="403"/>
                      <a:pt x="579" y="403"/>
                    </a:cubicBezTo>
                    <a:cubicBezTo>
                      <a:pt x="579" y="417"/>
                      <a:pt x="572" y="431"/>
                      <a:pt x="551"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69"/>
                    </a:moveTo>
                    <a:lnTo>
                      <a:pt x="233" y="169"/>
                    </a:lnTo>
                    <a:cubicBezTo>
                      <a:pt x="261" y="169"/>
                      <a:pt x="261" y="169"/>
                      <a:pt x="261" y="169"/>
                    </a:cubicBezTo>
                    <a:cubicBezTo>
                      <a:pt x="261" y="141"/>
                      <a:pt x="261" y="141"/>
                      <a:pt x="261" y="141"/>
                    </a:cubicBezTo>
                    <a:cubicBezTo>
                      <a:pt x="261" y="120"/>
                      <a:pt x="275" y="113"/>
                      <a:pt x="289" y="113"/>
                    </a:cubicBezTo>
                    <a:cubicBezTo>
                      <a:pt x="303" y="113"/>
                      <a:pt x="318" y="120"/>
                      <a:pt x="318" y="141"/>
                    </a:cubicBezTo>
                    <a:cubicBezTo>
                      <a:pt x="318" y="169"/>
                      <a:pt x="318" y="169"/>
                      <a:pt x="318" y="169"/>
                    </a:cubicBezTo>
                    <a:cubicBezTo>
                      <a:pt x="346" y="169"/>
                      <a:pt x="346" y="169"/>
                      <a:pt x="346" y="169"/>
                    </a:cubicBezTo>
                    <a:cubicBezTo>
                      <a:pt x="360" y="169"/>
                      <a:pt x="374" y="176"/>
                      <a:pt x="374" y="198"/>
                    </a:cubicBezTo>
                    <a:cubicBezTo>
                      <a:pt x="374" y="212"/>
                      <a:pt x="360" y="226"/>
                      <a:pt x="346" y="226"/>
                    </a:cubicBezTo>
                    <a:cubicBezTo>
                      <a:pt x="318" y="226"/>
                      <a:pt x="318" y="226"/>
                      <a:pt x="318" y="226"/>
                    </a:cubicBezTo>
                    <a:cubicBezTo>
                      <a:pt x="318" y="254"/>
                      <a:pt x="318" y="254"/>
                      <a:pt x="318" y="254"/>
                    </a:cubicBezTo>
                    <a:cubicBezTo>
                      <a:pt x="318" y="268"/>
                      <a:pt x="303" y="283"/>
                      <a:pt x="289" y="283"/>
                    </a:cubicBezTo>
                    <a:cubicBezTo>
                      <a:pt x="275" y="283"/>
                      <a:pt x="261" y="268"/>
                      <a:pt x="261" y="254"/>
                    </a:cubicBezTo>
                    <a:cubicBezTo>
                      <a:pt x="261" y="226"/>
                      <a:pt x="261" y="226"/>
                      <a:pt x="261" y="226"/>
                    </a:cubicBezTo>
                    <a:cubicBezTo>
                      <a:pt x="233" y="226"/>
                      <a:pt x="233" y="226"/>
                      <a:pt x="233" y="226"/>
                    </a:cubicBezTo>
                    <a:cubicBezTo>
                      <a:pt x="219" y="226"/>
                      <a:pt x="204" y="212"/>
                      <a:pt x="204" y="198"/>
                    </a:cubicBezTo>
                    <a:cubicBezTo>
                      <a:pt x="204" y="176"/>
                      <a:pt x="219" y="169"/>
                      <a:pt x="233" y="169"/>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80" name="Freeform 45"/>
              <p:cNvSpPr>
                <a:spLocks noChangeArrowheads="1"/>
              </p:cNvSpPr>
              <p:nvPr/>
            </p:nvSpPr>
            <p:spPr bwMode="auto">
              <a:xfrm>
                <a:off x="6426709" y="1239837"/>
                <a:ext cx="211137" cy="188913"/>
              </a:xfrm>
              <a:custGeom>
                <a:avLst/>
                <a:gdLst>
                  <a:gd name="T0" fmla="*/ 72075278 w 588"/>
                  <a:gd name="T1" fmla="*/ 56019554 h 524"/>
                  <a:gd name="T2" fmla="*/ 72075278 w 588"/>
                  <a:gd name="T3" fmla="*/ 56019554 h 524"/>
                  <a:gd name="T4" fmla="*/ 53766324 w 588"/>
                  <a:gd name="T5" fmla="*/ 56019554 h 524"/>
                  <a:gd name="T6" fmla="*/ 49253450 w 588"/>
                  <a:gd name="T7" fmla="*/ 56019554 h 524"/>
                  <a:gd name="T8" fmla="*/ 49253450 w 588"/>
                  <a:gd name="T9" fmla="*/ 62388158 h 524"/>
                  <a:gd name="T10" fmla="*/ 53766324 w 588"/>
                  <a:gd name="T11" fmla="*/ 67067360 h 524"/>
                  <a:gd name="T12" fmla="*/ 53766324 w 588"/>
                  <a:gd name="T13" fmla="*/ 67976954 h 524"/>
                  <a:gd name="T14" fmla="*/ 21919109 w 588"/>
                  <a:gd name="T15" fmla="*/ 67976954 h 524"/>
                  <a:gd name="T16" fmla="*/ 21919109 w 588"/>
                  <a:gd name="T17" fmla="*/ 67067360 h 524"/>
                  <a:gd name="T18" fmla="*/ 27334342 w 588"/>
                  <a:gd name="T19" fmla="*/ 62388158 h 524"/>
                  <a:gd name="T20" fmla="*/ 27334342 w 588"/>
                  <a:gd name="T21" fmla="*/ 56019554 h 524"/>
                  <a:gd name="T22" fmla="*/ 21919109 w 588"/>
                  <a:gd name="T23" fmla="*/ 56019554 h 524"/>
                  <a:gd name="T24" fmla="*/ 3739064 w 588"/>
                  <a:gd name="T25" fmla="*/ 56019554 h 524"/>
                  <a:gd name="T26" fmla="*/ 0 w 588"/>
                  <a:gd name="T27" fmla="*/ 52380095 h 524"/>
                  <a:gd name="T28" fmla="*/ 0 w 588"/>
                  <a:gd name="T29" fmla="*/ 3639459 h 524"/>
                  <a:gd name="T30" fmla="*/ 3739064 w 588"/>
                  <a:gd name="T31" fmla="*/ 0 h 524"/>
                  <a:gd name="T32" fmla="*/ 72075278 w 588"/>
                  <a:gd name="T33" fmla="*/ 0 h 524"/>
                  <a:gd name="T34" fmla="*/ 75685433 w 588"/>
                  <a:gd name="T35" fmla="*/ 3639459 h 524"/>
                  <a:gd name="T36" fmla="*/ 75685433 w 588"/>
                  <a:gd name="T37" fmla="*/ 52380095 h 524"/>
                  <a:gd name="T38" fmla="*/ 72075278 w 588"/>
                  <a:gd name="T39" fmla="*/ 56019554 h 524"/>
                  <a:gd name="T40" fmla="*/ 71172559 w 588"/>
                  <a:gd name="T41" fmla="*/ 4549054 h 524"/>
                  <a:gd name="T42" fmla="*/ 71172559 w 588"/>
                  <a:gd name="T43" fmla="*/ 4549054 h 524"/>
                  <a:gd name="T44" fmla="*/ 5544142 w 588"/>
                  <a:gd name="T45" fmla="*/ 4549054 h 524"/>
                  <a:gd name="T46" fmla="*/ 5544142 w 588"/>
                  <a:gd name="T47" fmla="*/ 45881344 h 524"/>
                  <a:gd name="T48" fmla="*/ 71172559 w 588"/>
                  <a:gd name="T49" fmla="*/ 45881344 h 524"/>
                  <a:gd name="T50" fmla="*/ 71172559 w 588"/>
                  <a:gd name="T51" fmla="*/ 4549054 h 5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588" h="524">
                    <a:moveTo>
                      <a:pt x="559" y="431"/>
                    </a:moveTo>
                    <a:lnTo>
                      <a:pt x="559" y="431"/>
                    </a:lnTo>
                    <a:cubicBezTo>
                      <a:pt x="417" y="431"/>
                      <a:pt x="417" y="431"/>
                      <a:pt x="417" y="431"/>
                    </a:cubicBezTo>
                    <a:cubicBezTo>
                      <a:pt x="382" y="431"/>
                      <a:pt x="382" y="431"/>
                      <a:pt x="382" y="431"/>
                    </a:cubicBezTo>
                    <a:cubicBezTo>
                      <a:pt x="382" y="480"/>
                      <a:pt x="382" y="480"/>
                      <a:pt x="382" y="480"/>
                    </a:cubicBezTo>
                    <a:cubicBezTo>
                      <a:pt x="417" y="516"/>
                      <a:pt x="417" y="516"/>
                      <a:pt x="417" y="516"/>
                    </a:cubicBezTo>
                    <a:cubicBezTo>
                      <a:pt x="417" y="523"/>
                      <a:pt x="417" y="523"/>
                      <a:pt x="417" y="523"/>
                    </a:cubicBezTo>
                    <a:cubicBezTo>
                      <a:pt x="170" y="523"/>
                      <a:pt x="170" y="523"/>
                      <a:pt x="170" y="523"/>
                    </a:cubicBezTo>
                    <a:cubicBezTo>
                      <a:pt x="170" y="516"/>
                      <a:pt x="170" y="516"/>
                      <a:pt x="170" y="516"/>
                    </a:cubicBezTo>
                    <a:cubicBezTo>
                      <a:pt x="212" y="480"/>
                      <a:pt x="212" y="480"/>
                      <a:pt x="212" y="480"/>
                    </a:cubicBezTo>
                    <a:cubicBezTo>
                      <a:pt x="212" y="431"/>
                      <a:pt x="212" y="431"/>
                      <a:pt x="212" y="431"/>
                    </a:cubicBezTo>
                    <a:cubicBezTo>
                      <a:pt x="170" y="431"/>
                      <a:pt x="170" y="431"/>
                      <a:pt x="170" y="431"/>
                    </a:cubicBezTo>
                    <a:cubicBezTo>
                      <a:pt x="29" y="431"/>
                      <a:pt x="29" y="431"/>
                      <a:pt x="29" y="431"/>
                    </a:cubicBezTo>
                    <a:cubicBezTo>
                      <a:pt x="15" y="431"/>
                      <a:pt x="0" y="417"/>
                      <a:pt x="0" y="403"/>
                    </a:cubicBezTo>
                    <a:cubicBezTo>
                      <a:pt x="0" y="28"/>
                      <a:pt x="0" y="28"/>
                      <a:pt x="0" y="28"/>
                    </a:cubicBezTo>
                    <a:cubicBezTo>
                      <a:pt x="0" y="7"/>
                      <a:pt x="15" y="0"/>
                      <a:pt x="29" y="0"/>
                    </a:cubicBezTo>
                    <a:cubicBezTo>
                      <a:pt x="559" y="0"/>
                      <a:pt x="559" y="0"/>
                      <a:pt x="559" y="0"/>
                    </a:cubicBezTo>
                    <a:cubicBezTo>
                      <a:pt x="573" y="0"/>
                      <a:pt x="587" y="7"/>
                      <a:pt x="587" y="28"/>
                    </a:cubicBezTo>
                    <a:cubicBezTo>
                      <a:pt x="587" y="403"/>
                      <a:pt x="587" y="403"/>
                      <a:pt x="587" y="403"/>
                    </a:cubicBezTo>
                    <a:cubicBezTo>
                      <a:pt x="587" y="417"/>
                      <a:pt x="573" y="431"/>
                      <a:pt x="559" y="431"/>
                    </a:cubicBezTo>
                    <a:close/>
                    <a:moveTo>
                      <a:pt x="552" y="35"/>
                    </a:moveTo>
                    <a:lnTo>
                      <a:pt x="552" y="35"/>
                    </a:lnTo>
                    <a:cubicBezTo>
                      <a:pt x="43" y="35"/>
                      <a:pt x="43" y="35"/>
                      <a:pt x="43" y="35"/>
                    </a:cubicBezTo>
                    <a:cubicBezTo>
                      <a:pt x="43" y="353"/>
                      <a:pt x="43" y="353"/>
                      <a:pt x="43" y="353"/>
                    </a:cubicBezTo>
                    <a:cubicBezTo>
                      <a:pt x="552" y="353"/>
                      <a:pt x="552" y="353"/>
                      <a:pt x="552" y="353"/>
                    </a:cubicBezTo>
                    <a:lnTo>
                      <a:pt x="552" y="35"/>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81" name="Freeform 46"/>
              <p:cNvSpPr>
                <a:spLocks noChangeArrowheads="1"/>
              </p:cNvSpPr>
              <p:nvPr/>
            </p:nvSpPr>
            <p:spPr bwMode="auto">
              <a:xfrm>
                <a:off x="6045709" y="1260475"/>
                <a:ext cx="217487" cy="134937"/>
              </a:xfrm>
              <a:custGeom>
                <a:avLst/>
                <a:gdLst>
                  <a:gd name="T0" fmla="*/ 74787349 w 602"/>
                  <a:gd name="T1" fmla="*/ 48296680 h 376"/>
                  <a:gd name="T2" fmla="*/ 74787349 w 602"/>
                  <a:gd name="T3" fmla="*/ 48296680 h 376"/>
                  <a:gd name="T4" fmla="*/ 71002280 w 602"/>
                  <a:gd name="T5" fmla="*/ 48296680 h 376"/>
                  <a:gd name="T6" fmla="*/ 7439717 w 602"/>
                  <a:gd name="T7" fmla="*/ 48296680 h 376"/>
                  <a:gd name="T8" fmla="*/ 3785069 w 602"/>
                  <a:gd name="T9" fmla="*/ 48296680 h 376"/>
                  <a:gd name="T10" fmla="*/ 0 w 602"/>
                  <a:gd name="T11" fmla="*/ 44690704 h 376"/>
                  <a:gd name="T12" fmla="*/ 0 w 602"/>
                  <a:gd name="T13" fmla="*/ 38251051 h 376"/>
                  <a:gd name="T14" fmla="*/ 7439717 w 602"/>
                  <a:gd name="T15" fmla="*/ 38251051 h 376"/>
                  <a:gd name="T16" fmla="*/ 7439717 w 602"/>
                  <a:gd name="T17" fmla="*/ 3734812 h 376"/>
                  <a:gd name="T18" fmla="*/ 11094005 w 602"/>
                  <a:gd name="T19" fmla="*/ 0 h 376"/>
                  <a:gd name="T20" fmla="*/ 67347631 w 602"/>
                  <a:gd name="T21" fmla="*/ 0 h 376"/>
                  <a:gd name="T22" fmla="*/ 71002280 w 602"/>
                  <a:gd name="T23" fmla="*/ 3734812 h 376"/>
                  <a:gd name="T24" fmla="*/ 71002280 w 602"/>
                  <a:gd name="T25" fmla="*/ 38251051 h 376"/>
                  <a:gd name="T26" fmla="*/ 78441997 w 602"/>
                  <a:gd name="T27" fmla="*/ 38251051 h 376"/>
                  <a:gd name="T28" fmla="*/ 78441997 w 602"/>
                  <a:gd name="T29" fmla="*/ 44690704 h 376"/>
                  <a:gd name="T30" fmla="*/ 74787349 w 602"/>
                  <a:gd name="T31" fmla="*/ 48296680 h 376"/>
                  <a:gd name="T32" fmla="*/ 30410969 w 602"/>
                  <a:gd name="T33" fmla="*/ 44690704 h 376"/>
                  <a:gd name="T34" fmla="*/ 30410969 w 602"/>
                  <a:gd name="T35" fmla="*/ 44690704 h 376"/>
                  <a:gd name="T36" fmla="*/ 48031029 w 602"/>
                  <a:gd name="T37" fmla="*/ 44690704 h 376"/>
                  <a:gd name="T38" fmla="*/ 48031029 w 602"/>
                  <a:gd name="T39" fmla="*/ 41857027 h 376"/>
                  <a:gd name="T40" fmla="*/ 30410969 w 602"/>
                  <a:gd name="T41" fmla="*/ 41857027 h 376"/>
                  <a:gd name="T42" fmla="*/ 30410969 w 602"/>
                  <a:gd name="T43" fmla="*/ 44690704 h 376"/>
                  <a:gd name="T44" fmla="*/ 66434330 w 602"/>
                  <a:gd name="T45" fmla="*/ 4636665 h 376"/>
                  <a:gd name="T46" fmla="*/ 66434330 w 602"/>
                  <a:gd name="T47" fmla="*/ 4636665 h 376"/>
                  <a:gd name="T48" fmla="*/ 12007667 w 602"/>
                  <a:gd name="T49" fmla="*/ 4636665 h 376"/>
                  <a:gd name="T50" fmla="*/ 12007667 w 602"/>
                  <a:gd name="T51" fmla="*/ 36448063 h 376"/>
                  <a:gd name="T52" fmla="*/ 66434330 w 602"/>
                  <a:gd name="T53" fmla="*/ 36448063 h 376"/>
                  <a:gd name="T54" fmla="*/ 66434330 w 602"/>
                  <a:gd name="T55" fmla="*/ 4636665 h 37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2" h="376">
                    <a:moveTo>
                      <a:pt x="573" y="375"/>
                    </a:moveTo>
                    <a:lnTo>
                      <a:pt x="573" y="375"/>
                    </a:lnTo>
                    <a:cubicBezTo>
                      <a:pt x="544" y="375"/>
                      <a:pt x="544" y="375"/>
                      <a:pt x="544" y="375"/>
                    </a:cubicBezTo>
                    <a:cubicBezTo>
                      <a:pt x="57" y="375"/>
                      <a:pt x="57" y="375"/>
                      <a:pt x="57" y="375"/>
                    </a:cubicBezTo>
                    <a:cubicBezTo>
                      <a:pt x="29" y="375"/>
                      <a:pt x="29" y="375"/>
                      <a:pt x="29" y="375"/>
                    </a:cubicBezTo>
                    <a:cubicBezTo>
                      <a:pt x="7" y="375"/>
                      <a:pt x="0" y="361"/>
                      <a:pt x="0" y="347"/>
                    </a:cubicBezTo>
                    <a:cubicBezTo>
                      <a:pt x="0" y="297"/>
                      <a:pt x="0" y="297"/>
                      <a:pt x="0" y="297"/>
                    </a:cubicBezTo>
                    <a:cubicBezTo>
                      <a:pt x="57" y="297"/>
                      <a:pt x="57" y="297"/>
                      <a:pt x="57" y="297"/>
                    </a:cubicBezTo>
                    <a:cubicBezTo>
                      <a:pt x="57" y="29"/>
                      <a:pt x="57" y="29"/>
                      <a:pt x="57" y="29"/>
                    </a:cubicBezTo>
                    <a:cubicBezTo>
                      <a:pt x="57" y="7"/>
                      <a:pt x="64" y="0"/>
                      <a:pt x="85" y="0"/>
                    </a:cubicBezTo>
                    <a:cubicBezTo>
                      <a:pt x="516" y="0"/>
                      <a:pt x="516" y="0"/>
                      <a:pt x="516" y="0"/>
                    </a:cubicBezTo>
                    <a:cubicBezTo>
                      <a:pt x="530" y="0"/>
                      <a:pt x="544" y="7"/>
                      <a:pt x="544" y="29"/>
                    </a:cubicBezTo>
                    <a:cubicBezTo>
                      <a:pt x="544" y="297"/>
                      <a:pt x="544" y="297"/>
                      <a:pt x="544" y="297"/>
                    </a:cubicBezTo>
                    <a:cubicBezTo>
                      <a:pt x="601" y="297"/>
                      <a:pt x="601" y="297"/>
                      <a:pt x="601" y="297"/>
                    </a:cubicBezTo>
                    <a:cubicBezTo>
                      <a:pt x="601" y="347"/>
                      <a:pt x="601" y="347"/>
                      <a:pt x="601" y="347"/>
                    </a:cubicBezTo>
                    <a:cubicBezTo>
                      <a:pt x="601" y="361"/>
                      <a:pt x="587" y="375"/>
                      <a:pt x="573" y="375"/>
                    </a:cubicBezTo>
                    <a:close/>
                    <a:moveTo>
                      <a:pt x="233" y="347"/>
                    </a:moveTo>
                    <a:lnTo>
                      <a:pt x="233" y="347"/>
                    </a:lnTo>
                    <a:cubicBezTo>
                      <a:pt x="368" y="347"/>
                      <a:pt x="368" y="347"/>
                      <a:pt x="368" y="347"/>
                    </a:cubicBezTo>
                    <a:cubicBezTo>
                      <a:pt x="368" y="325"/>
                      <a:pt x="368" y="325"/>
                      <a:pt x="368" y="325"/>
                    </a:cubicBezTo>
                    <a:cubicBezTo>
                      <a:pt x="233" y="325"/>
                      <a:pt x="233" y="325"/>
                      <a:pt x="233" y="325"/>
                    </a:cubicBezTo>
                    <a:lnTo>
                      <a:pt x="233" y="347"/>
                    </a:lnTo>
                    <a:close/>
                    <a:moveTo>
                      <a:pt x="509" y="36"/>
                    </a:moveTo>
                    <a:lnTo>
                      <a:pt x="509" y="36"/>
                    </a:lnTo>
                    <a:cubicBezTo>
                      <a:pt x="92" y="36"/>
                      <a:pt x="92" y="36"/>
                      <a:pt x="92" y="36"/>
                    </a:cubicBezTo>
                    <a:cubicBezTo>
                      <a:pt x="92" y="283"/>
                      <a:pt x="92" y="283"/>
                      <a:pt x="92" y="283"/>
                    </a:cubicBezTo>
                    <a:cubicBezTo>
                      <a:pt x="509" y="283"/>
                      <a:pt x="509" y="283"/>
                      <a:pt x="509" y="283"/>
                    </a:cubicBezTo>
                    <a:lnTo>
                      <a:pt x="509" y="36"/>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82" name="Freeform 47"/>
              <p:cNvSpPr>
                <a:spLocks noChangeArrowheads="1"/>
              </p:cNvSpPr>
              <p:nvPr/>
            </p:nvSpPr>
            <p:spPr bwMode="auto">
              <a:xfrm>
                <a:off x="5690109" y="1230312"/>
                <a:ext cx="168275" cy="196850"/>
              </a:xfrm>
              <a:custGeom>
                <a:avLst/>
                <a:gdLst>
                  <a:gd name="T0" fmla="*/ 56869383 w 467"/>
                  <a:gd name="T1" fmla="*/ 70970385 h 545"/>
                  <a:gd name="T2" fmla="*/ 56869383 w 467"/>
                  <a:gd name="T3" fmla="*/ 70970385 h 545"/>
                  <a:gd name="T4" fmla="*/ 3635389 w 467"/>
                  <a:gd name="T5" fmla="*/ 70970385 h 545"/>
                  <a:gd name="T6" fmla="*/ 0 w 467"/>
                  <a:gd name="T7" fmla="*/ 67186892 h 545"/>
                  <a:gd name="T8" fmla="*/ 0 w 467"/>
                  <a:gd name="T9" fmla="*/ 3652741 h 545"/>
                  <a:gd name="T10" fmla="*/ 3635389 w 467"/>
                  <a:gd name="T11" fmla="*/ 0 h 545"/>
                  <a:gd name="T12" fmla="*/ 56869383 w 467"/>
                  <a:gd name="T13" fmla="*/ 0 h 545"/>
                  <a:gd name="T14" fmla="*/ 60505132 w 467"/>
                  <a:gd name="T15" fmla="*/ 3652741 h 545"/>
                  <a:gd name="T16" fmla="*/ 60505132 w 467"/>
                  <a:gd name="T17" fmla="*/ 67186892 h 545"/>
                  <a:gd name="T18" fmla="*/ 56869383 w 467"/>
                  <a:gd name="T19" fmla="*/ 70970385 h 545"/>
                  <a:gd name="T20" fmla="*/ 30252386 w 467"/>
                  <a:gd name="T21" fmla="*/ 68100348 h 545"/>
                  <a:gd name="T22" fmla="*/ 30252386 w 467"/>
                  <a:gd name="T23" fmla="*/ 68100348 h 545"/>
                  <a:gd name="T24" fmla="*/ 32979017 w 467"/>
                  <a:gd name="T25" fmla="*/ 66273797 h 545"/>
                  <a:gd name="T26" fmla="*/ 30252386 w 467"/>
                  <a:gd name="T27" fmla="*/ 63534150 h 545"/>
                  <a:gd name="T28" fmla="*/ 27525754 w 467"/>
                  <a:gd name="T29" fmla="*/ 66273797 h 545"/>
                  <a:gd name="T30" fmla="*/ 30252386 w 467"/>
                  <a:gd name="T31" fmla="*/ 68100348 h 545"/>
                  <a:gd name="T32" fmla="*/ 53233994 w 467"/>
                  <a:gd name="T33" fmla="*/ 7305844 h 545"/>
                  <a:gd name="T34" fmla="*/ 53233994 w 467"/>
                  <a:gd name="T35" fmla="*/ 7305844 h 545"/>
                  <a:gd name="T36" fmla="*/ 7271138 w 467"/>
                  <a:gd name="T37" fmla="*/ 7305844 h 545"/>
                  <a:gd name="T38" fmla="*/ 7271138 w 467"/>
                  <a:gd name="T39" fmla="*/ 60794504 h 545"/>
                  <a:gd name="T40" fmla="*/ 53233994 w 467"/>
                  <a:gd name="T41" fmla="*/ 60794504 h 545"/>
                  <a:gd name="T42" fmla="*/ 53233994 w 467"/>
                  <a:gd name="T43" fmla="*/ 7305844 h 54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7" h="545">
                    <a:moveTo>
                      <a:pt x="438" y="544"/>
                    </a:moveTo>
                    <a:lnTo>
                      <a:pt x="438" y="544"/>
                    </a:lnTo>
                    <a:cubicBezTo>
                      <a:pt x="28" y="544"/>
                      <a:pt x="28" y="544"/>
                      <a:pt x="28" y="544"/>
                    </a:cubicBezTo>
                    <a:cubicBezTo>
                      <a:pt x="7" y="544"/>
                      <a:pt x="0" y="530"/>
                      <a:pt x="0" y="515"/>
                    </a:cubicBezTo>
                    <a:cubicBezTo>
                      <a:pt x="0" y="28"/>
                      <a:pt x="0" y="28"/>
                      <a:pt x="0" y="28"/>
                    </a:cubicBezTo>
                    <a:cubicBezTo>
                      <a:pt x="0" y="7"/>
                      <a:pt x="7" y="0"/>
                      <a:pt x="28" y="0"/>
                    </a:cubicBezTo>
                    <a:cubicBezTo>
                      <a:pt x="438" y="0"/>
                      <a:pt x="438" y="0"/>
                      <a:pt x="438" y="0"/>
                    </a:cubicBezTo>
                    <a:cubicBezTo>
                      <a:pt x="459" y="0"/>
                      <a:pt x="466" y="7"/>
                      <a:pt x="466" y="28"/>
                    </a:cubicBezTo>
                    <a:cubicBezTo>
                      <a:pt x="466" y="515"/>
                      <a:pt x="466" y="515"/>
                      <a:pt x="466" y="515"/>
                    </a:cubicBezTo>
                    <a:cubicBezTo>
                      <a:pt x="466" y="530"/>
                      <a:pt x="459" y="544"/>
                      <a:pt x="438" y="544"/>
                    </a:cubicBezTo>
                    <a:close/>
                    <a:moveTo>
                      <a:pt x="233" y="522"/>
                    </a:moveTo>
                    <a:lnTo>
                      <a:pt x="233" y="522"/>
                    </a:lnTo>
                    <a:cubicBezTo>
                      <a:pt x="240" y="522"/>
                      <a:pt x="254" y="515"/>
                      <a:pt x="254" y="508"/>
                    </a:cubicBezTo>
                    <a:cubicBezTo>
                      <a:pt x="254" y="494"/>
                      <a:pt x="240" y="487"/>
                      <a:pt x="233" y="487"/>
                    </a:cubicBezTo>
                    <a:cubicBezTo>
                      <a:pt x="226" y="487"/>
                      <a:pt x="212" y="494"/>
                      <a:pt x="212" y="508"/>
                    </a:cubicBezTo>
                    <a:cubicBezTo>
                      <a:pt x="212" y="515"/>
                      <a:pt x="226" y="522"/>
                      <a:pt x="233" y="522"/>
                    </a:cubicBezTo>
                    <a:close/>
                    <a:moveTo>
                      <a:pt x="410" y="56"/>
                    </a:moveTo>
                    <a:lnTo>
                      <a:pt x="410" y="56"/>
                    </a:lnTo>
                    <a:cubicBezTo>
                      <a:pt x="56" y="56"/>
                      <a:pt x="56" y="56"/>
                      <a:pt x="56" y="56"/>
                    </a:cubicBezTo>
                    <a:cubicBezTo>
                      <a:pt x="56" y="466"/>
                      <a:pt x="56" y="466"/>
                      <a:pt x="56" y="466"/>
                    </a:cubicBezTo>
                    <a:cubicBezTo>
                      <a:pt x="410" y="466"/>
                      <a:pt x="410" y="466"/>
                      <a:pt x="410" y="466"/>
                    </a:cubicBezTo>
                    <a:lnTo>
                      <a:pt x="410" y="56"/>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83" name="Freeform 48"/>
              <p:cNvSpPr>
                <a:spLocks noChangeArrowheads="1"/>
              </p:cNvSpPr>
              <p:nvPr/>
            </p:nvSpPr>
            <p:spPr bwMode="auto">
              <a:xfrm>
                <a:off x="5336096" y="1230312"/>
                <a:ext cx="114300" cy="196850"/>
              </a:xfrm>
              <a:custGeom>
                <a:avLst/>
                <a:gdLst>
                  <a:gd name="T0" fmla="*/ 37231344 w 319"/>
                  <a:gd name="T1" fmla="*/ 70970385 h 545"/>
                  <a:gd name="T2" fmla="*/ 37231344 w 319"/>
                  <a:gd name="T3" fmla="*/ 70970385 h 545"/>
                  <a:gd name="T4" fmla="*/ 3723170 w 319"/>
                  <a:gd name="T5" fmla="*/ 70970385 h 545"/>
                  <a:gd name="T6" fmla="*/ 0 w 319"/>
                  <a:gd name="T7" fmla="*/ 67186892 h 545"/>
                  <a:gd name="T8" fmla="*/ 0 w 319"/>
                  <a:gd name="T9" fmla="*/ 3652741 h 545"/>
                  <a:gd name="T10" fmla="*/ 3723170 w 319"/>
                  <a:gd name="T11" fmla="*/ 0 h 545"/>
                  <a:gd name="T12" fmla="*/ 37231344 w 319"/>
                  <a:gd name="T13" fmla="*/ 0 h 545"/>
                  <a:gd name="T14" fmla="*/ 40826240 w 319"/>
                  <a:gd name="T15" fmla="*/ 3652741 h 545"/>
                  <a:gd name="T16" fmla="*/ 40826240 w 319"/>
                  <a:gd name="T17" fmla="*/ 67186892 h 545"/>
                  <a:gd name="T18" fmla="*/ 37231344 w 319"/>
                  <a:gd name="T19" fmla="*/ 70970385 h 545"/>
                  <a:gd name="T20" fmla="*/ 20926574 w 319"/>
                  <a:gd name="T21" fmla="*/ 67186892 h 545"/>
                  <a:gd name="T22" fmla="*/ 20926574 w 319"/>
                  <a:gd name="T23" fmla="*/ 67186892 h 545"/>
                  <a:gd name="T24" fmla="*/ 22723843 w 319"/>
                  <a:gd name="T25" fmla="*/ 64447245 h 545"/>
                  <a:gd name="T26" fmla="*/ 20926574 w 319"/>
                  <a:gd name="T27" fmla="*/ 62620694 h 545"/>
                  <a:gd name="T28" fmla="*/ 18230671 w 319"/>
                  <a:gd name="T29" fmla="*/ 64447245 h 545"/>
                  <a:gd name="T30" fmla="*/ 20926574 w 319"/>
                  <a:gd name="T31" fmla="*/ 67186892 h 545"/>
                  <a:gd name="T32" fmla="*/ 37231344 w 319"/>
                  <a:gd name="T33" fmla="*/ 7305844 h 545"/>
                  <a:gd name="T34" fmla="*/ 37231344 w 319"/>
                  <a:gd name="T35" fmla="*/ 7305844 h 545"/>
                  <a:gd name="T36" fmla="*/ 36332709 w 319"/>
                  <a:gd name="T37" fmla="*/ 7305844 h 545"/>
                  <a:gd name="T38" fmla="*/ 4621805 w 319"/>
                  <a:gd name="T39" fmla="*/ 7305844 h 545"/>
                  <a:gd name="T40" fmla="*/ 3723170 w 319"/>
                  <a:gd name="T41" fmla="*/ 7305844 h 545"/>
                  <a:gd name="T42" fmla="*/ 3723170 w 319"/>
                  <a:gd name="T43" fmla="*/ 58967953 h 545"/>
                  <a:gd name="T44" fmla="*/ 4621805 w 319"/>
                  <a:gd name="T45" fmla="*/ 58967953 h 545"/>
                  <a:gd name="T46" fmla="*/ 36332709 w 319"/>
                  <a:gd name="T47" fmla="*/ 58967953 h 545"/>
                  <a:gd name="T48" fmla="*/ 37231344 w 319"/>
                  <a:gd name="T49" fmla="*/ 58967953 h 545"/>
                  <a:gd name="T50" fmla="*/ 37231344 w 319"/>
                  <a:gd name="T51" fmla="*/ 7305844 h 54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19" h="545">
                    <a:moveTo>
                      <a:pt x="290" y="544"/>
                    </a:moveTo>
                    <a:lnTo>
                      <a:pt x="290" y="544"/>
                    </a:lnTo>
                    <a:cubicBezTo>
                      <a:pt x="29" y="544"/>
                      <a:pt x="29" y="544"/>
                      <a:pt x="29" y="544"/>
                    </a:cubicBezTo>
                    <a:cubicBezTo>
                      <a:pt x="15" y="544"/>
                      <a:pt x="0" y="530"/>
                      <a:pt x="0" y="515"/>
                    </a:cubicBezTo>
                    <a:cubicBezTo>
                      <a:pt x="0" y="28"/>
                      <a:pt x="0" y="28"/>
                      <a:pt x="0" y="28"/>
                    </a:cubicBezTo>
                    <a:cubicBezTo>
                      <a:pt x="0" y="7"/>
                      <a:pt x="15" y="0"/>
                      <a:pt x="29" y="0"/>
                    </a:cubicBezTo>
                    <a:cubicBezTo>
                      <a:pt x="290" y="0"/>
                      <a:pt x="290" y="0"/>
                      <a:pt x="290" y="0"/>
                    </a:cubicBezTo>
                    <a:cubicBezTo>
                      <a:pt x="311" y="0"/>
                      <a:pt x="318" y="7"/>
                      <a:pt x="318" y="28"/>
                    </a:cubicBezTo>
                    <a:cubicBezTo>
                      <a:pt x="318" y="515"/>
                      <a:pt x="318" y="515"/>
                      <a:pt x="318" y="515"/>
                    </a:cubicBezTo>
                    <a:cubicBezTo>
                      <a:pt x="318" y="530"/>
                      <a:pt x="311" y="544"/>
                      <a:pt x="290" y="544"/>
                    </a:cubicBezTo>
                    <a:close/>
                    <a:moveTo>
                      <a:pt x="163" y="515"/>
                    </a:moveTo>
                    <a:lnTo>
                      <a:pt x="163" y="515"/>
                    </a:lnTo>
                    <a:cubicBezTo>
                      <a:pt x="170" y="515"/>
                      <a:pt x="177" y="508"/>
                      <a:pt x="177" y="494"/>
                    </a:cubicBezTo>
                    <a:cubicBezTo>
                      <a:pt x="177" y="487"/>
                      <a:pt x="170" y="480"/>
                      <a:pt x="163" y="480"/>
                    </a:cubicBezTo>
                    <a:cubicBezTo>
                      <a:pt x="149" y="480"/>
                      <a:pt x="142" y="487"/>
                      <a:pt x="142" y="494"/>
                    </a:cubicBezTo>
                    <a:cubicBezTo>
                      <a:pt x="142" y="508"/>
                      <a:pt x="149" y="515"/>
                      <a:pt x="163" y="515"/>
                    </a:cubicBezTo>
                    <a:close/>
                    <a:moveTo>
                      <a:pt x="290" y="56"/>
                    </a:moveTo>
                    <a:lnTo>
                      <a:pt x="290" y="56"/>
                    </a:lnTo>
                    <a:cubicBezTo>
                      <a:pt x="283" y="56"/>
                      <a:pt x="283" y="56"/>
                      <a:pt x="283" y="56"/>
                    </a:cubicBezTo>
                    <a:cubicBezTo>
                      <a:pt x="36" y="56"/>
                      <a:pt x="36" y="56"/>
                      <a:pt x="36" y="56"/>
                    </a:cubicBezTo>
                    <a:cubicBezTo>
                      <a:pt x="29" y="56"/>
                      <a:pt x="29" y="56"/>
                      <a:pt x="29" y="56"/>
                    </a:cubicBezTo>
                    <a:cubicBezTo>
                      <a:pt x="29" y="452"/>
                      <a:pt x="29" y="452"/>
                      <a:pt x="29" y="452"/>
                    </a:cubicBezTo>
                    <a:cubicBezTo>
                      <a:pt x="36" y="452"/>
                      <a:pt x="36" y="452"/>
                      <a:pt x="36" y="452"/>
                    </a:cubicBezTo>
                    <a:cubicBezTo>
                      <a:pt x="283" y="452"/>
                      <a:pt x="283" y="452"/>
                      <a:pt x="283" y="452"/>
                    </a:cubicBezTo>
                    <a:cubicBezTo>
                      <a:pt x="290" y="452"/>
                      <a:pt x="290" y="452"/>
                      <a:pt x="290" y="452"/>
                    </a:cubicBezTo>
                    <a:lnTo>
                      <a:pt x="290" y="56"/>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84" name="Freeform 49"/>
              <p:cNvSpPr>
                <a:spLocks noChangeArrowheads="1"/>
              </p:cNvSpPr>
              <p:nvPr/>
            </p:nvSpPr>
            <p:spPr bwMode="auto">
              <a:xfrm>
                <a:off x="4982369" y="3521074"/>
                <a:ext cx="163513" cy="177800"/>
              </a:xfrm>
              <a:custGeom>
                <a:avLst/>
                <a:gdLst>
                  <a:gd name="T0" fmla="*/ 58890669 w 453"/>
                  <a:gd name="T1" fmla="*/ 31867782 h 496"/>
                  <a:gd name="T2" fmla="*/ 58890669 w 453"/>
                  <a:gd name="T3" fmla="*/ 31867782 h 496"/>
                  <a:gd name="T4" fmla="*/ 57066759 w 453"/>
                  <a:gd name="T5" fmla="*/ 34566327 h 496"/>
                  <a:gd name="T6" fmla="*/ 57066759 w 453"/>
                  <a:gd name="T7" fmla="*/ 34566327 h 496"/>
                  <a:gd name="T8" fmla="*/ 45080137 w 453"/>
                  <a:gd name="T9" fmla="*/ 45488840 h 496"/>
                  <a:gd name="T10" fmla="*/ 45080137 w 453"/>
                  <a:gd name="T11" fmla="*/ 45488840 h 496"/>
                  <a:gd name="T12" fmla="*/ 42344092 w 453"/>
                  <a:gd name="T13" fmla="*/ 46388235 h 496"/>
                  <a:gd name="T14" fmla="*/ 38695911 w 453"/>
                  <a:gd name="T15" fmla="*/ 42790294 h 496"/>
                  <a:gd name="T16" fmla="*/ 40519821 w 453"/>
                  <a:gd name="T17" fmla="*/ 39963059 h 496"/>
                  <a:gd name="T18" fmla="*/ 40519821 w 453"/>
                  <a:gd name="T19" fmla="*/ 39963059 h 496"/>
                  <a:gd name="T20" fmla="*/ 45080137 w 453"/>
                  <a:gd name="T21" fmla="*/ 35465723 h 496"/>
                  <a:gd name="T22" fmla="*/ 23061108 w 453"/>
                  <a:gd name="T23" fmla="*/ 35465723 h 496"/>
                  <a:gd name="T24" fmla="*/ 23061108 w 453"/>
                  <a:gd name="T25" fmla="*/ 35465723 h 496"/>
                  <a:gd name="T26" fmla="*/ 19282622 w 453"/>
                  <a:gd name="T27" fmla="*/ 31867782 h 496"/>
                  <a:gd name="T28" fmla="*/ 23061108 w 453"/>
                  <a:gd name="T29" fmla="*/ 28269842 h 496"/>
                  <a:gd name="T30" fmla="*/ 23061108 w 453"/>
                  <a:gd name="T31" fmla="*/ 28269842 h 496"/>
                  <a:gd name="T32" fmla="*/ 45080137 w 453"/>
                  <a:gd name="T33" fmla="*/ 28269842 h 496"/>
                  <a:gd name="T34" fmla="*/ 40519821 w 453"/>
                  <a:gd name="T35" fmla="*/ 23643815 h 496"/>
                  <a:gd name="T36" fmla="*/ 40519821 w 453"/>
                  <a:gd name="T37" fmla="*/ 23643815 h 496"/>
                  <a:gd name="T38" fmla="*/ 38695911 w 453"/>
                  <a:gd name="T39" fmla="*/ 20945270 h 496"/>
                  <a:gd name="T40" fmla="*/ 42344092 w 453"/>
                  <a:gd name="T41" fmla="*/ 17347329 h 496"/>
                  <a:gd name="T42" fmla="*/ 45080137 w 453"/>
                  <a:gd name="T43" fmla="*/ 18246725 h 496"/>
                  <a:gd name="T44" fmla="*/ 45080137 w 453"/>
                  <a:gd name="T45" fmla="*/ 18246725 h 496"/>
                  <a:gd name="T46" fmla="*/ 57066759 w 453"/>
                  <a:gd name="T47" fmla="*/ 29169237 h 496"/>
                  <a:gd name="T48" fmla="*/ 57066759 w 453"/>
                  <a:gd name="T49" fmla="*/ 29169237 h 496"/>
                  <a:gd name="T50" fmla="*/ 58890669 w 453"/>
                  <a:gd name="T51" fmla="*/ 31867782 h 496"/>
                  <a:gd name="T52" fmla="*/ 22148973 w 453"/>
                  <a:gd name="T53" fmla="*/ 7324571 h 496"/>
                  <a:gd name="T54" fmla="*/ 22148973 w 453"/>
                  <a:gd name="T55" fmla="*/ 7324571 h 496"/>
                  <a:gd name="T56" fmla="*/ 7296362 w 453"/>
                  <a:gd name="T57" fmla="*/ 7324571 h 496"/>
                  <a:gd name="T58" fmla="*/ 7296362 w 453"/>
                  <a:gd name="T59" fmla="*/ 56410993 h 496"/>
                  <a:gd name="T60" fmla="*/ 22148973 w 453"/>
                  <a:gd name="T61" fmla="*/ 56410993 h 496"/>
                  <a:gd name="T62" fmla="*/ 25797154 w 453"/>
                  <a:gd name="T63" fmla="*/ 60008934 h 496"/>
                  <a:gd name="T64" fmla="*/ 22148973 w 453"/>
                  <a:gd name="T65" fmla="*/ 63607233 h 496"/>
                  <a:gd name="T66" fmla="*/ 3648181 w 453"/>
                  <a:gd name="T67" fmla="*/ 63607233 h 496"/>
                  <a:gd name="T68" fmla="*/ 0 w 453"/>
                  <a:gd name="T69" fmla="*/ 60008934 h 496"/>
                  <a:gd name="T70" fmla="*/ 0 w 453"/>
                  <a:gd name="T71" fmla="*/ 3726631 h 496"/>
                  <a:gd name="T72" fmla="*/ 3648181 w 453"/>
                  <a:gd name="T73" fmla="*/ 0 h 496"/>
                  <a:gd name="T74" fmla="*/ 22148973 w 453"/>
                  <a:gd name="T75" fmla="*/ 0 h 496"/>
                  <a:gd name="T76" fmla="*/ 25797154 w 453"/>
                  <a:gd name="T77" fmla="*/ 3726631 h 496"/>
                  <a:gd name="T78" fmla="*/ 22148973 w 453"/>
                  <a:gd name="T79" fmla="*/ 7324571 h 49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53" h="496">
                    <a:moveTo>
                      <a:pt x="452" y="248"/>
                    </a:moveTo>
                    <a:lnTo>
                      <a:pt x="452" y="248"/>
                    </a:lnTo>
                    <a:cubicBezTo>
                      <a:pt x="452" y="255"/>
                      <a:pt x="445" y="262"/>
                      <a:pt x="438" y="269"/>
                    </a:cubicBezTo>
                    <a:cubicBezTo>
                      <a:pt x="346" y="354"/>
                      <a:pt x="346" y="354"/>
                      <a:pt x="346" y="354"/>
                    </a:cubicBezTo>
                    <a:cubicBezTo>
                      <a:pt x="339" y="361"/>
                      <a:pt x="332" y="361"/>
                      <a:pt x="325" y="361"/>
                    </a:cubicBezTo>
                    <a:cubicBezTo>
                      <a:pt x="311" y="361"/>
                      <a:pt x="297" y="347"/>
                      <a:pt x="297" y="333"/>
                    </a:cubicBezTo>
                    <a:cubicBezTo>
                      <a:pt x="297" y="326"/>
                      <a:pt x="304" y="319"/>
                      <a:pt x="311" y="311"/>
                    </a:cubicBezTo>
                    <a:cubicBezTo>
                      <a:pt x="346" y="276"/>
                      <a:pt x="346" y="276"/>
                      <a:pt x="346" y="276"/>
                    </a:cubicBezTo>
                    <a:cubicBezTo>
                      <a:pt x="177" y="276"/>
                      <a:pt x="177" y="276"/>
                      <a:pt x="177" y="276"/>
                    </a:cubicBezTo>
                    <a:cubicBezTo>
                      <a:pt x="163" y="276"/>
                      <a:pt x="148" y="262"/>
                      <a:pt x="148" y="248"/>
                    </a:cubicBezTo>
                    <a:cubicBezTo>
                      <a:pt x="148" y="234"/>
                      <a:pt x="163" y="220"/>
                      <a:pt x="177" y="220"/>
                    </a:cubicBezTo>
                    <a:cubicBezTo>
                      <a:pt x="346" y="220"/>
                      <a:pt x="346" y="220"/>
                      <a:pt x="346" y="220"/>
                    </a:cubicBezTo>
                    <a:cubicBezTo>
                      <a:pt x="311" y="184"/>
                      <a:pt x="311" y="184"/>
                      <a:pt x="311" y="184"/>
                    </a:cubicBezTo>
                    <a:cubicBezTo>
                      <a:pt x="304" y="177"/>
                      <a:pt x="297" y="170"/>
                      <a:pt x="297" y="163"/>
                    </a:cubicBezTo>
                    <a:cubicBezTo>
                      <a:pt x="297" y="149"/>
                      <a:pt x="311" y="135"/>
                      <a:pt x="325" y="135"/>
                    </a:cubicBezTo>
                    <a:cubicBezTo>
                      <a:pt x="332" y="135"/>
                      <a:pt x="339" y="135"/>
                      <a:pt x="346" y="142"/>
                    </a:cubicBezTo>
                    <a:cubicBezTo>
                      <a:pt x="438" y="227"/>
                      <a:pt x="438" y="227"/>
                      <a:pt x="438" y="227"/>
                    </a:cubicBezTo>
                    <a:cubicBezTo>
                      <a:pt x="445" y="234"/>
                      <a:pt x="452" y="241"/>
                      <a:pt x="452" y="248"/>
                    </a:cubicBezTo>
                    <a:close/>
                    <a:moveTo>
                      <a:pt x="170" y="57"/>
                    </a:moveTo>
                    <a:lnTo>
                      <a:pt x="170" y="57"/>
                    </a:lnTo>
                    <a:cubicBezTo>
                      <a:pt x="56" y="57"/>
                      <a:pt x="56" y="57"/>
                      <a:pt x="56" y="57"/>
                    </a:cubicBezTo>
                    <a:cubicBezTo>
                      <a:pt x="56" y="439"/>
                      <a:pt x="56" y="439"/>
                      <a:pt x="56" y="439"/>
                    </a:cubicBezTo>
                    <a:cubicBezTo>
                      <a:pt x="170" y="439"/>
                      <a:pt x="170" y="439"/>
                      <a:pt x="170" y="439"/>
                    </a:cubicBezTo>
                    <a:cubicBezTo>
                      <a:pt x="184" y="439"/>
                      <a:pt x="198" y="446"/>
                      <a:pt x="198" y="467"/>
                    </a:cubicBezTo>
                    <a:cubicBezTo>
                      <a:pt x="198" y="481"/>
                      <a:pt x="184" y="495"/>
                      <a:pt x="170" y="495"/>
                    </a:cubicBezTo>
                    <a:cubicBezTo>
                      <a:pt x="28" y="495"/>
                      <a:pt x="28" y="495"/>
                      <a:pt x="28" y="495"/>
                    </a:cubicBezTo>
                    <a:cubicBezTo>
                      <a:pt x="7" y="495"/>
                      <a:pt x="0" y="481"/>
                      <a:pt x="0" y="467"/>
                    </a:cubicBezTo>
                    <a:cubicBezTo>
                      <a:pt x="0" y="29"/>
                      <a:pt x="0" y="29"/>
                      <a:pt x="0" y="29"/>
                    </a:cubicBezTo>
                    <a:cubicBezTo>
                      <a:pt x="0" y="15"/>
                      <a:pt x="7" y="0"/>
                      <a:pt x="28" y="0"/>
                    </a:cubicBezTo>
                    <a:cubicBezTo>
                      <a:pt x="170" y="0"/>
                      <a:pt x="170" y="0"/>
                      <a:pt x="170" y="0"/>
                    </a:cubicBezTo>
                    <a:cubicBezTo>
                      <a:pt x="184" y="0"/>
                      <a:pt x="198" y="15"/>
                      <a:pt x="198" y="29"/>
                    </a:cubicBezTo>
                    <a:cubicBezTo>
                      <a:pt x="198" y="50"/>
                      <a:pt x="184" y="57"/>
                      <a:pt x="170" y="5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85" name="Freeform 50"/>
              <p:cNvSpPr>
                <a:spLocks noChangeArrowheads="1"/>
              </p:cNvSpPr>
              <p:nvPr/>
            </p:nvSpPr>
            <p:spPr bwMode="auto">
              <a:xfrm>
                <a:off x="4596607" y="3521074"/>
                <a:ext cx="163512" cy="177800"/>
              </a:xfrm>
              <a:custGeom>
                <a:avLst/>
                <a:gdLst>
                  <a:gd name="T0" fmla="*/ 58889948 w 453"/>
                  <a:gd name="T1" fmla="*/ 31867782 h 496"/>
                  <a:gd name="T2" fmla="*/ 58889948 w 453"/>
                  <a:gd name="T3" fmla="*/ 31867782 h 496"/>
                  <a:gd name="T4" fmla="*/ 58889948 w 453"/>
                  <a:gd name="T5" fmla="*/ 60008934 h 496"/>
                  <a:gd name="T6" fmla="*/ 55241789 w 453"/>
                  <a:gd name="T7" fmla="*/ 63607233 h 496"/>
                  <a:gd name="T8" fmla="*/ 36741110 w 453"/>
                  <a:gd name="T9" fmla="*/ 63607233 h 496"/>
                  <a:gd name="T10" fmla="*/ 33092952 w 453"/>
                  <a:gd name="T11" fmla="*/ 60008934 h 496"/>
                  <a:gd name="T12" fmla="*/ 36741110 w 453"/>
                  <a:gd name="T13" fmla="*/ 56410993 h 496"/>
                  <a:gd name="T14" fmla="*/ 51463687 w 453"/>
                  <a:gd name="T15" fmla="*/ 56410993 h 496"/>
                  <a:gd name="T16" fmla="*/ 51463687 w 453"/>
                  <a:gd name="T17" fmla="*/ 7324571 h 496"/>
                  <a:gd name="T18" fmla="*/ 36741110 w 453"/>
                  <a:gd name="T19" fmla="*/ 7324571 h 496"/>
                  <a:gd name="T20" fmla="*/ 33092952 w 453"/>
                  <a:gd name="T21" fmla="*/ 3726631 h 496"/>
                  <a:gd name="T22" fmla="*/ 36741110 w 453"/>
                  <a:gd name="T23" fmla="*/ 0 h 496"/>
                  <a:gd name="T24" fmla="*/ 55241789 w 453"/>
                  <a:gd name="T25" fmla="*/ 0 h 496"/>
                  <a:gd name="T26" fmla="*/ 58889948 w 453"/>
                  <a:gd name="T27" fmla="*/ 3726631 h 496"/>
                  <a:gd name="T28" fmla="*/ 58889948 w 453"/>
                  <a:gd name="T29" fmla="*/ 31867782 h 496"/>
                  <a:gd name="T30" fmla="*/ 37653240 w 453"/>
                  <a:gd name="T31" fmla="*/ 29169237 h 496"/>
                  <a:gd name="T32" fmla="*/ 37653240 w 453"/>
                  <a:gd name="T33" fmla="*/ 29169237 h 496"/>
                  <a:gd name="T34" fmla="*/ 38565009 w 453"/>
                  <a:gd name="T35" fmla="*/ 31867782 h 496"/>
                  <a:gd name="T36" fmla="*/ 37653240 w 453"/>
                  <a:gd name="T37" fmla="*/ 34566327 h 496"/>
                  <a:gd name="T38" fmla="*/ 37653240 w 453"/>
                  <a:gd name="T39" fmla="*/ 34566327 h 496"/>
                  <a:gd name="T40" fmla="*/ 25796996 w 453"/>
                  <a:gd name="T41" fmla="*/ 45488840 h 496"/>
                  <a:gd name="T42" fmla="*/ 25796996 w 453"/>
                  <a:gd name="T43" fmla="*/ 45488840 h 496"/>
                  <a:gd name="T44" fmla="*/ 22930663 w 453"/>
                  <a:gd name="T45" fmla="*/ 46388235 h 496"/>
                  <a:gd name="T46" fmla="*/ 19282505 w 453"/>
                  <a:gd name="T47" fmla="*/ 42790294 h 496"/>
                  <a:gd name="T48" fmla="*/ 20194634 w 453"/>
                  <a:gd name="T49" fmla="*/ 39963059 h 496"/>
                  <a:gd name="T50" fmla="*/ 20194634 w 453"/>
                  <a:gd name="T51" fmla="*/ 39963059 h 496"/>
                  <a:gd name="T52" fmla="*/ 25796996 w 453"/>
                  <a:gd name="T53" fmla="*/ 35465723 h 496"/>
                  <a:gd name="T54" fmla="*/ 3648158 w 453"/>
                  <a:gd name="T55" fmla="*/ 35465723 h 496"/>
                  <a:gd name="T56" fmla="*/ 3648158 w 453"/>
                  <a:gd name="T57" fmla="*/ 35465723 h 496"/>
                  <a:gd name="T58" fmla="*/ 0 w 453"/>
                  <a:gd name="T59" fmla="*/ 31867782 h 496"/>
                  <a:gd name="T60" fmla="*/ 3648158 w 453"/>
                  <a:gd name="T61" fmla="*/ 28269842 h 496"/>
                  <a:gd name="T62" fmla="*/ 3648158 w 453"/>
                  <a:gd name="T63" fmla="*/ 28269842 h 496"/>
                  <a:gd name="T64" fmla="*/ 25796996 w 453"/>
                  <a:gd name="T65" fmla="*/ 28269842 h 496"/>
                  <a:gd name="T66" fmla="*/ 20194634 w 453"/>
                  <a:gd name="T67" fmla="*/ 23643815 h 496"/>
                  <a:gd name="T68" fmla="*/ 20194634 w 453"/>
                  <a:gd name="T69" fmla="*/ 23643815 h 496"/>
                  <a:gd name="T70" fmla="*/ 19282505 w 453"/>
                  <a:gd name="T71" fmla="*/ 20945270 h 496"/>
                  <a:gd name="T72" fmla="*/ 22930663 w 453"/>
                  <a:gd name="T73" fmla="*/ 17347329 h 496"/>
                  <a:gd name="T74" fmla="*/ 25796996 w 453"/>
                  <a:gd name="T75" fmla="*/ 18246725 h 496"/>
                  <a:gd name="T76" fmla="*/ 25796996 w 453"/>
                  <a:gd name="T77" fmla="*/ 18246725 h 496"/>
                  <a:gd name="T78" fmla="*/ 37653240 w 453"/>
                  <a:gd name="T79" fmla="*/ 29169237 h 49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53" h="496">
                    <a:moveTo>
                      <a:pt x="452" y="248"/>
                    </a:moveTo>
                    <a:lnTo>
                      <a:pt x="452" y="248"/>
                    </a:lnTo>
                    <a:cubicBezTo>
                      <a:pt x="452" y="467"/>
                      <a:pt x="452" y="467"/>
                      <a:pt x="452" y="467"/>
                    </a:cubicBezTo>
                    <a:cubicBezTo>
                      <a:pt x="452" y="481"/>
                      <a:pt x="438" y="495"/>
                      <a:pt x="424" y="495"/>
                    </a:cubicBezTo>
                    <a:cubicBezTo>
                      <a:pt x="282" y="495"/>
                      <a:pt x="282" y="495"/>
                      <a:pt x="282" y="495"/>
                    </a:cubicBezTo>
                    <a:cubicBezTo>
                      <a:pt x="261" y="495"/>
                      <a:pt x="254" y="481"/>
                      <a:pt x="254" y="467"/>
                    </a:cubicBezTo>
                    <a:cubicBezTo>
                      <a:pt x="254" y="446"/>
                      <a:pt x="261" y="439"/>
                      <a:pt x="282" y="439"/>
                    </a:cubicBezTo>
                    <a:cubicBezTo>
                      <a:pt x="395" y="439"/>
                      <a:pt x="395" y="439"/>
                      <a:pt x="395" y="439"/>
                    </a:cubicBezTo>
                    <a:cubicBezTo>
                      <a:pt x="395" y="57"/>
                      <a:pt x="395" y="57"/>
                      <a:pt x="395" y="57"/>
                    </a:cubicBezTo>
                    <a:cubicBezTo>
                      <a:pt x="282" y="57"/>
                      <a:pt x="282" y="57"/>
                      <a:pt x="282" y="57"/>
                    </a:cubicBezTo>
                    <a:cubicBezTo>
                      <a:pt x="261" y="57"/>
                      <a:pt x="254" y="43"/>
                      <a:pt x="254" y="29"/>
                    </a:cubicBezTo>
                    <a:cubicBezTo>
                      <a:pt x="254" y="15"/>
                      <a:pt x="261" y="0"/>
                      <a:pt x="282" y="0"/>
                    </a:cubicBezTo>
                    <a:cubicBezTo>
                      <a:pt x="424" y="0"/>
                      <a:pt x="424" y="0"/>
                      <a:pt x="424" y="0"/>
                    </a:cubicBezTo>
                    <a:cubicBezTo>
                      <a:pt x="438" y="0"/>
                      <a:pt x="452" y="15"/>
                      <a:pt x="452" y="29"/>
                    </a:cubicBezTo>
                    <a:cubicBezTo>
                      <a:pt x="452" y="248"/>
                      <a:pt x="452" y="248"/>
                      <a:pt x="452" y="248"/>
                    </a:cubicBezTo>
                    <a:close/>
                    <a:moveTo>
                      <a:pt x="289" y="227"/>
                    </a:moveTo>
                    <a:lnTo>
                      <a:pt x="289" y="227"/>
                    </a:lnTo>
                    <a:cubicBezTo>
                      <a:pt x="296" y="234"/>
                      <a:pt x="296" y="241"/>
                      <a:pt x="296" y="248"/>
                    </a:cubicBezTo>
                    <a:cubicBezTo>
                      <a:pt x="296" y="255"/>
                      <a:pt x="296" y="262"/>
                      <a:pt x="289" y="269"/>
                    </a:cubicBezTo>
                    <a:cubicBezTo>
                      <a:pt x="198" y="354"/>
                      <a:pt x="198" y="354"/>
                      <a:pt x="198" y="354"/>
                    </a:cubicBezTo>
                    <a:cubicBezTo>
                      <a:pt x="191" y="361"/>
                      <a:pt x="183" y="361"/>
                      <a:pt x="176" y="361"/>
                    </a:cubicBezTo>
                    <a:cubicBezTo>
                      <a:pt x="162" y="361"/>
                      <a:pt x="148" y="347"/>
                      <a:pt x="148" y="333"/>
                    </a:cubicBezTo>
                    <a:cubicBezTo>
                      <a:pt x="148" y="326"/>
                      <a:pt x="155" y="319"/>
                      <a:pt x="155" y="311"/>
                    </a:cubicBezTo>
                    <a:cubicBezTo>
                      <a:pt x="198" y="276"/>
                      <a:pt x="198" y="276"/>
                      <a:pt x="198" y="276"/>
                    </a:cubicBezTo>
                    <a:cubicBezTo>
                      <a:pt x="28" y="276"/>
                      <a:pt x="28" y="276"/>
                      <a:pt x="28" y="276"/>
                    </a:cubicBezTo>
                    <a:cubicBezTo>
                      <a:pt x="7" y="276"/>
                      <a:pt x="0" y="262"/>
                      <a:pt x="0" y="248"/>
                    </a:cubicBezTo>
                    <a:cubicBezTo>
                      <a:pt x="0" y="234"/>
                      <a:pt x="7" y="220"/>
                      <a:pt x="28" y="220"/>
                    </a:cubicBezTo>
                    <a:cubicBezTo>
                      <a:pt x="198" y="220"/>
                      <a:pt x="198" y="220"/>
                      <a:pt x="198" y="220"/>
                    </a:cubicBezTo>
                    <a:cubicBezTo>
                      <a:pt x="155" y="184"/>
                      <a:pt x="155" y="184"/>
                      <a:pt x="155" y="184"/>
                    </a:cubicBezTo>
                    <a:cubicBezTo>
                      <a:pt x="155" y="177"/>
                      <a:pt x="148" y="170"/>
                      <a:pt x="148" y="163"/>
                    </a:cubicBezTo>
                    <a:cubicBezTo>
                      <a:pt x="148" y="149"/>
                      <a:pt x="162" y="135"/>
                      <a:pt x="176" y="135"/>
                    </a:cubicBezTo>
                    <a:cubicBezTo>
                      <a:pt x="183" y="135"/>
                      <a:pt x="191" y="135"/>
                      <a:pt x="198" y="142"/>
                    </a:cubicBezTo>
                    <a:cubicBezTo>
                      <a:pt x="289" y="227"/>
                      <a:pt x="289" y="227"/>
                      <a:pt x="289" y="22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86" name="Freeform 51"/>
              <p:cNvSpPr>
                <a:spLocks noChangeArrowheads="1"/>
              </p:cNvSpPr>
              <p:nvPr/>
            </p:nvSpPr>
            <p:spPr bwMode="auto">
              <a:xfrm>
                <a:off x="4210845" y="3529012"/>
                <a:ext cx="176213" cy="163512"/>
              </a:xfrm>
              <a:custGeom>
                <a:avLst/>
                <a:gdLst>
                  <a:gd name="T0" fmla="*/ 59733324 w 489"/>
                  <a:gd name="T1" fmla="*/ 58889948 h 453"/>
                  <a:gd name="T2" fmla="*/ 59733324 w 489"/>
                  <a:gd name="T3" fmla="*/ 58889948 h 453"/>
                  <a:gd name="T4" fmla="*/ 3765697 w 489"/>
                  <a:gd name="T5" fmla="*/ 58889948 h 453"/>
                  <a:gd name="T6" fmla="*/ 0 w 489"/>
                  <a:gd name="T7" fmla="*/ 55241789 h 453"/>
                  <a:gd name="T8" fmla="*/ 0 w 489"/>
                  <a:gd name="T9" fmla="*/ 36741110 h 453"/>
                  <a:gd name="T10" fmla="*/ 3765697 w 489"/>
                  <a:gd name="T11" fmla="*/ 33092952 h 453"/>
                  <a:gd name="T12" fmla="*/ 7401667 w 489"/>
                  <a:gd name="T13" fmla="*/ 36741110 h 453"/>
                  <a:gd name="T14" fmla="*/ 7401667 w 489"/>
                  <a:gd name="T15" fmla="*/ 51593992 h 453"/>
                  <a:gd name="T16" fmla="*/ 55967267 w 489"/>
                  <a:gd name="T17" fmla="*/ 51593992 h 453"/>
                  <a:gd name="T18" fmla="*/ 55967267 w 489"/>
                  <a:gd name="T19" fmla="*/ 36741110 h 453"/>
                  <a:gd name="T20" fmla="*/ 59733324 w 489"/>
                  <a:gd name="T21" fmla="*/ 33092952 h 453"/>
                  <a:gd name="T22" fmla="*/ 63369294 w 489"/>
                  <a:gd name="T23" fmla="*/ 36741110 h 453"/>
                  <a:gd name="T24" fmla="*/ 63369294 w 489"/>
                  <a:gd name="T25" fmla="*/ 55241789 h 453"/>
                  <a:gd name="T26" fmla="*/ 59733324 w 489"/>
                  <a:gd name="T27" fmla="*/ 58889948 h 453"/>
                  <a:gd name="T28" fmla="*/ 43241733 w 489"/>
                  <a:gd name="T29" fmla="*/ 19282505 h 453"/>
                  <a:gd name="T30" fmla="*/ 43241733 w 489"/>
                  <a:gd name="T31" fmla="*/ 19282505 h 453"/>
                  <a:gd name="T32" fmla="*/ 40384848 w 489"/>
                  <a:gd name="T33" fmla="*/ 18370375 h 453"/>
                  <a:gd name="T34" fmla="*/ 40384848 w 489"/>
                  <a:gd name="T35" fmla="*/ 18370375 h 453"/>
                  <a:gd name="T36" fmla="*/ 35840067 w 489"/>
                  <a:gd name="T37" fmla="*/ 12898317 h 453"/>
                  <a:gd name="T38" fmla="*/ 35840067 w 489"/>
                  <a:gd name="T39" fmla="*/ 35828980 h 453"/>
                  <a:gd name="T40" fmla="*/ 35840067 w 489"/>
                  <a:gd name="T41" fmla="*/ 35828980 h 453"/>
                  <a:gd name="T42" fmla="*/ 32204097 w 489"/>
                  <a:gd name="T43" fmla="*/ 39607443 h 453"/>
                  <a:gd name="T44" fmla="*/ 28568127 w 489"/>
                  <a:gd name="T45" fmla="*/ 35828980 h 453"/>
                  <a:gd name="T46" fmla="*/ 28568127 w 489"/>
                  <a:gd name="T47" fmla="*/ 35828980 h 453"/>
                  <a:gd name="T48" fmla="*/ 28568127 w 489"/>
                  <a:gd name="T49" fmla="*/ 12898317 h 453"/>
                  <a:gd name="T50" fmla="*/ 23893258 w 489"/>
                  <a:gd name="T51" fmla="*/ 18370375 h 453"/>
                  <a:gd name="T52" fmla="*/ 23893258 w 489"/>
                  <a:gd name="T53" fmla="*/ 18370375 h 453"/>
                  <a:gd name="T54" fmla="*/ 21166461 w 489"/>
                  <a:gd name="T55" fmla="*/ 19282505 h 453"/>
                  <a:gd name="T56" fmla="*/ 17530491 w 489"/>
                  <a:gd name="T57" fmla="*/ 15634346 h 453"/>
                  <a:gd name="T58" fmla="*/ 18439303 w 489"/>
                  <a:gd name="T59" fmla="*/ 13810447 h 453"/>
                  <a:gd name="T60" fmla="*/ 18439303 w 489"/>
                  <a:gd name="T61" fmla="*/ 13810447 h 453"/>
                  <a:gd name="T62" fmla="*/ 29476939 w 489"/>
                  <a:gd name="T63" fmla="*/ 912130 h 453"/>
                  <a:gd name="T64" fmla="*/ 29476939 w 489"/>
                  <a:gd name="T65" fmla="*/ 912130 h 453"/>
                  <a:gd name="T66" fmla="*/ 32204097 w 489"/>
                  <a:gd name="T67" fmla="*/ 0 h 453"/>
                  <a:gd name="T68" fmla="*/ 34930894 w 489"/>
                  <a:gd name="T69" fmla="*/ 912130 h 453"/>
                  <a:gd name="T70" fmla="*/ 34930894 w 489"/>
                  <a:gd name="T71" fmla="*/ 912130 h 453"/>
                  <a:gd name="T72" fmla="*/ 45968530 w 489"/>
                  <a:gd name="T73" fmla="*/ 13810447 h 453"/>
                  <a:gd name="T74" fmla="*/ 45968530 w 489"/>
                  <a:gd name="T75" fmla="*/ 13810447 h 453"/>
                  <a:gd name="T76" fmla="*/ 46877703 w 489"/>
                  <a:gd name="T77" fmla="*/ 15634346 h 453"/>
                  <a:gd name="T78" fmla="*/ 43241733 w 489"/>
                  <a:gd name="T79" fmla="*/ 19282505 h 45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89" h="453">
                    <a:moveTo>
                      <a:pt x="460" y="452"/>
                    </a:moveTo>
                    <a:lnTo>
                      <a:pt x="460" y="452"/>
                    </a:lnTo>
                    <a:cubicBezTo>
                      <a:pt x="29" y="452"/>
                      <a:pt x="29" y="452"/>
                      <a:pt x="29" y="452"/>
                    </a:cubicBezTo>
                    <a:cubicBezTo>
                      <a:pt x="15" y="452"/>
                      <a:pt x="0" y="438"/>
                      <a:pt x="0" y="424"/>
                    </a:cubicBezTo>
                    <a:cubicBezTo>
                      <a:pt x="0" y="282"/>
                      <a:pt x="0" y="282"/>
                      <a:pt x="0" y="282"/>
                    </a:cubicBezTo>
                    <a:cubicBezTo>
                      <a:pt x="0" y="268"/>
                      <a:pt x="15" y="254"/>
                      <a:pt x="29" y="254"/>
                    </a:cubicBezTo>
                    <a:cubicBezTo>
                      <a:pt x="43" y="254"/>
                      <a:pt x="57" y="268"/>
                      <a:pt x="57" y="282"/>
                    </a:cubicBezTo>
                    <a:cubicBezTo>
                      <a:pt x="57" y="396"/>
                      <a:pt x="57" y="396"/>
                      <a:pt x="57" y="396"/>
                    </a:cubicBezTo>
                    <a:cubicBezTo>
                      <a:pt x="431" y="396"/>
                      <a:pt x="431" y="396"/>
                      <a:pt x="431" y="396"/>
                    </a:cubicBezTo>
                    <a:cubicBezTo>
                      <a:pt x="431" y="282"/>
                      <a:pt x="431" y="282"/>
                      <a:pt x="431" y="282"/>
                    </a:cubicBezTo>
                    <a:cubicBezTo>
                      <a:pt x="431" y="268"/>
                      <a:pt x="446" y="254"/>
                      <a:pt x="460" y="254"/>
                    </a:cubicBezTo>
                    <a:cubicBezTo>
                      <a:pt x="481" y="254"/>
                      <a:pt x="488" y="268"/>
                      <a:pt x="488" y="282"/>
                    </a:cubicBezTo>
                    <a:cubicBezTo>
                      <a:pt x="488" y="424"/>
                      <a:pt x="488" y="424"/>
                      <a:pt x="488" y="424"/>
                    </a:cubicBezTo>
                    <a:cubicBezTo>
                      <a:pt x="488" y="438"/>
                      <a:pt x="481" y="452"/>
                      <a:pt x="460" y="452"/>
                    </a:cubicBezTo>
                    <a:close/>
                    <a:moveTo>
                      <a:pt x="333" y="148"/>
                    </a:moveTo>
                    <a:lnTo>
                      <a:pt x="333" y="148"/>
                    </a:lnTo>
                    <a:cubicBezTo>
                      <a:pt x="318" y="148"/>
                      <a:pt x="311" y="148"/>
                      <a:pt x="311" y="141"/>
                    </a:cubicBezTo>
                    <a:cubicBezTo>
                      <a:pt x="276" y="99"/>
                      <a:pt x="276" y="99"/>
                      <a:pt x="276" y="99"/>
                    </a:cubicBezTo>
                    <a:cubicBezTo>
                      <a:pt x="276" y="275"/>
                      <a:pt x="276" y="275"/>
                      <a:pt x="276" y="275"/>
                    </a:cubicBezTo>
                    <a:cubicBezTo>
                      <a:pt x="276" y="289"/>
                      <a:pt x="262" y="304"/>
                      <a:pt x="248" y="304"/>
                    </a:cubicBezTo>
                    <a:cubicBezTo>
                      <a:pt x="227" y="304"/>
                      <a:pt x="220" y="289"/>
                      <a:pt x="220" y="275"/>
                    </a:cubicBezTo>
                    <a:cubicBezTo>
                      <a:pt x="220" y="99"/>
                      <a:pt x="220" y="99"/>
                      <a:pt x="220" y="99"/>
                    </a:cubicBezTo>
                    <a:cubicBezTo>
                      <a:pt x="184" y="141"/>
                      <a:pt x="184" y="141"/>
                      <a:pt x="184" y="141"/>
                    </a:cubicBezTo>
                    <a:cubicBezTo>
                      <a:pt x="177" y="148"/>
                      <a:pt x="170" y="148"/>
                      <a:pt x="163" y="148"/>
                    </a:cubicBezTo>
                    <a:cubicBezTo>
                      <a:pt x="142" y="148"/>
                      <a:pt x="135" y="141"/>
                      <a:pt x="135" y="120"/>
                    </a:cubicBezTo>
                    <a:cubicBezTo>
                      <a:pt x="135" y="113"/>
                      <a:pt x="135" y="106"/>
                      <a:pt x="142" y="106"/>
                    </a:cubicBezTo>
                    <a:cubicBezTo>
                      <a:pt x="227" y="7"/>
                      <a:pt x="227" y="7"/>
                      <a:pt x="227" y="7"/>
                    </a:cubicBezTo>
                    <a:cubicBezTo>
                      <a:pt x="227" y="7"/>
                      <a:pt x="234" y="0"/>
                      <a:pt x="248" y="0"/>
                    </a:cubicBezTo>
                    <a:cubicBezTo>
                      <a:pt x="255" y="0"/>
                      <a:pt x="262" y="7"/>
                      <a:pt x="269" y="7"/>
                    </a:cubicBezTo>
                    <a:cubicBezTo>
                      <a:pt x="354" y="106"/>
                      <a:pt x="354" y="106"/>
                      <a:pt x="354" y="106"/>
                    </a:cubicBezTo>
                    <a:cubicBezTo>
                      <a:pt x="354" y="106"/>
                      <a:pt x="361" y="113"/>
                      <a:pt x="361" y="120"/>
                    </a:cubicBezTo>
                    <a:cubicBezTo>
                      <a:pt x="361" y="141"/>
                      <a:pt x="347" y="148"/>
                      <a:pt x="333" y="148"/>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87" name="Freeform 52"/>
              <p:cNvSpPr>
                <a:spLocks noChangeArrowheads="1"/>
              </p:cNvSpPr>
              <p:nvPr/>
            </p:nvSpPr>
            <p:spPr bwMode="auto">
              <a:xfrm>
                <a:off x="3833020" y="3529012"/>
                <a:ext cx="176213" cy="163512"/>
              </a:xfrm>
              <a:custGeom>
                <a:avLst/>
                <a:gdLst>
                  <a:gd name="T0" fmla="*/ 59733324 w 489"/>
                  <a:gd name="T1" fmla="*/ 58889948 h 453"/>
                  <a:gd name="T2" fmla="*/ 59733324 w 489"/>
                  <a:gd name="T3" fmla="*/ 58889948 h 453"/>
                  <a:gd name="T4" fmla="*/ 31294924 w 489"/>
                  <a:gd name="T5" fmla="*/ 58889948 h 453"/>
                  <a:gd name="T6" fmla="*/ 31294924 w 489"/>
                  <a:gd name="T7" fmla="*/ 58889948 h 453"/>
                  <a:gd name="T8" fmla="*/ 31294924 w 489"/>
                  <a:gd name="T9" fmla="*/ 58889948 h 453"/>
                  <a:gd name="T10" fmla="*/ 3765697 w 489"/>
                  <a:gd name="T11" fmla="*/ 58889948 h 453"/>
                  <a:gd name="T12" fmla="*/ 0 w 489"/>
                  <a:gd name="T13" fmla="*/ 55241789 h 453"/>
                  <a:gd name="T14" fmla="*/ 0 w 489"/>
                  <a:gd name="T15" fmla="*/ 36741110 h 453"/>
                  <a:gd name="T16" fmla="*/ 3765697 w 489"/>
                  <a:gd name="T17" fmla="*/ 33092952 h 453"/>
                  <a:gd name="T18" fmla="*/ 7401667 w 489"/>
                  <a:gd name="T19" fmla="*/ 36741110 h 453"/>
                  <a:gd name="T20" fmla="*/ 7401667 w 489"/>
                  <a:gd name="T21" fmla="*/ 51593992 h 453"/>
                  <a:gd name="T22" fmla="*/ 55967267 w 489"/>
                  <a:gd name="T23" fmla="*/ 51593992 h 453"/>
                  <a:gd name="T24" fmla="*/ 55967267 w 489"/>
                  <a:gd name="T25" fmla="*/ 36741110 h 453"/>
                  <a:gd name="T26" fmla="*/ 59733324 w 489"/>
                  <a:gd name="T27" fmla="*/ 33092952 h 453"/>
                  <a:gd name="T28" fmla="*/ 63369294 w 489"/>
                  <a:gd name="T29" fmla="*/ 36741110 h 453"/>
                  <a:gd name="T30" fmla="*/ 63369294 w 489"/>
                  <a:gd name="T31" fmla="*/ 55241789 h 453"/>
                  <a:gd name="T32" fmla="*/ 59733324 w 489"/>
                  <a:gd name="T33" fmla="*/ 58889948 h 453"/>
                  <a:gd name="T34" fmla="*/ 45059718 w 489"/>
                  <a:gd name="T35" fmla="*/ 25796996 h 453"/>
                  <a:gd name="T36" fmla="*/ 45059718 w 489"/>
                  <a:gd name="T37" fmla="*/ 25796996 h 453"/>
                  <a:gd name="T38" fmla="*/ 34022082 w 489"/>
                  <a:gd name="T39" fmla="*/ 37653240 h 453"/>
                  <a:gd name="T40" fmla="*/ 34022082 w 489"/>
                  <a:gd name="T41" fmla="*/ 37653240 h 453"/>
                  <a:gd name="T42" fmla="*/ 31294924 w 489"/>
                  <a:gd name="T43" fmla="*/ 39607443 h 453"/>
                  <a:gd name="T44" fmla="*/ 28568127 w 489"/>
                  <a:gd name="T45" fmla="*/ 37653240 h 453"/>
                  <a:gd name="T46" fmla="*/ 28568127 w 489"/>
                  <a:gd name="T47" fmla="*/ 37653240 h 453"/>
                  <a:gd name="T48" fmla="*/ 17530491 w 489"/>
                  <a:gd name="T49" fmla="*/ 25796996 h 453"/>
                  <a:gd name="T50" fmla="*/ 17530491 w 489"/>
                  <a:gd name="T51" fmla="*/ 25796996 h 453"/>
                  <a:gd name="T52" fmla="*/ 16491591 w 489"/>
                  <a:gd name="T53" fmla="*/ 22930663 h 453"/>
                  <a:gd name="T54" fmla="*/ 20257288 w 489"/>
                  <a:gd name="T55" fmla="*/ 19282505 h 453"/>
                  <a:gd name="T56" fmla="*/ 22984445 w 489"/>
                  <a:gd name="T57" fmla="*/ 21106403 h 453"/>
                  <a:gd name="T58" fmla="*/ 22984445 w 489"/>
                  <a:gd name="T59" fmla="*/ 21106403 h 453"/>
                  <a:gd name="T60" fmla="*/ 27529227 w 489"/>
                  <a:gd name="T61" fmla="*/ 25796996 h 453"/>
                  <a:gd name="T62" fmla="*/ 27529227 w 489"/>
                  <a:gd name="T63" fmla="*/ 3648158 h 453"/>
                  <a:gd name="T64" fmla="*/ 27529227 w 489"/>
                  <a:gd name="T65" fmla="*/ 3648158 h 453"/>
                  <a:gd name="T66" fmla="*/ 31294924 w 489"/>
                  <a:gd name="T67" fmla="*/ 0 h 453"/>
                  <a:gd name="T68" fmla="*/ 34930894 w 489"/>
                  <a:gd name="T69" fmla="*/ 3648158 h 453"/>
                  <a:gd name="T70" fmla="*/ 34930894 w 489"/>
                  <a:gd name="T71" fmla="*/ 3648158 h 453"/>
                  <a:gd name="T72" fmla="*/ 34930894 w 489"/>
                  <a:gd name="T73" fmla="*/ 25796996 h 453"/>
                  <a:gd name="T74" fmla="*/ 39476036 w 489"/>
                  <a:gd name="T75" fmla="*/ 21106403 h 453"/>
                  <a:gd name="T76" fmla="*/ 39476036 w 489"/>
                  <a:gd name="T77" fmla="*/ 21106403 h 453"/>
                  <a:gd name="T78" fmla="*/ 42202833 w 489"/>
                  <a:gd name="T79" fmla="*/ 19282505 h 453"/>
                  <a:gd name="T80" fmla="*/ 45968530 w 489"/>
                  <a:gd name="T81" fmla="*/ 22930663 h 453"/>
                  <a:gd name="T82" fmla="*/ 45059718 w 489"/>
                  <a:gd name="T83" fmla="*/ 25796996 h 45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489" h="453">
                    <a:moveTo>
                      <a:pt x="460" y="452"/>
                    </a:moveTo>
                    <a:lnTo>
                      <a:pt x="460" y="452"/>
                    </a:lnTo>
                    <a:cubicBezTo>
                      <a:pt x="241" y="452"/>
                      <a:pt x="241" y="452"/>
                      <a:pt x="241" y="452"/>
                    </a:cubicBezTo>
                    <a:cubicBezTo>
                      <a:pt x="29" y="452"/>
                      <a:pt x="29" y="452"/>
                      <a:pt x="29" y="452"/>
                    </a:cubicBezTo>
                    <a:cubicBezTo>
                      <a:pt x="7" y="452"/>
                      <a:pt x="0" y="438"/>
                      <a:pt x="0" y="424"/>
                    </a:cubicBezTo>
                    <a:cubicBezTo>
                      <a:pt x="0" y="282"/>
                      <a:pt x="0" y="282"/>
                      <a:pt x="0" y="282"/>
                    </a:cubicBezTo>
                    <a:cubicBezTo>
                      <a:pt x="0" y="268"/>
                      <a:pt x="7" y="254"/>
                      <a:pt x="29" y="254"/>
                    </a:cubicBezTo>
                    <a:cubicBezTo>
                      <a:pt x="43" y="254"/>
                      <a:pt x="57" y="268"/>
                      <a:pt x="57" y="282"/>
                    </a:cubicBezTo>
                    <a:cubicBezTo>
                      <a:pt x="57" y="396"/>
                      <a:pt x="57" y="396"/>
                      <a:pt x="57" y="396"/>
                    </a:cubicBezTo>
                    <a:cubicBezTo>
                      <a:pt x="431" y="396"/>
                      <a:pt x="431" y="396"/>
                      <a:pt x="431" y="396"/>
                    </a:cubicBezTo>
                    <a:cubicBezTo>
                      <a:pt x="431" y="282"/>
                      <a:pt x="431" y="282"/>
                      <a:pt x="431" y="282"/>
                    </a:cubicBezTo>
                    <a:cubicBezTo>
                      <a:pt x="431" y="268"/>
                      <a:pt x="446" y="254"/>
                      <a:pt x="460" y="254"/>
                    </a:cubicBezTo>
                    <a:cubicBezTo>
                      <a:pt x="474" y="254"/>
                      <a:pt x="488" y="268"/>
                      <a:pt x="488" y="282"/>
                    </a:cubicBezTo>
                    <a:cubicBezTo>
                      <a:pt x="488" y="424"/>
                      <a:pt x="488" y="424"/>
                      <a:pt x="488" y="424"/>
                    </a:cubicBezTo>
                    <a:cubicBezTo>
                      <a:pt x="488" y="438"/>
                      <a:pt x="474" y="452"/>
                      <a:pt x="460" y="452"/>
                    </a:cubicBezTo>
                    <a:close/>
                    <a:moveTo>
                      <a:pt x="347" y="198"/>
                    </a:moveTo>
                    <a:lnTo>
                      <a:pt x="347" y="198"/>
                    </a:lnTo>
                    <a:cubicBezTo>
                      <a:pt x="262" y="289"/>
                      <a:pt x="262" y="289"/>
                      <a:pt x="262" y="289"/>
                    </a:cubicBezTo>
                    <a:cubicBezTo>
                      <a:pt x="262" y="297"/>
                      <a:pt x="255" y="304"/>
                      <a:pt x="241" y="304"/>
                    </a:cubicBezTo>
                    <a:cubicBezTo>
                      <a:pt x="234" y="304"/>
                      <a:pt x="227" y="297"/>
                      <a:pt x="220" y="289"/>
                    </a:cubicBezTo>
                    <a:cubicBezTo>
                      <a:pt x="135" y="198"/>
                      <a:pt x="135" y="198"/>
                      <a:pt x="135" y="198"/>
                    </a:cubicBezTo>
                    <a:cubicBezTo>
                      <a:pt x="135" y="191"/>
                      <a:pt x="127" y="184"/>
                      <a:pt x="127" y="176"/>
                    </a:cubicBezTo>
                    <a:cubicBezTo>
                      <a:pt x="127" y="162"/>
                      <a:pt x="142" y="148"/>
                      <a:pt x="156" y="148"/>
                    </a:cubicBezTo>
                    <a:cubicBezTo>
                      <a:pt x="170" y="148"/>
                      <a:pt x="177" y="155"/>
                      <a:pt x="177" y="162"/>
                    </a:cubicBezTo>
                    <a:cubicBezTo>
                      <a:pt x="212" y="198"/>
                      <a:pt x="212" y="198"/>
                      <a:pt x="212" y="198"/>
                    </a:cubicBezTo>
                    <a:cubicBezTo>
                      <a:pt x="212" y="28"/>
                      <a:pt x="212" y="28"/>
                      <a:pt x="212" y="28"/>
                    </a:cubicBezTo>
                    <a:cubicBezTo>
                      <a:pt x="212" y="14"/>
                      <a:pt x="227" y="0"/>
                      <a:pt x="241" y="0"/>
                    </a:cubicBezTo>
                    <a:cubicBezTo>
                      <a:pt x="262" y="0"/>
                      <a:pt x="269" y="14"/>
                      <a:pt x="269" y="28"/>
                    </a:cubicBezTo>
                    <a:cubicBezTo>
                      <a:pt x="269" y="198"/>
                      <a:pt x="269" y="198"/>
                      <a:pt x="269" y="198"/>
                    </a:cubicBezTo>
                    <a:cubicBezTo>
                      <a:pt x="304" y="162"/>
                      <a:pt x="304" y="162"/>
                      <a:pt x="304" y="162"/>
                    </a:cubicBezTo>
                    <a:cubicBezTo>
                      <a:pt x="311" y="155"/>
                      <a:pt x="318" y="148"/>
                      <a:pt x="325" y="148"/>
                    </a:cubicBezTo>
                    <a:cubicBezTo>
                      <a:pt x="347" y="148"/>
                      <a:pt x="354" y="162"/>
                      <a:pt x="354" y="176"/>
                    </a:cubicBezTo>
                    <a:cubicBezTo>
                      <a:pt x="354" y="184"/>
                      <a:pt x="354" y="191"/>
                      <a:pt x="347" y="198"/>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88" name="Freeform 53"/>
              <p:cNvSpPr>
                <a:spLocks noChangeArrowheads="1"/>
              </p:cNvSpPr>
              <p:nvPr/>
            </p:nvSpPr>
            <p:spPr bwMode="auto">
              <a:xfrm>
                <a:off x="3431382" y="3500437"/>
                <a:ext cx="219075" cy="219075"/>
              </a:xfrm>
              <a:custGeom>
                <a:avLst/>
                <a:gdLst>
                  <a:gd name="T0" fmla="*/ 75172271 w 608"/>
                  <a:gd name="T1" fmla="*/ 78678142 h 609"/>
                  <a:gd name="T2" fmla="*/ 0 w 608"/>
                  <a:gd name="T3" fmla="*/ 75054951 h 609"/>
                  <a:gd name="T4" fmla="*/ 3635276 w 608"/>
                  <a:gd name="T5" fmla="*/ 10093638 h 609"/>
                  <a:gd name="T6" fmla="*/ 10905827 w 608"/>
                  <a:gd name="T7" fmla="*/ 13716829 h 609"/>
                  <a:gd name="T8" fmla="*/ 28432908 w 608"/>
                  <a:gd name="T9" fmla="*/ 13716829 h 609"/>
                  <a:gd name="T10" fmla="*/ 50374278 w 608"/>
                  <a:gd name="T11" fmla="*/ 10093638 h 609"/>
                  <a:gd name="T12" fmla="*/ 58683635 w 608"/>
                  <a:gd name="T13" fmla="*/ 21998871 h 609"/>
                  <a:gd name="T14" fmla="*/ 67901720 w 608"/>
                  <a:gd name="T15" fmla="*/ 10093638 h 609"/>
                  <a:gd name="T16" fmla="*/ 78807547 w 608"/>
                  <a:gd name="T17" fmla="*/ 13716829 h 609"/>
                  <a:gd name="T18" fmla="*/ 75172271 w 608"/>
                  <a:gd name="T19" fmla="*/ 78678142 h 609"/>
                  <a:gd name="T20" fmla="*/ 71536996 w 608"/>
                  <a:gd name="T21" fmla="*/ 29245613 h 609"/>
                  <a:gd name="T22" fmla="*/ 7270552 w 608"/>
                  <a:gd name="T23" fmla="*/ 71302258 h 609"/>
                  <a:gd name="T24" fmla="*/ 71536996 w 608"/>
                  <a:gd name="T25" fmla="*/ 29245613 h 609"/>
                  <a:gd name="T26" fmla="*/ 24667917 w 608"/>
                  <a:gd name="T27" fmla="*/ 54867675 h 609"/>
                  <a:gd name="T28" fmla="*/ 29341637 w 608"/>
                  <a:gd name="T29" fmla="*/ 51244484 h 609"/>
                  <a:gd name="T30" fmla="*/ 32068184 w 608"/>
                  <a:gd name="T31" fmla="*/ 48526731 h 609"/>
                  <a:gd name="T32" fmla="*/ 33886002 w 608"/>
                  <a:gd name="T33" fmla="*/ 45679835 h 609"/>
                  <a:gd name="T34" fmla="*/ 31159455 w 608"/>
                  <a:gd name="T35" fmla="*/ 42056644 h 609"/>
                  <a:gd name="T36" fmla="*/ 28432908 w 608"/>
                  <a:gd name="T37" fmla="*/ 43868240 h 609"/>
                  <a:gd name="T38" fmla="*/ 27524179 w 608"/>
                  <a:gd name="T39" fmla="*/ 46585633 h 609"/>
                  <a:gd name="T40" fmla="*/ 23759188 w 608"/>
                  <a:gd name="T41" fmla="*/ 43868240 h 609"/>
                  <a:gd name="T42" fmla="*/ 27524179 w 608"/>
                  <a:gd name="T43" fmla="*/ 38433453 h 609"/>
                  <a:gd name="T44" fmla="*/ 33886002 w 608"/>
                  <a:gd name="T45" fmla="*/ 38433453 h 609"/>
                  <a:gd name="T46" fmla="*/ 37650993 w 608"/>
                  <a:gd name="T47" fmla="*/ 42056644 h 609"/>
                  <a:gd name="T48" fmla="*/ 38559722 w 608"/>
                  <a:gd name="T49" fmla="*/ 47491791 h 609"/>
                  <a:gd name="T50" fmla="*/ 34794731 w 608"/>
                  <a:gd name="T51" fmla="*/ 52150282 h 609"/>
                  <a:gd name="T52" fmla="*/ 30250726 w 608"/>
                  <a:gd name="T53" fmla="*/ 54867675 h 609"/>
                  <a:gd name="T54" fmla="*/ 38559722 w 608"/>
                  <a:gd name="T55" fmla="*/ 56679271 h 609"/>
                  <a:gd name="T56" fmla="*/ 21941370 w 608"/>
                  <a:gd name="T57" fmla="*/ 60431965 h 609"/>
                  <a:gd name="T58" fmla="*/ 24667917 w 608"/>
                  <a:gd name="T59" fmla="*/ 54867675 h 609"/>
                  <a:gd name="T60" fmla="*/ 45830274 w 608"/>
                  <a:gd name="T61" fmla="*/ 56679271 h 609"/>
                  <a:gd name="T62" fmla="*/ 49465550 w 608"/>
                  <a:gd name="T63" fmla="*/ 56679271 h 609"/>
                  <a:gd name="T64" fmla="*/ 51283368 w 608"/>
                  <a:gd name="T65" fmla="*/ 54867675 h 609"/>
                  <a:gd name="T66" fmla="*/ 51283368 w 608"/>
                  <a:gd name="T67" fmla="*/ 51244484 h 609"/>
                  <a:gd name="T68" fmla="*/ 49465550 w 608"/>
                  <a:gd name="T69" fmla="*/ 49432889 h 609"/>
                  <a:gd name="T70" fmla="*/ 45830274 w 608"/>
                  <a:gd name="T71" fmla="*/ 49432889 h 609"/>
                  <a:gd name="T72" fmla="*/ 40377540 w 608"/>
                  <a:gd name="T73" fmla="*/ 51244484 h 609"/>
                  <a:gd name="T74" fmla="*/ 55048359 w 608"/>
                  <a:gd name="T75" fmla="*/ 38433453 h 609"/>
                  <a:gd name="T76" fmla="*/ 45830274 w 608"/>
                  <a:gd name="T77" fmla="*/ 42056644 h 609"/>
                  <a:gd name="T78" fmla="*/ 44921545 w 608"/>
                  <a:gd name="T79" fmla="*/ 47491791 h 609"/>
                  <a:gd name="T80" fmla="*/ 49465550 w 608"/>
                  <a:gd name="T81" fmla="*/ 45679835 h 609"/>
                  <a:gd name="T82" fmla="*/ 55048359 w 608"/>
                  <a:gd name="T83" fmla="*/ 47491791 h 609"/>
                  <a:gd name="T84" fmla="*/ 56865817 w 608"/>
                  <a:gd name="T85" fmla="*/ 53056080 h 609"/>
                  <a:gd name="T86" fmla="*/ 54139630 w 608"/>
                  <a:gd name="T87" fmla="*/ 58491226 h 609"/>
                  <a:gd name="T88" fmla="*/ 48556821 w 608"/>
                  <a:gd name="T89" fmla="*/ 61338122 h 609"/>
                  <a:gd name="T90" fmla="*/ 42194998 w 608"/>
                  <a:gd name="T91" fmla="*/ 59526167 h 609"/>
                  <a:gd name="T92" fmla="*/ 40377540 w 608"/>
                  <a:gd name="T93" fmla="*/ 53961878 h 609"/>
                  <a:gd name="T94" fmla="*/ 45830274 w 608"/>
                  <a:gd name="T95" fmla="*/ 56679271 h 609"/>
                  <a:gd name="T96" fmla="*/ 58683635 w 608"/>
                  <a:gd name="T97" fmla="*/ 17340380 h 609"/>
                  <a:gd name="T98" fmla="*/ 55048359 w 608"/>
                  <a:gd name="T99" fmla="*/ 3623191 h 609"/>
                  <a:gd name="T100" fmla="*/ 62318910 w 608"/>
                  <a:gd name="T101" fmla="*/ 3623191 h 609"/>
                  <a:gd name="T102" fmla="*/ 58683635 w 608"/>
                  <a:gd name="T103" fmla="*/ 17340380 h 609"/>
                  <a:gd name="T104" fmla="*/ 20123912 w 608"/>
                  <a:gd name="T105" fmla="*/ 17340380 h 609"/>
                  <a:gd name="T106" fmla="*/ 16488637 w 608"/>
                  <a:gd name="T107" fmla="*/ 3623191 h 609"/>
                  <a:gd name="T108" fmla="*/ 23759188 w 608"/>
                  <a:gd name="T109" fmla="*/ 3623191 h 609"/>
                  <a:gd name="T110" fmla="*/ 20123912 w 608"/>
                  <a:gd name="T111" fmla="*/ 17340380 h 60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8" h="609">
                    <a:moveTo>
                      <a:pt x="579" y="608"/>
                    </a:moveTo>
                    <a:lnTo>
                      <a:pt x="579" y="608"/>
                    </a:lnTo>
                    <a:cubicBezTo>
                      <a:pt x="28" y="608"/>
                      <a:pt x="28" y="608"/>
                      <a:pt x="28" y="608"/>
                    </a:cubicBezTo>
                    <a:cubicBezTo>
                      <a:pt x="14" y="608"/>
                      <a:pt x="0" y="594"/>
                      <a:pt x="0" y="580"/>
                    </a:cubicBezTo>
                    <a:cubicBezTo>
                      <a:pt x="0" y="106"/>
                      <a:pt x="0" y="106"/>
                      <a:pt x="0" y="106"/>
                    </a:cubicBezTo>
                    <a:cubicBezTo>
                      <a:pt x="0" y="92"/>
                      <a:pt x="14" y="78"/>
                      <a:pt x="28" y="78"/>
                    </a:cubicBezTo>
                    <a:cubicBezTo>
                      <a:pt x="84" y="78"/>
                      <a:pt x="84" y="78"/>
                      <a:pt x="84" y="78"/>
                    </a:cubicBezTo>
                    <a:cubicBezTo>
                      <a:pt x="84" y="106"/>
                      <a:pt x="84" y="106"/>
                      <a:pt x="84" y="106"/>
                    </a:cubicBezTo>
                    <a:cubicBezTo>
                      <a:pt x="84" y="141"/>
                      <a:pt x="120" y="170"/>
                      <a:pt x="155" y="170"/>
                    </a:cubicBezTo>
                    <a:cubicBezTo>
                      <a:pt x="190" y="170"/>
                      <a:pt x="219" y="141"/>
                      <a:pt x="219" y="106"/>
                    </a:cubicBezTo>
                    <a:cubicBezTo>
                      <a:pt x="219" y="78"/>
                      <a:pt x="219" y="78"/>
                      <a:pt x="219" y="78"/>
                    </a:cubicBezTo>
                    <a:cubicBezTo>
                      <a:pt x="388" y="78"/>
                      <a:pt x="388" y="78"/>
                      <a:pt x="388" y="78"/>
                    </a:cubicBezTo>
                    <a:cubicBezTo>
                      <a:pt x="388" y="106"/>
                      <a:pt x="388" y="106"/>
                      <a:pt x="388" y="106"/>
                    </a:cubicBezTo>
                    <a:cubicBezTo>
                      <a:pt x="388" y="141"/>
                      <a:pt x="417" y="170"/>
                      <a:pt x="452" y="170"/>
                    </a:cubicBezTo>
                    <a:cubicBezTo>
                      <a:pt x="487" y="170"/>
                      <a:pt x="523" y="141"/>
                      <a:pt x="523" y="106"/>
                    </a:cubicBezTo>
                    <a:cubicBezTo>
                      <a:pt x="523" y="78"/>
                      <a:pt x="523" y="78"/>
                      <a:pt x="523" y="78"/>
                    </a:cubicBezTo>
                    <a:cubicBezTo>
                      <a:pt x="579" y="78"/>
                      <a:pt x="579" y="78"/>
                      <a:pt x="579" y="78"/>
                    </a:cubicBezTo>
                    <a:cubicBezTo>
                      <a:pt x="593" y="78"/>
                      <a:pt x="607" y="92"/>
                      <a:pt x="607" y="106"/>
                    </a:cubicBezTo>
                    <a:cubicBezTo>
                      <a:pt x="607" y="580"/>
                      <a:pt x="607" y="580"/>
                      <a:pt x="607" y="580"/>
                    </a:cubicBezTo>
                    <a:cubicBezTo>
                      <a:pt x="607" y="594"/>
                      <a:pt x="593" y="608"/>
                      <a:pt x="579" y="608"/>
                    </a:cubicBezTo>
                    <a:close/>
                    <a:moveTo>
                      <a:pt x="551" y="226"/>
                    </a:moveTo>
                    <a:lnTo>
                      <a:pt x="551" y="226"/>
                    </a:lnTo>
                    <a:cubicBezTo>
                      <a:pt x="56" y="226"/>
                      <a:pt x="56" y="226"/>
                      <a:pt x="56" y="226"/>
                    </a:cubicBezTo>
                    <a:cubicBezTo>
                      <a:pt x="56" y="551"/>
                      <a:pt x="56" y="551"/>
                      <a:pt x="56" y="551"/>
                    </a:cubicBezTo>
                    <a:cubicBezTo>
                      <a:pt x="551" y="551"/>
                      <a:pt x="551" y="551"/>
                      <a:pt x="551" y="551"/>
                    </a:cubicBezTo>
                    <a:lnTo>
                      <a:pt x="551" y="226"/>
                    </a:lnTo>
                    <a:close/>
                    <a:moveTo>
                      <a:pt x="190" y="424"/>
                    </a:moveTo>
                    <a:lnTo>
                      <a:pt x="190" y="424"/>
                    </a:lnTo>
                    <a:cubicBezTo>
                      <a:pt x="190" y="417"/>
                      <a:pt x="197" y="410"/>
                      <a:pt x="205" y="410"/>
                    </a:cubicBezTo>
                    <a:cubicBezTo>
                      <a:pt x="212" y="403"/>
                      <a:pt x="219" y="396"/>
                      <a:pt x="226" y="396"/>
                    </a:cubicBezTo>
                    <a:cubicBezTo>
                      <a:pt x="233" y="389"/>
                      <a:pt x="233" y="389"/>
                      <a:pt x="240" y="382"/>
                    </a:cubicBezTo>
                    <a:cubicBezTo>
                      <a:pt x="240" y="382"/>
                      <a:pt x="247" y="382"/>
                      <a:pt x="247" y="375"/>
                    </a:cubicBezTo>
                    <a:cubicBezTo>
                      <a:pt x="254" y="375"/>
                      <a:pt x="254" y="367"/>
                      <a:pt x="261" y="367"/>
                    </a:cubicBezTo>
                    <a:cubicBezTo>
                      <a:pt x="261" y="360"/>
                      <a:pt x="261" y="353"/>
                      <a:pt x="261" y="353"/>
                    </a:cubicBezTo>
                    <a:cubicBezTo>
                      <a:pt x="261" y="339"/>
                      <a:pt x="261" y="339"/>
                      <a:pt x="254" y="332"/>
                    </a:cubicBezTo>
                    <a:cubicBezTo>
                      <a:pt x="254" y="325"/>
                      <a:pt x="247" y="325"/>
                      <a:pt x="240" y="325"/>
                    </a:cubicBezTo>
                    <a:cubicBezTo>
                      <a:pt x="233" y="325"/>
                      <a:pt x="226" y="325"/>
                      <a:pt x="226" y="325"/>
                    </a:cubicBezTo>
                    <a:cubicBezTo>
                      <a:pt x="219" y="332"/>
                      <a:pt x="219" y="332"/>
                      <a:pt x="219" y="339"/>
                    </a:cubicBezTo>
                    <a:cubicBezTo>
                      <a:pt x="212" y="339"/>
                      <a:pt x="212" y="346"/>
                      <a:pt x="212" y="353"/>
                    </a:cubicBezTo>
                    <a:lnTo>
                      <a:pt x="212" y="360"/>
                    </a:lnTo>
                    <a:cubicBezTo>
                      <a:pt x="176" y="360"/>
                      <a:pt x="176" y="360"/>
                      <a:pt x="176" y="360"/>
                    </a:cubicBezTo>
                    <a:cubicBezTo>
                      <a:pt x="176" y="353"/>
                      <a:pt x="176" y="346"/>
                      <a:pt x="183" y="339"/>
                    </a:cubicBezTo>
                    <a:cubicBezTo>
                      <a:pt x="183" y="325"/>
                      <a:pt x="183" y="318"/>
                      <a:pt x="190" y="311"/>
                    </a:cubicBezTo>
                    <a:cubicBezTo>
                      <a:pt x="197" y="311"/>
                      <a:pt x="205" y="304"/>
                      <a:pt x="212" y="297"/>
                    </a:cubicBezTo>
                    <a:cubicBezTo>
                      <a:pt x="219" y="297"/>
                      <a:pt x="226" y="297"/>
                      <a:pt x="240" y="297"/>
                    </a:cubicBezTo>
                    <a:cubicBezTo>
                      <a:pt x="247" y="297"/>
                      <a:pt x="254" y="297"/>
                      <a:pt x="261" y="297"/>
                    </a:cubicBezTo>
                    <a:cubicBezTo>
                      <a:pt x="268" y="304"/>
                      <a:pt x="275" y="304"/>
                      <a:pt x="282" y="311"/>
                    </a:cubicBezTo>
                    <a:cubicBezTo>
                      <a:pt x="282" y="311"/>
                      <a:pt x="290" y="318"/>
                      <a:pt x="290" y="325"/>
                    </a:cubicBezTo>
                    <a:cubicBezTo>
                      <a:pt x="297" y="332"/>
                      <a:pt x="297" y="339"/>
                      <a:pt x="297" y="346"/>
                    </a:cubicBezTo>
                    <a:cubicBezTo>
                      <a:pt x="297" y="353"/>
                      <a:pt x="297" y="367"/>
                      <a:pt x="297" y="367"/>
                    </a:cubicBezTo>
                    <a:cubicBezTo>
                      <a:pt x="290" y="375"/>
                      <a:pt x="290" y="382"/>
                      <a:pt x="282" y="389"/>
                    </a:cubicBezTo>
                    <a:cubicBezTo>
                      <a:pt x="275" y="389"/>
                      <a:pt x="275" y="396"/>
                      <a:pt x="268" y="403"/>
                    </a:cubicBezTo>
                    <a:cubicBezTo>
                      <a:pt x="261" y="403"/>
                      <a:pt x="254" y="410"/>
                      <a:pt x="247" y="410"/>
                    </a:cubicBezTo>
                    <a:cubicBezTo>
                      <a:pt x="240" y="417"/>
                      <a:pt x="240" y="417"/>
                      <a:pt x="233" y="424"/>
                    </a:cubicBezTo>
                    <a:cubicBezTo>
                      <a:pt x="226" y="431"/>
                      <a:pt x="219" y="431"/>
                      <a:pt x="219" y="438"/>
                    </a:cubicBezTo>
                    <a:cubicBezTo>
                      <a:pt x="297" y="438"/>
                      <a:pt x="297" y="438"/>
                      <a:pt x="297" y="438"/>
                    </a:cubicBezTo>
                    <a:cubicBezTo>
                      <a:pt x="297" y="467"/>
                      <a:pt x="297" y="467"/>
                      <a:pt x="297" y="467"/>
                    </a:cubicBezTo>
                    <a:cubicBezTo>
                      <a:pt x="169" y="467"/>
                      <a:pt x="169" y="467"/>
                      <a:pt x="169" y="467"/>
                    </a:cubicBezTo>
                    <a:cubicBezTo>
                      <a:pt x="169" y="460"/>
                      <a:pt x="176" y="452"/>
                      <a:pt x="176" y="445"/>
                    </a:cubicBezTo>
                    <a:cubicBezTo>
                      <a:pt x="176" y="438"/>
                      <a:pt x="183" y="431"/>
                      <a:pt x="190" y="424"/>
                    </a:cubicBezTo>
                    <a:close/>
                    <a:moveTo>
                      <a:pt x="353" y="438"/>
                    </a:moveTo>
                    <a:lnTo>
                      <a:pt x="353" y="438"/>
                    </a:lnTo>
                    <a:cubicBezTo>
                      <a:pt x="360" y="445"/>
                      <a:pt x="360" y="445"/>
                      <a:pt x="374" y="445"/>
                    </a:cubicBezTo>
                    <a:cubicBezTo>
                      <a:pt x="374" y="445"/>
                      <a:pt x="381" y="445"/>
                      <a:pt x="381" y="438"/>
                    </a:cubicBezTo>
                    <a:cubicBezTo>
                      <a:pt x="388" y="438"/>
                      <a:pt x="388" y="438"/>
                      <a:pt x="395" y="431"/>
                    </a:cubicBezTo>
                    <a:lnTo>
                      <a:pt x="395" y="424"/>
                    </a:lnTo>
                    <a:cubicBezTo>
                      <a:pt x="403" y="417"/>
                      <a:pt x="403" y="417"/>
                      <a:pt x="403" y="410"/>
                    </a:cubicBezTo>
                    <a:cubicBezTo>
                      <a:pt x="403" y="410"/>
                      <a:pt x="403" y="403"/>
                      <a:pt x="395" y="396"/>
                    </a:cubicBezTo>
                    <a:lnTo>
                      <a:pt x="395" y="389"/>
                    </a:lnTo>
                    <a:cubicBezTo>
                      <a:pt x="388" y="389"/>
                      <a:pt x="388" y="382"/>
                      <a:pt x="381" y="382"/>
                    </a:cubicBezTo>
                    <a:lnTo>
                      <a:pt x="374" y="382"/>
                    </a:lnTo>
                    <a:cubicBezTo>
                      <a:pt x="367" y="382"/>
                      <a:pt x="360" y="382"/>
                      <a:pt x="353" y="382"/>
                    </a:cubicBezTo>
                    <a:cubicBezTo>
                      <a:pt x="353" y="382"/>
                      <a:pt x="346" y="389"/>
                      <a:pt x="346" y="396"/>
                    </a:cubicBezTo>
                    <a:cubicBezTo>
                      <a:pt x="311" y="396"/>
                      <a:pt x="311" y="396"/>
                      <a:pt x="311" y="396"/>
                    </a:cubicBezTo>
                    <a:cubicBezTo>
                      <a:pt x="332" y="297"/>
                      <a:pt x="332" y="297"/>
                      <a:pt x="332" y="297"/>
                    </a:cubicBezTo>
                    <a:cubicBezTo>
                      <a:pt x="424" y="297"/>
                      <a:pt x="424" y="297"/>
                      <a:pt x="424" y="297"/>
                    </a:cubicBezTo>
                    <a:cubicBezTo>
                      <a:pt x="424" y="325"/>
                      <a:pt x="424" y="325"/>
                      <a:pt x="424" y="325"/>
                    </a:cubicBezTo>
                    <a:cubicBezTo>
                      <a:pt x="353" y="325"/>
                      <a:pt x="353" y="325"/>
                      <a:pt x="353" y="325"/>
                    </a:cubicBezTo>
                    <a:cubicBezTo>
                      <a:pt x="346" y="367"/>
                      <a:pt x="346" y="367"/>
                      <a:pt x="346" y="367"/>
                    </a:cubicBezTo>
                    <a:cubicBezTo>
                      <a:pt x="353" y="360"/>
                      <a:pt x="360" y="360"/>
                      <a:pt x="367" y="353"/>
                    </a:cubicBezTo>
                    <a:cubicBezTo>
                      <a:pt x="367" y="353"/>
                      <a:pt x="374" y="353"/>
                      <a:pt x="381" y="353"/>
                    </a:cubicBezTo>
                    <a:cubicBezTo>
                      <a:pt x="388" y="353"/>
                      <a:pt x="395" y="353"/>
                      <a:pt x="403" y="360"/>
                    </a:cubicBezTo>
                    <a:cubicBezTo>
                      <a:pt x="410" y="360"/>
                      <a:pt x="417" y="367"/>
                      <a:pt x="424" y="367"/>
                    </a:cubicBezTo>
                    <a:cubicBezTo>
                      <a:pt x="424" y="375"/>
                      <a:pt x="431" y="382"/>
                      <a:pt x="431" y="389"/>
                    </a:cubicBezTo>
                    <a:cubicBezTo>
                      <a:pt x="438" y="396"/>
                      <a:pt x="438" y="403"/>
                      <a:pt x="438" y="410"/>
                    </a:cubicBezTo>
                    <a:cubicBezTo>
                      <a:pt x="438" y="417"/>
                      <a:pt x="431" y="431"/>
                      <a:pt x="431" y="438"/>
                    </a:cubicBezTo>
                    <a:cubicBezTo>
                      <a:pt x="424" y="445"/>
                      <a:pt x="424" y="452"/>
                      <a:pt x="417" y="452"/>
                    </a:cubicBezTo>
                    <a:cubicBezTo>
                      <a:pt x="410" y="460"/>
                      <a:pt x="403" y="467"/>
                      <a:pt x="395" y="467"/>
                    </a:cubicBezTo>
                    <a:cubicBezTo>
                      <a:pt x="388" y="474"/>
                      <a:pt x="381" y="474"/>
                      <a:pt x="374" y="474"/>
                    </a:cubicBezTo>
                    <a:cubicBezTo>
                      <a:pt x="360" y="474"/>
                      <a:pt x="353" y="474"/>
                      <a:pt x="346" y="467"/>
                    </a:cubicBezTo>
                    <a:cubicBezTo>
                      <a:pt x="339" y="467"/>
                      <a:pt x="332" y="467"/>
                      <a:pt x="325" y="460"/>
                    </a:cubicBezTo>
                    <a:cubicBezTo>
                      <a:pt x="325" y="452"/>
                      <a:pt x="318" y="452"/>
                      <a:pt x="311" y="445"/>
                    </a:cubicBezTo>
                    <a:cubicBezTo>
                      <a:pt x="311" y="438"/>
                      <a:pt x="311" y="424"/>
                      <a:pt x="311" y="417"/>
                    </a:cubicBezTo>
                    <a:cubicBezTo>
                      <a:pt x="346" y="417"/>
                      <a:pt x="346" y="417"/>
                      <a:pt x="346" y="417"/>
                    </a:cubicBezTo>
                    <a:cubicBezTo>
                      <a:pt x="346" y="424"/>
                      <a:pt x="346" y="431"/>
                      <a:pt x="353" y="438"/>
                    </a:cubicBezTo>
                    <a:close/>
                    <a:moveTo>
                      <a:pt x="452" y="134"/>
                    </a:moveTo>
                    <a:lnTo>
                      <a:pt x="452" y="134"/>
                    </a:lnTo>
                    <a:cubicBezTo>
                      <a:pt x="438" y="134"/>
                      <a:pt x="424" y="120"/>
                      <a:pt x="424" y="106"/>
                    </a:cubicBezTo>
                    <a:cubicBezTo>
                      <a:pt x="424" y="28"/>
                      <a:pt x="424" y="28"/>
                      <a:pt x="424" y="28"/>
                    </a:cubicBezTo>
                    <a:cubicBezTo>
                      <a:pt x="424" y="14"/>
                      <a:pt x="438" y="0"/>
                      <a:pt x="452" y="0"/>
                    </a:cubicBezTo>
                    <a:cubicBezTo>
                      <a:pt x="473" y="0"/>
                      <a:pt x="480" y="14"/>
                      <a:pt x="480" y="28"/>
                    </a:cubicBezTo>
                    <a:cubicBezTo>
                      <a:pt x="480" y="106"/>
                      <a:pt x="480" y="106"/>
                      <a:pt x="480" y="106"/>
                    </a:cubicBezTo>
                    <a:cubicBezTo>
                      <a:pt x="480" y="120"/>
                      <a:pt x="473" y="134"/>
                      <a:pt x="452" y="134"/>
                    </a:cubicBezTo>
                    <a:close/>
                    <a:moveTo>
                      <a:pt x="155" y="134"/>
                    </a:moveTo>
                    <a:lnTo>
                      <a:pt x="155" y="134"/>
                    </a:lnTo>
                    <a:cubicBezTo>
                      <a:pt x="134" y="134"/>
                      <a:pt x="127" y="120"/>
                      <a:pt x="127" y="106"/>
                    </a:cubicBezTo>
                    <a:cubicBezTo>
                      <a:pt x="127" y="28"/>
                      <a:pt x="127" y="28"/>
                      <a:pt x="127" y="28"/>
                    </a:cubicBezTo>
                    <a:cubicBezTo>
                      <a:pt x="127" y="14"/>
                      <a:pt x="134" y="0"/>
                      <a:pt x="155" y="0"/>
                    </a:cubicBezTo>
                    <a:cubicBezTo>
                      <a:pt x="169" y="0"/>
                      <a:pt x="183" y="14"/>
                      <a:pt x="183" y="28"/>
                    </a:cubicBezTo>
                    <a:cubicBezTo>
                      <a:pt x="183" y="106"/>
                      <a:pt x="183" y="106"/>
                      <a:pt x="183" y="106"/>
                    </a:cubicBezTo>
                    <a:cubicBezTo>
                      <a:pt x="183" y="120"/>
                      <a:pt x="169" y="134"/>
                      <a:pt x="155" y="13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89" name="Freeform 54"/>
              <p:cNvSpPr>
                <a:spLocks noChangeArrowheads="1"/>
              </p:cNvSpPr>
              <p:nvPr/>
            </p:nvSpPr>
            <p:spPr bwMode="auto">
              <a:xfrm>
                <a:off x="3051970" y="3500437"/>
                <a:ext cx="215900" cy="219075"/>
              </a:xfrm>
              <a:custGeom>
                <a:avLst/>
                <a:gdLst>
                  <a:gd name="T0" fmla="*/ 73816246 w 601"/>
                  <a:gd name="T1" fmla="*/ 78678142 h 609"/>
                  <a:gd name="T2" fmla="*/ 0 w 601"/>
                  <a:gd name="T3" fmla="*/ 75054951 h 609"/>
                  <a:gd name="T4" fmla="*/ 3613541 w 601"/>
                  <a:gd name="T5" fmla="*/ 10093638 h 609"/>
                  <a:gd name="T6" fmla="*/ 10840264 w 601"/>
                  <a:gd name="T7" fmla="*/ 13716829 h 609"/>
                  <a:gd name="T8" fmla="*/ 28261705 w 601"/>
                  <a:gd name="T9" fmla="*/ 13716829 h 609"/>
                  <a:gd name="T10" fmla="*/ 50071198 w 601"/>
                  <a:gd name="T11" fmla="*/ 10093638 h 609"/>
                  <a:gd name="T12" fmla="*/ 58330360 w 601"/>
                  <a:gd name="T13" fmla="*/ 21998871 h 609"/>
                  <a:gd name="T14" fmla="*/ 66460558 w 601"/>
                  <a:gd name="T15" fmla="*/ 10093638 h 609"/>
                  <a:gd name="T16" fmla="*/ 77429787 w 601"/>
                  <a:gd name="T17" fmla="*/ 13716829 h 609"/>
                  <a:gd name="T18" fmla="*/ 73816246 w 601"/>
                  <a:gd name="T19" fmla="*/ 78678142 h 609"/>
                  <a:gd name="T20" fmla="*/ 70203064 w 601"/>
                  <a:gd name="T21" fmla="*/ 29245613 h 609"/>
                  <a:gd name="T22" fmla="*/ 7226723 w 601"/>
                  <a:gd name="T23" fmla="*/ 71302258 h 609"/>
                  <a:gd name="T24" fmla="*/ 70203064 w 601"/>
                  <a:gd name="T25" fmla="*/ 29245613 h 609"/>
                  <a:gd name="T26" fmla="*/ 30068655 w 601"/>
                  <a:gd name="T27" fmla="*/ 46585633 h 609"/>
                  <a:gd name="T28" fmla="*/ 35488787 w 601"/>
                  <a:gd name="T29" fmla="*/ 42056644 h 609"/>
                  <a:gd name="T30" fmla="*/ 42844475 w 601"/>
                  <a:gd name="T31" fmla="*/ 42056644 h 609"/>
                  <a:gd name="T32" fmla="*/ 47361132 w 601"/>
                  <a:gd name="T33" fmla="*/ 46585633 h 609"/>
                  <a:gd name="T34" fmla="*/ 47361132 w 601"/>
                  <a:gd name="T35" fmla="*/ 53961878 h 609"/>
                  <a:gd name="T36" fmla="*/ 42844475 w 601"/>
                  <a:gd name="T37" fmla="*/ 58491226 h 609"/>
                  <a:gd name="T38" fmla="*/ 35488787 w 601"/>
                  <a:gd name="T39" fmla="*/ 58491226 h 609"/>
                  <a:gd name="T40" fmla="*/ 30068655 w 601"/>
                  <a:gd name="T41" fmla="*/ 53961878 h 609"/>
                  <a:gd name="T42" fmla="*/ 30068655 w 601"/>
                  <a:gd name="T43" fmla="*/ 46585633 h 609"/>
                  <a:gd name="T44" fmla="*/ 30971771 w 601"/>
                  <a:gd name="T45" fmla="*/ 38433453 h 609"/>
                  <a:gd name="T46" fmla="*/ 30068655 w 601"/>
                  <a:gd name="T47" fmla="*/ 38433453 h 609"/>
                  <a:gd name="T48" fmla="*/ 58330360 w 601"/>
                  <a:gd name="T49" fmla="*/ 17340380 h 609"/>
                  <a:gd name="T50" fmla="*/ 54716819 w 601"/>
                  <a:gd name="T51" fmla="*/ 13716829 h 609"/>
                  <a:gd name="T52" fmla="*/ 58330360 w 601"/>
                  <a:gd name="T53" fmla="*/ 0 h 609"/>
                  <a:gd name="T54" fmla="*/ 61943901 w 601"/>
                  <a:gd name="T55" fmla="*/ 13716829 h 609"/>
                  <a:gd name="T56" fmla="*/ 19099426 w 601"/>
                  <a:gd name="T57" fmla="*/ 17340380 h 609"/>
                  <a:gd name="T58" fmla="*/ 15485886 w 601"/>
                  <a:gd name="T59" fmla="*/ 13716829 h 609"/>
                  <a:gd name="T60" fmla="*/ 19099426 w 601"/>
                  <a:gd name="T61" fmla="*/ 0 h 609"/>
                  <a:gd name="T62" fmla="*/ 22712608 w 601"/>
                  <a:gd name="T63" fmla="*/ 13716829 h 60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01" h="609">
                    <a:moveTo>
                      <a:pt x="572" y="608"/>
                    </a:moveTo>
                    <a:lnTo>
                      <a:pt x="572" y="608"/>
                    </a:lnTo>
                    <a:cubicBezTo>
                      <a:pt x="28" y="608"/>
                      <a:pt x="28" y="608"/>
                      <a:pt x="28" y="608"/>
                    </a:cubicBezTo>
                    <a:cubicBezTo>
                      <a:pt x="14" y="608"/>
                      <a:pt x="0" y="594"/>
                      <a:pt x="0" y="580"/>
                    </a:cubicBezTo>
                    <a:cubicBezTo>
                      <a:pt x="0" y="106"/>
                      <a:pt x="0" y="106"/>
                      <a:pt x="0" y="106"/>
                    </a:cubicBezTo>
                    <a:cubicBezTo>
                      <a:pt x="0" y="92"/>
                      <a:pt x="14" y="78"/>
                      <a:pt x="28" y="78"/>
                    </a:cubicBezTo>
                    <a:cubicBezTo>
                      <a:pt x="84" y="78"/>
                      <a:pt x="84" y="78"/>
                      <a:pt x="84" y="78"/>
                    </a:cubicBezTo>
                    <a:cubicBezTo>
                      <a:pt x="84" y="106"/>
                      <a:pt x="84" y="106"/>
                      <a:pt x="84" y="106"/>
                    </a:cubicBezTo>
                    <a:cubicBezTo>
                      <a:pt x="84" y="141"/>
                      <a:pt x="113" y="170"/>
                      <a:pt x="148" y="170"/>
                    </a:cubicBezTo>
                    <a:cubicBezTo>
                      <a:pt x="183" y="170"/>
                      <a:pt x="219" y="141"/>
                      <a:pt x="219" y="106"/>
                    </a:cubicBezTo>
                    <a:cubicBezTo>
                      <a:pt x="219" y="78"/>
                      <a:pt x="219" y="78"/>
                      <a:pt x="219" y="78"/>
                    </a:cubicBezTo>
                    <a:cubicBezTo>
                      <a:pt x="388" y="78"/>
                      <a:pt x="388" y="78"/>
                      <a:pt x="388" y="78"/>
                    </a:cubicBezTo>
                    <a:cubicBezTo>
                      <a:pt x="388" y="106"/>
                      <a:pt x="388" y="106"/>
                      <a:pt x="388" y="106"/>
                    </a:cubicBezTo>
                    <a:cubicBezTo>
                      <a:pt x="388" y="141"/>
                      <a:pt x="417" y="170"/>
                      <a:pt x="452" y="170"/>
                    </a:cubicBezTo>
                    <a:cubicBezTo>
                      <a:pt x="487" y="170"/>
                      <a:pt x="515" y="141"/>
                      <a:pt x="515" y="106"/>
                    </a:cubicBezTo>
                    <a:cubicBezTo>
                      <a:pt x="515" y="78"/>
                      <a:pt x="515" y="78"/>
                      <a:pt x="515" y="78"/>
                    </a:cubicBezTo>
                    <a:cubicBezTo>
                      <a:pt x="572" y="78"/>
                      <a:pt x="572" y="78"/>
                      <a:pt x="572" y="78"/>
                    </a:cubicBezTo>
                    <a:cubicBezTo>
                      <a:pt x="593" y="78"/>
                      <a:pt x="600" y="92"/>
                      <a:pt x="600" y="106"/>
                    </a:cubicBezTo>
                    <a:cubicBezTo>
                      <a:pt x="600" y="580"/>
                      <a:pt x="600" y="580"/>
                      <a:pt x="600" y="580"/>
                    </a:cubicBezTo>
                    <a:cubicBezTo>
                      <a:pt x="600" y="594"/>
                      <a:pt x="593" y="608"/>
                      <a:pt x="572" y="608"/>
                    </a:cubicBezTo>
                    <a:close/>
                    <a:moveTo>
                      <a:pt x="544" y="226"/>
                    </a:moveTo>
                    <a:lnTo>
                      <a:pt x="544" y="226"/>
                    </a:lnTo>
                    <a:cubicBezTo>
                      <a:pt x="56" y="226"/>
                      <a:pt x="56" y="226"/>
                      <a:pt x="56" y="226"/>
                    </a:cubicBezTo>
                    <a:cubicBezTo>
                      <a:pt x="56" y="551"/>
                      <a:pt x="56" y="551"/>
                      <a:pt x="56" y="551"/>
                    </a:cubicBezTo>
                    <a:cubicBezTo>
                      <a:pt x="544" y="551"/>
                      <a:pt x="544" y="551"/>
                      <a:pt x="544" y="551"/>
                    </a:cubicBezTo>
                    <a:lnTo>
                      <a:pt x="544" y="226"/>
                    </a:lnTo>
                    <a:close/>
                    <a:moveTo>
                      <a:pt x="233" y="360"/>
                    </a:moveTo>
                    <a:lnTo>
                      <a:pt x="233" y="360"/>
                    </a:lnTo>
                    <a:cubicBezTo>
                      <a:pt x="275" y="360"/>
                      <a:pt x="275" y="360"/>
                      <a:pt x="275" y="360"/>
                    </a:cubicBezTo>
                    <a:cubicBezTo>
                      <a:pt x="275" y="325"/>
                      <a:pt x="275" y="325"/>
                      <a:pt x="275" y="325"/>
                    </a:cubicBezTo>
                    <a:cubicBezTo>
                      <a:pt x="275" y="304"/>
                      <a:pt x="282" y="297"/>
                      <a:pt x="304" y="297"/>
                    </a:cubicBezTo>
                    <a:cubicBezTo>
                      <a:pt x="318" y="297"/>
                      <a:pt x="332" y="304"/>
                      <a:pt x="332" y="325"/>
                    </a:cubicBezTo>
                    <a:cubicBezTo>
                      <a:pt x="332" y="360"/>
                      <a:pt x="332" y="360"/>
                      <a:pt x="332" y="360"/>
                    </a:cubicBezTo>
                    <a:cubicBezTo>
                      <a:pt x="367" y="360"/>
                      <a:pt x="367" y="360"/>
                      <a:pt x="367" y="360"/>
                    </a:cubicBezTo>
                    <a:cubicBezTo>
                      <a:pt x="381" y="360"/>
                      <a:pt x="395" y="375"/>
                      <a:pt x="395" y="389"/>
                    </a:cubicBezTo>
                    <a:cubicBezTo>
                      <a:pt x="395" y="403"/>
                      <a:pt x="381" y="417"/>
                      <a:pt x="367" y="417"/>
                    </a:cubicBezTo>
                    <a:cubicBezTo>
                      <a:pt x="332" y="417"/>
                      <a:pt x="332" y="417"/>
                      <a:pt x="332" y="417"/>
                    </a:cubicBezTo>
                    <a:cubicBezTo>
                      <a:pt x="332" y="452"/>
                      <a:pt x="332" y="452"/>
                      <a:pt x="332" y="452"/>
                    </a:cubicBezTo>
                    <a:cubicBezTo>
                      <a:pt x="332" y="474"/>
                      <a:pt x="318" y="481"/>
                      <a:pt x="304" y="481"/>
                    </a:cubicBezTo>
                    <a:cubicBezTo>
                      <a:pt x="282" y="481"/>
                      <a:pt x="275" y="474"/>
                      <a:pt x="275" y="452"/>
                    </a:cubicBezTo>
                    <a:cubicBezTo>
                      <a:pt x="275" y="417"/>
                      <a:pt x="275" y="417"/>
                      <a:pt x="275" y="417"/>
                    </a:cubicBezTo>
                    <a:cubicBezTo>
                      <a:pt x="233" y="417"/>
                      <a:pt x="233" y="417"/>
                      <a:pt x="233" y="417"/>
                    </a:cubicBezTo>
                    <a:cubicBezTo>
                      <a:pt x="219" y="417"/>
                      <a:pt x="204" y="403"/>
                      <a:pt x="204" y="389"/>
                    </a:cubicBezTo>
                    <a:cubicBezTo>
                      <a:pt x="204" y="375"/>
                      <a:pt x="219" y="360"/>
                      <a:pt x="233" y="360"/>
                    </a:cubicBezTo>
                    <a:close/>
                    <a:moveTo>
                      <a:pt x="240" y="297"/>
                    </a:moveTo>
                    <a:lnTo>
                      <a:pt x="240" y="297"/>
                    </a:lnTo>
                    <a:cubicBezTo>
                      <a:pt x="233" y="297"/>
                      <a:pt x="233" y="297"/>
                      <a:pt x="233" y="297"/>
                    </a:cubicBezTo>
                    <a:cubicBezTo>
                      <a:pt x="233" y="297"/>
                      <a:pt x="233" y="297"/>
                      <a:pt x="240" y="297"/>
                    </a:cubicBezTo>
                    <a:close/>
                    <a:moveTo>
                      <a:pt x="452" y="134"/>
                    </a:moveTo>
                    <a:lnTo>
                      <a:pt x="452" y="134"/>
                    </a:lnTo>
                    <a:cubicBezTo>
                      <a:pt x="438" y="134"/>
                      <a:pt x="424" y="120"/>
                      <a:pt x="424" y="106"/>
                    </a:cubicBezTo>
                    <a:cubicBezTo>
                      <a:pt x="424" y="28"/>
                      <a:pt x="424" y="28"/>
                      <a:pt x="424" y="28"/>
                    </a:cubicBezTo>
                    <a:cubicBezTo>
                      <a:pt x="424" y="14"/>
                      <a:pt x="438" y="0"/>
                      <a:pt x="452" y="0"/>
                    </a:cubicBezTo>
                    <a:cubicBezTo>
                      <a:pt x="466" y="0"/>
                      <a:pt x="480" y="14"/>
                      <a:pt x="480" y="28"/>
                    </a:cubicBezTo>
                    <a:cubicBezTo>
                      <a:pt x="480" y="106"/>
                      <a:pt x="480" y="106"/>
                      <a:pt x="480" y="106"/>
                    </a:cubicBezTo>
                    <a:cubicBezTo>
                      <a:pt x="480" y="120"/>
                      <a:pt x="466" y="134"/>
                      <a:pt x="452" y="134"/>
                    </a:cubicBezTo>
                    <a:close/>
                    <a:moveTo>
                      <a:pt x="148" y="134"/>
                    </a:moveTo>
                    <a:lnTo>
                      <a:pt x="148" y="134"/>
                    </a:lnTo>
                    <a:cubicBezTo>
                      <a:pt x="134" y="134"/>
                      <a:pt x="120" y="120"/>
                      <a:pt x="120" y="106"/>
                    </a:cubicBezTo>
                    <a:cubicBezTo>
                      <a:pt x="120" y="28"/>
                      <a:pt x="120" y="28"/>
                      <a:pt x="120" y="28"/>
                    </a:cubicBezTo>
                    <a:cubicBezTo>
                      <a:pt x="120" y="14"/>
                      <a:pt x="134" y="0"/>
                      <a:pt x="148" y="0"/>
                    </a:cubicBezTo>
                    <a:cubicBezTo>
                      <a:pt x="169" y="0"/>
                      <a:pt x="176" y="14"/>
                      <a:pt x="176" y="28"/>
                    </a:cubicBezTo>
                    <a:cubicBezTo>
                      <a:pt x="176" y="106"/>
                      <a:pt x="176" y="106"/>
                      <a:pt x="176" y="106"/>
                    </a:cubicBezTo>
                    <a:cubicBezTo>
                      <a:pt x="176" y="120"/>
                      <a:pt x="169" y="134"/>
                      <a:pt x="148" y="13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90" name="Freeform 55"/>
              <p:cNvSpPr>
                <a:spLocks noChangeArrowheads="1"/>
              </p:cNvSpPr>
              <p:nvPr/>
            </p:nvSpPr>
            <p:spPr bwMode="auto">
              <a:xfrm>
                <a:off x="2672558" y="3500437"/>
                <a:ext cx="215900" cy="219075"/>
              </a:xfrm>
              <a:custGeom>
                <a:avLst/>
                <a:gdLst>
                  <a:gd name="T0" fmla="*/ 73816246 w 601"/>
                  <a:gd name="T1" fmla="*/ 78678142 h 609"/>
                  <a:gd name="T2" fmla="*/ 73816246 w 601"/>
                  <a:gd name="T3" fmla="*/ 78678142 h 609"/>
                  <a:gd name="T4" fmla="*/ 3613541 w 601"/>
                  <a:gd name="T5" fmla="*/ 78678142 h 609"/>
                  <a:gd name="T6" fmla="*/ 0 w 601"/>
                  <a:gd name="T7" fmla="*/ 75054951 h 609"/>
                  <a:gd name="T8" fmla="*/ 0 w 601"/>
                  <a:gd name="T9" fmla="*/ 13716829 h 609"/>
                  <a:gd name="T10" fmla="*/ 3613541 w 601"/>
                  <a:gd name="T11" fmla="*/ 10093638 h 609"/>
                  <a:gd name="T12" fmla="*/ 10840264 w 601"/>
                  <a:gd name="T13" fmla="*/ 10093638 h 609"/>
                  <a:gd name="T14" fmla="*/ 10840264 w 601"/>
                  <a:gd name="T15" fmla="*/ 13716829 h 609"/>
                  <a:gd name="T16" fmla="*/ 19099426 w 601"/>
                  <a:gd name="T17" fmla="*/ 21998871 h 609"/>
                  <a:gd name="T18" fmla="*/ 27229624 w 601"/>
                  <a:gd name="T19" fmla="*/ 13716829 h 609"/>
                  <a:gd name="T20" fmla="*/ 27229624 w 601"/>
                  <a:gd name="T21" fmla="*/ 10093638 h 609"/>
                  <a:gd name="T22" fmla="*/ 49167722 w 601"/>
                  <a:gd name="T23" fmla="*/ 10093638 h 609"/>
                  <a:gd name="T24" fmla="*/ 49167722 w 601"/>
                  <a:gd name="T25" fmla="*/ 13716829 h 609"/>
                  <a:gd name="T26" fmla="*/ 58330360 w 601"/>
                  <a:gd name="T27" fmla="*/ 21998871 h 609"/>
                  <a:gd name="T28" fmla="*/ 66460558 w 601"/>
                  <a:gd name="T29" fmla="*/ 13716829 h 609"/>
                  <a:gd name="T30" fmla="*/ 66460558 w 601"/>
                  <a:gd name="T31" fmla="*/ 10093638 h 609"/>
                  <a:gd name="T32" fmla="*/ 73816246 w 601"/>
                  <a:gd name="T33" fmla="*/ 10093638 h 609"/>
                  <a:gd name="T34" fmla="*/ 77429787 w 601"/>
                  <a:gd name="T35" fmla="*/ 13716829 h 609"/>
                  <a:gd name="T36" fmla="*/ 77429787 w 601"/>
                  <a:gd name="T37" fmla="*/ 75054951 h 609"/>
                  <a:gd name="T38" fmla="*/ 73816246 w 601"/>
                  <a:gd name="T39" fmla="*/ 78678142 h 609"/>
                  <a:gd name="T40" fmla="*/ 70203064 w 601"/>
                  <a:gd name="T41" fmla="*/ 29245613 h 609"/>
                  <a:gd name="T42" fmla="*/ 70203064 w 601"/>
                  <a:gd name="T43" fmla="*/ 29245613 h 609"/>
                  <a:gd name="T44" fmla="*/ 7226723 w 601"/>
                  <a:gd name="T45" fmla="*/ 29245613 h 609"/>
                  <a:gd name="T46" fmla="*/ 7226723 w 601"/>
                  <a:gd name="T47" fmla="*/ 71302258 h 609"/>
                  <a:gd name="T48" fmla="*/ 70203064 w 601"/>
                  <a:gd name="T49" fmla="*/ 71302258 h 609"/>
                  <a:gd name="T50" fmla="*/ 70203064 w 601"/>
                  <a:gd name="T51" fmla="*/ 29245613 h 609"/>
                  <a:gd name="T52" fmla="*/ 26326149 w 601"/>
                  <a:gd name="T53" fmla="*/ 46585633 h 609"/>
                  <a:gd name="T54" fmla="*/ 26326149 w 601"/>
                  <a:gd name="T55" fmla="*/ 46585633 h 609"/>
                  <a:gd name="T56" fmla="*/ 29165180 w 601"/>
                  <a:gd name="T57" fmla="*/ 47491791 h 609"/>
                  <a:gd name="T58" fmla="*/ 34585312 w 601"/>
                  <a:gd name="T59" fmla="*/ 53961878 h 609"/>
                  <a:gd name="T60" fmla="*/ 49167722 w 601"/>
                  <a:gd name="T61" fmla="*/ 39339251 h 609"/>
                  <a:gd name="T62" fmla="*/ 51877788 w 601"/>
                  <a:gd name="T63" fmla="*/ 38433453 h 609"/>
                  <a:gd name="T64" fmla="*/ 55620295 w 601"/>
                  <a:gd name="T65" fmla="*/ 42056644 h 609"/>
                  <a:gd name="T66" fmla="*/ 54716819 w 601"/>
                  <a:gd name="T67" fmla="*/ 43868240 h 609"/>
                  <a:gd name="T68" fmla="*/ 37295378 w 601"/>
                  <a:gd name="T69" fmla="*/ 61338122 h 609"/>
                  <a:gd name="T70" fmla="*/ 34585312 w 601"/>
                  <a:gd name="T71" fmla="*/ 62243920 h 609"/>
                  <a:gd name="T72" fmla="*/ 32778721 w 601"/>
                  <a:gd name="T73" fmla="*/ 61338122 h 609"/>
                  <a:gd name="T74" fmla="*/ 23616083 w 601"/>
                  <a:gd name="T75" fmla="*/ 53056080 h 609"/>
                  <a:gd name="T76" fmla="*/ 22712608 w 601"/>
                  <a:gd name="T77" fmla="*/ 50338687 h 609"/>
                  <a:gd name="T78" fmla="*/ 26326149 w 601"/>
                  <a:gd name="T79" fmla="*/ 46585633 h 609"/>
                  <a:gd name="T80" fmla="*/ 58330360 w 601"/>
                  <a:gd name="T81" fmla="*/ 17340380 h 609"/>
                  <a:gd name="T82" fmla="*/ 58330360 w 601"/>
                  <a:gd name="T83" fmla="*/ 17340380 h 609"/>
                  <a:gd name="T84" fmla="*/ 54716819 w 601"/>
                  <a:gd name="T85" fmla="*/ 13716829 h 609"/>
                  <a:gd name="T86" fmla="*/ 54716819 w 601"/>
                  <a:gd name="T87" fmla="*/ 3623191 h 609"/>
                  <a:gd name="T88" fmla="*/ 58330360 w 601"/>
                  <a:gd name="T89" fmla="*/ 0 h 609"/>
                  <a:gd name="T90" fmla="*/ 61943901 w 601"/>
                  <a:gd name="T91" fmla="*/ 3623191 h 609"/>
                  <a:gd name="T92" fmla="*/ 61943901 w 601"/>
                  <a:gd name="T93" fmla="*/ 13716829 h 609"/>
                  <a:gd name="T94" fmla="*/ 58330360 w 601"/>
                  <a:gd name="T95" fmla="*/ 17340380 h 609"/>
                  <a:gd name="T96" fmla="*/ 19099426 w 601"/>
                  <a:gd name="T97" fmla="*/ 17340380 h 609"/>
                  <a:gd name="T98" fmla="*/ 19099426 w 601"/>
                  <a:gd name="T99" fmla="*/ 17340380 h 609"/>
                  <a:gd name="T100" fmla="*/ 15485886 w 601"/>
                  <a:gd name="T101" fmla="*/ 13716829 h 609"/>
                  <a:gd name="T102" fmla="*/ 15485886 w 601"/>
                  <a:gd name="T103" fmla="*/ 3623191 h 609"/>
                  <a:gd name="T104" fmla="*/ 19099426 w 601"/>
                  <a:gd name="T105" fmla="*/ 0 h 609"/>
                  <a:gd name="T106" fmla="*/ 22712608 w 601"/>
                  <a:gd name="T107" fmla="*/ 3623191 h 609"/>
                  <a:gd name="T108" fmla="*/ 22712608 w 601"/>
                  <a:gd name="T109" fmla="*/ 13716829 h 609"/>
                  <a:gd name="T110" fmla="*/ 19099426 w 601"/>
                  <a:gd name="T111" fmla="*/ 17340380 h 60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1" h="609">
                    <a:moveTo>
                      <a:pt x="572" y="608"/>
                    </a:moveTo>
                    <a:lnTo>
                      <a:pt x="572" y="608"/>
                    </a:lnTo>
                    <a:cubicBezTo>
                      <a:pt x="28" y="608"/>
                      <a:pt x="28" y="608"/>
                      <a:pt x="28" y="608"/>
                    </a:cubicBezTo>
                    <a:cubicBezTo>
                      <a:pt x="7" y="608"/>
                      <a:pt x="0" y="594"/>
                      <a:pt x="0" y="580"/>
                    </a:cubicBezTo>
                    <a:cubicBezTo>
                      <a:pt x="0" y="106"/>
                      <a:pt x="0" y="106"/>
                      <a:pt x="0" y="106"/>
                    </a:cubicBezTo>
                    <a:cubicBezTo>
                      <a:pt x="0" y="92"/>
                      <a:pt x="7" y="78"/>
                      <a:pt x="28" y="78"/>
                    </a:cubicBezTo>
                    <a:cubicBezTo>
                      <a:pt x="84" y="78"/>
                      <a:pt x="84" y="78"/>
                      <a:pt x="84" y="78"/>
                    </a:cubicBezTo>
                    <a:cubicBezTo>
                      <a:pt x="84" y="106"/>
                      <a:pt x="84" y="106"/>
                      <a:pt x="84" y="106"/>
                    </a:cubicBezTo>
                    <a:cubicBezTo>
                      <a:pt x="84" y="141"/>
                      <a:pt x="113" y="170"/>
                      <a:pt x="148" y="170"/>
                    </a:cubicBezTo>
                    <a:cubicBezTo>
                      <a:pt x="183" y="170"/>
                      <a:pt x="211" y="141"/>
                      <a:pt x="211" y="106"/>
                    </a:cubicBezTo>
                    <a:cubicBezTo>
                      <a:pt x="211" y="78"/>
                      <a:pt x="211" y="78"/>
                      <a:pt x="211" y="78"/>
                    </a:cubicBezTo>
                    <a:cubicBezTo>
                      <a:pt x="381" y="78"/>
                      <a:pt x="381" y="78"/>
                      <a:pt x="381" y="78"/>
                    </a:cubicBezTo>
                    <a:cubicBezTo>
                      <a:pt x="381" y="106"/>
                      <a:pt x="381" y="106"/>
                      <a:pt x="381" y="106"/>
                    </a:cubicBezTo>
                    <a:cubicBezTo>
                      <a:pt x="381" y="141"/>
                      <a:pt x="417" y="170"/>
                      <a:pt x="452" y="170"/>
                    </a:cubicBezTo>
                    <a:cubicBezTo>
                      <a:pt x="487" y="170"/>
                      <a:pt x="515" y="141"/>
                      <a:pt x="515" y="106"/>
                    </a:cubicBezTo>
                    <a:cubicBezTo>
                      <a:pt x="515" y="78"/>
                      <a:pt x="515" y="78"/>
                      <a:pt x="515" y="78"/>
                    </a:cubicBezTo>
                    <a:cubicBezTo>
                      <a:pt x="572" y="78"/>
                      <a:pt x="572" y="78"/>
                      <a:pt x="572" y="78"/>
                    </a:cubicBezTo>
                    <a:cubicBezTo>
                      <a:pt x="586" y="78"/>
                      <a:pt x="600" y="92"/>
                      <a:pt x="600" y="106"/>
                    </a:cubicBezTo>
                    <a:cubicBezTo>
                      <a:pt x="600" y="580"/>
                      <a:pt x="600" y="580"/>
                      <a:pt x="600" y="580"/>
                    </a:cubicBezTo>
                    <a:cubicBezTo>
                      <a:pt x="600" y="594"/>
                      <a:pt x="586" y="608"/>
                      <a:pt x="572" y="608"/>
                    </a:cubicBezTo>
                    <a:close/>
                    <a:moveTo>
                      <a:pt x="544" y="226"/>
                    </a:moveTo>
                    <a:lnTo>
                      <a:pt x="544" y="226"/>
                    </a:lnTo>
                    <a:cubicBezTo>
                      <a:pt x="56" y="226"/>
                      <a:pt x="56" y="226"/>
                      <a:pt x="56" y="226"/>
                    </a:cubicBezTo>
                    <a:cubicBezTo>
                      <a:pt x="56" y="551"/>
                      <a:pt x="56" y="551"/>
                      <a:pt x="56" y="551"/>
                    </a:cubicBezTo>
                    <a:cubicBezTo>
                      <a:pt x="544" y="551"/>
                      <a:pt x="544" y="551"/>
                      <a:pt x="544" y="551"/>
                    </a:cubicBezTo>
                    <a:lnTo>
                      <a:pt x="544" y="226"/>
                    </a:lnTo>
                    <a:close/>
                    <a:moveTo>
                      <a:pt x="204" y="360"/>
                    </a:moveTo>
                    <a:lnTo>
                      <a:pt x="204" y="360"/>
                    </a:lnTo>
                    <a:cubicBezTo>
                      <a:pt x="211" y="360"/>
                      <a:pt x="219" y="360"/>
                      <a:pt x="226" y="367"/>
                    </a:cubicBezTo>
                    <a:cubicBezTo>
                      <a:pt x="268" y="417"/>
                      <a:pt x="268" y="417"/>
                      <a:pt x="268" y="417"/>
                    </a:cubicBezTo>
                    <a:cubicBezTo>
                      <a:pt x="381" y="304"/>
                      <a:pt x="381" y="304"/>
                      <a:pt x="381" y="304"/>
                    </a:cubicBezTo>
                    <a:cubicBezTo>
                      <a:pt x="388" y="297"/>
                      <a:pt x="395" y="297"/>
                      <a:pt x="402" y="297"/>
                    </a:cubicBezTo>
                    <a:cubicBezTo>
                      <a:pt x="417" y="297"/>
                      <a:pt x="431" y="304"/>
                      <a:pt x="431" y="325"/>
                    </a:cubicBezTo>
                    <a:cubicBezTo>
                      <a:pt x="431" y="332"/>
                      <a:pt x="431" y="339"/>
                      <a:pt x="424" y="339"/>
                    </a:cubicBezTo>
                    <a:cubicBezTo>
                      <a:pt x="289" y="474"/>
                      <a:pt x="289" y="474"/>
                      <a:pt x="289" y="474"/>
                    </a:cubicBezTo>
                    <a:cubicBezTo>
                      <a:pt x="282" y="481"/>
                      <a:pt x="275" y="481"/>
                      <a:pt x="268" y="481"/>
                    </a:cubicBezTo>
                    <a:cubicBezTo>
                      <a:pt x="261" y="481"/>
                      <a:pt x="254" y="481"/>
                      <a:pt x="254" y="474"/>
                    </a:cubicBezTo>
                    <a:cubicBezTo>
                      <a:pt x="183" y="410"/>
                      <a:pt x="183" y="410"/>
                      <a:pt x="183" y="410"/>
                    </a:cubicBezTo>
                    <a:cubicBezTo>
                      <a:pt x="176" y="403"/>
                      <a:pt x="176" y="396"/>
                      <a:pt x="176" y="389"/>
                    </a:cubicBezTo>
                    <a:cubicBezTo>
                      <a:pt x="176" y="375"/>
                      <a:pt x="190" y="360"/>
                      <a:pt x="204" y="360"/>
                    </a:cubicBezTo>
                    <a:close/>
                    <a:moveTo>
                      <a:pt x="452" y="134"/>
                    </a:moveTo>
                    <a:lnTo>
                      <a:pt x="452" y="134"/>
                    </a:lnTo>
                    <a:cubicBezTo>
                      <a:pt x="431" y="134"/>
                      <a:pt x="424" y="120"/>
                      <a:pt x="424" y="106"/>
                    </a:cubicBezTo>
                    <a:cubicBezTo>
                      <a:pt x="424" y="28"/>
                      <a:pt x="424" y="28"/>
                      <a:pt x="424" y="28"/>
                    </a:cubicBezTo>
                    <a:cubicBezTo>
                      <a:pt x="424" y="14"/>
                      <a:pt x="431" y="0"/>
                      <a:pt x="452" y="0"/>
                    </a:cubicBezTo>
                    <a:cubicBezTo>
                      <a:pt x="466" y="0"/>
                      <a:pt x="480" y="14"/>
                      <a:pt x="480" y="28"/>
                    </a:cubicBezTo>
                    <a:cubicBezTo>
                      <a:pt x="480" y="106"/>
                      <a:pt x="480" y="106"/>
                      <a:pt x="480" y="106"/>
                    </a:cubicBezTo>
                    <a:cubicBezTo>
                      <a:pt x="480" y="120"/>
                      <a:pt x="466" y="134"/>
                      <a:pt x="452" y="134"/>
                    </a:cubicBezTo>
                    <a:close/>
                    <a:moveTo>
                      <a:pt x="148" y="134"/>
                    </a:moveTo>
                    <a:lnTo>
                      <a:pt x="148" y="134"/>
                    </a:lnTo>
                    <a:cubicBezTo>
                      <a:pt x="134" y="134"/>
                      <a:pt x="120" y="120"/>
                      <a:pt x="120" y="106"/>
                    </a:cubicBezTo>
                    <a:cubicBezTo>
                      <a:pt x="120" y="28"/>
                      <a:pt x="120" y="28"/>
                      <a:pt x="120" y="28"/>
                    </a:cubicBezTo>
                    <a:cubicBezTo>
                      <a:pt x="120" y="14"/>
                      <a:pt x="134" y="0"/>
                      <a:pt x="148" y="0"/>
                    </a:cubicBezTo>
                    <a:cubicBezTo>
                      <a:pt x="162" y="0"/>
                      <a:pt x="176" y="14"/>
                      <a:pt x="176" y="28"/>
                    </a:cubicBezTo>
                    <a:cubicBezTo>
                      <a:pt x="176" y="106"/>
                      <a:pt x="176" y="106"/>
                      <a:pt x="176" y="106"/>
                    </a:cubicBezTo>
                    <a:cubicBezTo>
                      <a:pt x="176" y="120"/>
                      <a:pt x="162" y="134"/>
                      <a:pt x="148" y="13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91" name="Freeform 56"/>
              <p:cNvSpPr>
                <a:spLocks noChangeArrowheads="1"/>
              </p:cNvSpPr>
              <p:nvPr/>
            </p:nvSpPr>
            <p:spPr bwMode="auto">
              <a:xfrm>
                <a:off x="2301083" y="3500437"/>
                <a:ext cx="209550" cy="219075"/>
              </a:xfrm>
              <a:custGeom>
                <a:avLst/>
                <a:gdLst>
                  <a:gd name="T0" fmla="*/ 71923702 w 580"/>
                  <a:gd name="T1" fmla="*/ 71302258 h 609"/>
                  <a:gd name="T2" fmla="*/ 53518347 w 580"/>
                  <a:gd name="T3" fmla="*/ 67678707 h 609"/>
                  <a:gd name="T4" fmla="*/ 71923702 w 580"/>
                  <a:gd name="T5" fmla="*/ 64055516 h 609"/>
                  <a:gd name="T6" fmla="*/ 71923702 w 580"/>
                  <a:gd name="T7" fmla="*/ 71302258 h 609"/>
                  <a:gd name="T8" fmla="*/ 57173188 w 580"/>
                  <a:gd name="T9" fmla="*/ 60431965 h 609"/>
                  <a:gd name="T10" fmla="*/ 57173188 w 580"/>
                  <a:gd name="T11" fmla="*/ 75054951 h 609"/>
                  <a:gd name="T12" fmla="*/ 58086899 w 580"/>
                  <a:gd name="T13" fmla="*/ 75054951 h 609"/>
                  <a:gd name="T14" fmla="*/ 68268500 w 580"/>
                  <a:gd name="T15" fmla="*/ 78678142 h 609"/>
                  <a:gd name="T16" fmla="*/ 0 w 580"/>
                  <a:gd name="T17" fmla="*/ 75054951 h 609"/>
                  <a:gd name="T18" fmla="*/ 3654841 w 580"/>
                  <a:gd name="T19" fmla="*/ 7246742 h 609"/>
                  <a:gd name="T20" fmla="*/ 10051174 w 580"/>
                  <a:gd name="T21" fmla="*/ 10999436 h 609"/>
                  <a:gd name="T22" fmla="*/ 24801326 w 580"/>
                  <a:gd name="T23" fmla="*/ 10999436 h 609"/>
                  <a:gd name="T24" fmla="*/ 28586594 w 580"/>
                  <a:gd name="T25" fmla="*/ 7246742 h 609"/>
                  <a:gd name="T26" fmla="*/ 35896638 w 580"/>
                  <a:gd name="T27" fmla="*/ 18246178 h 609"/>
                  <a:gd name="T28" fmla="*/ 43336746 w 580"/>
                  <a:gd name="T29" fmla="*/ 7246742 h 609"/>
                  <a:gd name="T30" fmla="*/ 46991949 w 580"/>
                  <a:gd name="T31" fmla="*/ 10999436 h 609"/>
                  <a:gd name="T32" fmla="*/ 61742101 w 580"/>
                  <a:gd name="T33" fmla="*/ 10999436 h 609"/>
                  <a:gd name="T34" fmla="*/ 68268500 w 580"/>
                  <a:gd name="T35" fmla="*/ 7246742 h 609"/>
                  <a:gd name="T36" fmla="*/ 71923702 w 580"/>
                  <a:gd name="T37" fmla="*/ 60431965 h 609"/>
                  <a:gd name="T38" fmla="*/ 57173188 w 580"/>
                  <a:gd name="T39" fmla="*/ 60431965 h 609"/>
                  <a:gd name="T40" fmla="*/ 12922732 w 580"/>
                  <a:gd name="T41" fmla="*/ 65867111 h 609"/>
                  <a:gd name="T42" fmla="*/ 39681905 w 580"/>
                  <a:gd name="T43" fmla="*/ 63149718 h 609"/>
                  <a:gd name="T44" fmla="*/ 12922732 w 580"/>
                  <a:gd name="T45" fmla="*/ 60431965 h 609"/>
                  <a:gd name="T46" fmla="*/ 12922732 w 580"/>
                  <a:gd name="T47" fmla="*/ 65867111 h 609"/>
                  <a:gd name="T48" fmla="*/ 58086899 w 580"/>
                  <a:gd name="T49" fmla="*/ 28339815 h 609"/>
                  <a:gd name="T50" fmla="*/ 10051174 w 580"/>
                  <a:gd name="T51" fmla="*/ 31963007 h 609"/>
                  <a:gd name="T52" fmla="*/ 58086899 w 580"/>
                  <a:gd name="T53" fmla="*/ 35715700 h 609"/>
                  <a:gd name="T54" fmla="*/ 58086899 w 580"/>
                  <a:gd name="T55" fmla="*/ 28339815 h 609"/>
                  <a:gd name="T56" fmla="*/ 58086899 w 580"/>
                  <a:gd name="T57" fmla="*/ 43868240 h 609"/>
                  <a:gd name="T58" fmla="*/ 29500304 w 580"/>
                  <a:gd name="T59" fmla="*/ 43868240 h 609"/>
                  <a:gd name="T60" fmla="*/ 13836442 w 580"/>
                  <a:gd name="T61" fmla="*/ 43868240 h 609"/>
                  <a:gd name="T62" fmla="*/ 13836442 w 580"/>
                  <a:gd name="T63" fmla="*/ 51244484 h 609"/>
                  <a:gd name="T64" fmla="*/ 29500304 w 580"/>
                  <a:gd name="T65" fmla="*/ 51244484 h 609"/>
                  <a:gd name="T66" fmla="*/ 58086899 w 580"/>
                  <a:gd name="T67" fmla="*/ 51244484 h 609"/>
                  <a:gd name="T68" fmla="*/ 58086899 w 580"/>
                  <a:gd name="T69" fmla="*/ 43868240 h 609"/>
                  <a:gd name="T70" fmla="*/ 54432058 w 580"/>
                  <a:gd name="T71" fmla="*/ 14622627 h 609"/>
                  <a:gd name="T72" fmla="*/ 50646790 w 580"/>
                  <a:gd name="T73" fmla="*/ 3623191 h 609"/>
                  <a:gd name="T74" fmla="*/ 58086899 w 580"/>
                  <a:gd name="T75" fmla="*/ 3623191 h 609"/>
                  <a:gd name="T76" fmla="*/ 54432058 w 580"/>
                  <a:gd name="T77" fmla="*/ 14622627 h 609"/>
                  <a:gd name="T78" fmla="*/ 35896638 w 580"/>
                  <a:gd name="T79" fmla="*/ 14622627 h 609"/>
                  <a:gd name="T80" fmla="*/ 32241435 w 580"/>
                  <a:gd name="T81" fmla="*/ 3623191 h 609"/>
                  <a:gd name="T82" fmla="*/ 39681905 w 580"/>
                  <a:gd name="T83" fmla="*/ 3623191 h 609"/>
                  <a:gd name="T84" fmla="*/ 35896638 w 580"/>
                  <a:gd name="T85" fmla="*/ 14622627 h 609"/>
                  <a:gd name="T86" fmla="*/ 17491283 w 580"/>
                  <a:gd name="T87" fmla="*/ 14622627 h 609"/>
                  <a:gd name="T88" fmla="*/ 13836442 w 580"/>
                  <a:gd name="T89" fmla="*/ 3623191 h 609"/>
                  <a:gd name="T90" fmla="*/ 21146124 w 580"/>
                  <a:gd name="T91" fmla="*/ 3623191 h 609"/>
                  <a:gd name="T92" fmla="*/ 17491283 w 580"/>
                  <a:gd name="T93" fmla="*/ 14622627 h 609"/>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80" h="609">
                    <a:moveTo>
                      <a:pt x="551" y="551"/>
                    </a:moveTo>
                    <a:lnTo>
                      <a:pt x="551" y="551"/>
                    </a:lnTo>
                    <a:cubicBezTo>
                      <a:pt x="438" y="551"/>
                      <a:pt x="438" y="551"/>
                      <a:pt x="438" y="551"/>
                    </a:cubicBezTo>
                    <a:cubicBezTo>
                      <a:pt x="417" y="551"/>
                      <a:pt x="410" y="537"/>
                      <a:pt x="410" y="523"/>
                    </a:cubicBezTo>
                    <a:cubicBezTo>
                      <a:pt x="410" y="502"/>
                      <a:pt x="417" y="495"/>
                      <a:pt x="438" y="495"/>
                    </a:cubicBezTo>
                    <a:cubicBezTo>
                      <a:pt x="551" y="495"/>
                      <a:pt x="551" y="495"/>
                      <a:pt x="551" y="495"/>
                    </a:cubicBezTo>
                    <a:cubicBezTo>
                      <a:pt x="565" y="495"/>
                      <a:pt x="579" y="502"/>
                      <a:pt x="579" y="523"/>
                    </a:cubicBezTo>
                    <a:cubicBezTo>
                      <a:pt x="579" y="537"/>
                      <a:pt x="565" y="551"/>
                      <a:pt x="551" y="551"/>
                    </a:cubicBezTo>
                    <a:close/>
                    <a:moveTo>
                      <a:pt x="438" y="467"/>
                    </a:moveTo>
                    <a:lnTo>
                      <a:pt x="438" y="467"/>
                    </a:lnTo>
                    <a:cubicBezTo>
                      <a:pt x="403" y="467"/>
                      <a:pt x="381" y="488"/>
                      <a:pt x="381" y="523"/>
                    </a:cubicBezTo>
                    <a:cubicBezTo>
                      <a:pt x="381" y="551"/>
                      <a:pt x="403" y="580"/>
                      <a:pt x="438" y="580"/>
                    </a:cubicBezTo>
                    <a:cubicBezTo>
                      <a:pt x="445" y="580"/>
                      <a:pt x="445" y="580"/>
                      <a:pt x="445" y="580"/>
                    </a:cubicBezTo>
                    <a:cubicBezTo>
                      <a:pt x="551" y="580"/>
                      <a:pt x="551" y="580"/>
                      <a:pt x="551" y="580"/>
                    </a:cubicBezTo>
                    <a:cubicBezTo>
                      <a:pt x="551" y="594"/>
                      <a:pt x="537" y="608"/>
                      <a:pt x="523" y="608"/>
                    </a:cubicBezTo>
                    <a:cubicBezTo>
                      <a:pt x="28" y="608"/>
                      <a:pt x="28" y="608"/>
                      <a:pt x="28" y="608"/>
                    </a:cubicBezTo>
                    <a:cubicBezTo>
                      <a:pt x="14" y="608"/>
                      <a:pt x="0" y="594"/>
                      <a:pt x="0" y="580"/>
                    </a:cubicBezTo>
                    <a:cubicBezTo>
                      <a:pt x="0" y="85"/>
                      <a:pt x="0" y="85"/>
                      <a:pt x="0" y="85"/>
                    </a:cubicBezTo>
                    <a:cubicBezTo>
                      <a:pt x="0" y="71"/>
                      <a:pt x="14" y="56"/>
                      <a:pt x="28" y="56"/>
                    </a:cubicBezTo>
                    <a:cubicBezTo>
                      <a:pt x="77" y="56"/>
                      <a:pt x="77" y="56"/>
                      <a:pt x="77" y="56"/>
                    </a:cubicBezTo>
                    <a:cubicBezTo>
                      <a:pt x="77" y="85"/>
                      <a:pt x="77" y="85"/>
                      <a:pt x="77" y="85"/>
                    </a:cubicBezTo>
                    <a:cubicBezTo>
                      <a:pt x="77" y="120"/>
                      <a:pt x="106" y="141"/>
                      <a:pt x="134" y="141"/>
                    </a:cubicBezTo>
                    <a:cubicBezTo>
                      <a:pt x="162" y="141"/>
                      <a:pt x="190" y="120"/>
                      <a:pt x="190" y="85"/>
                    </a:cubicBezTo>
                    <a:cubicBezTo>
                      <a:pt x="190" y="56"/>
                      <a:pt x="190" y="56"/>
                      <a:pt x="190" y="56"/>
                    </a:cubicBezTo>
                    <a:cubicBezTo>
                      <a:pt x="219" y="56"/>
                      <a:pt x="219" y="56"/>
                      <a:pt x="219" y="56"/>
                    </a:cubicBezTo>
                    <a:cubicBezTo>
                      <a:pt x="219" y="85"/>
                      <a:pt x="219" y="85"/>
                      <a:pt x="219" y="85"/>
                    </a:cubicBezTo>
                    <a:cubicBezTo>
                      <a:pt x="219" y="120"/>
                      <a:pt x="247" y="141"/>
                      <a:pt x="275" y="141"/>
                    </a:cubicBezTo>
                    <a:cubicBezTo>
                      <a:pt x="304" y="141"/>
                      <a:pt x="332" y="120"/>
                      <a:pt x="332" y="85"/>
                    </a:cubicBezTo>
                    <a:cubicBezTo>
                      <a:pt x="332" y="56"/>
                      <a:pt x="332" y="56"/>
                      <a:pt x="332" y="56"/>
                    </a:cubicBezTo>
                    <a:cubicBezTo>
                      <a:pt x="360" y="56"/>
                      <a:pt x="360" y="56"/>
                      <a:pt x="360" y="56"/>
                    </a:cubicBezTo>
                    <a:cubicBezTo>
                      <a:pt x="360" y="85"/>
                      <a:pt x="360" y="85"/>
                      <a:pt x="360" y="85"/>
                    </a:cubicBezTo>
                    <a:cubicBezTo>
                      <a:pt x="360" y="120"/>
                      <a:pt x="388" y="141"/>
                      <a:pt x="417" y="141"/>
                    </a:cubicBezTo>
                    <a:cubicBezTo>
                      <a:pt x="445" y="141"/>
                      <a:pt x="473" y="120"/>
                      <a:pt x="473" y="85"/>
                    </a:cubicBezTo>
                    <a:cubicBezTo>
                      <a:pt x="473" y="56"/>
                      <a:pt x="473" y="56"/>
                      <a:pt x="473" y="56"/>
                    </a:cubicBezTo>
                    <a:cubicBezTo>
                      <a:pt x="523" y="56"/>
                      <a:pt x="523" y="56"/>
                      <a:pt x="523" y="56"/>
                    </a:cubicBezTo>
                    <a:cubicBezTo>
                      <a:pt x="537" y="56"/>
                      <a:pt x="551" y="71"/>
                      <a:pt x="551" y="85"/>
                    </a:cubicBezTo>
                    <a:cubicBezTo>
                      <a:pt x="551" y="467"/>
                      <a:pt x="551" y="467"/>
                      <a:pt x="551" y="467"/>
                    </a:cubicBezTo>
                    <a:cubicBezTo>
                      <a:pt x="523" y="467"/>
                      <a:pt x="523" y="467"/>
                      <a:pt x="523" y="467"/>
                    </a:cubicBezTo>
                    <a:lnTo>
                      <a:pt x="438" y="467"/>
                    </a:lnTo>
                    <a:close/>
                    <a:moveTo>
                      <a:pt x="99" y="509"/>
                    </a:moveTo>
                    <a:lnTo>
                      <a:pt x="99" y="509"/>
                    </a:lnTo>
                    <a:cubicBezTo>
                      <a:pt x="282" y="509"/>
                      <a:pt x="282" y="509"/>
                      <a:pt x="282" y="509"/>
                    </a:cubicBezTo>
                    <a:cubicBezTo>
                      <a:pt x="297" y="509"/>
                      <a:pt x="304" y="502"/>
                      <a:pt x="304" y="488"/>
                    </a:cubicBezTo>
                    <a:cubicBezTo>
                      <a:pt x="304" y="474"/>
                      <a:pt x="297" y="467"/>
                      <a:pt x="282" y="467"/>
                    </a:cubicBezTo>
                    <a:cubicBezTo>
                      <a:pt x="99" y="467"/>
                      <a:pt x="99" y="467"/>
                      <a:pt x="99" y="467"/>
                    </a:cubicBezTo>
                    <a:cubicBezTo>
                      <a:pt x="84" y="467"/>
                      <a:pt x="77" y="474"/>
                      <a:pt x="77" y="488"/>
                    </a:cubicBezTo>
                    <a:cubicBezTo>
                      <a:pt x="77" y="502"/>
                      <a:pt x="84" y="509"/>
                      <a:pt x="99" y="509"/>
                    </a:cubicBezTo>
                    <a:close/>
                    <a:moveTo>
                      <a:pt x="445" y="219"/>
                    </a:moveTo>
                    <a:lnTo>
                      <a:pt x="445" y="219"/>
                    </a:lnTo>
                    <a:cubicBezTo>
                      <a:pt x="106" y="219"/>
                      <a:pt x="106" y="219"/>
                      <a:pt x="106" y="219"/>
                    </a:cubicBezTo>
                    <a:cubicBezTo>
                      <a:pt x="92" y="219"/>
                      <a:pt x="77" y="233"/>
                      <a:pt x="77" y="247"/>
                    </a:cubicBezTo>
                    <a:cubicBezTo>
                      <a:pt x="77" y="262"/>
                      <a:pt x="92" y="276"/>
                      <a:pt x="106" y="276"/>
                    </a:cubicBezTo>
                    <a:cubicBezTo>
                      <a:pt x="445" y="276"/>
                      <a:pt x="445" y="276"/>
                      <a:pt x="445" y="276"/>
                    </a:cubicBezTo>
                    <a:cubicBezTo>
                      <a:pt x="459" y="276"/>
                      <a:pt x="473" y="262"/>
                      <a:pt x="473" y="247"/>
                    </a:cubicBezTo>
                    <a:cubicBezTo>
                      <a:pt x="473" y="233"/>
                      <a:pt x="459" y="219"/>
                      <a:pt x="445" y="219"/>
                    </a:cubicBezTo>
                    <a:close/>
                    <a:moveTo>
                      <a:pt x="445" y="339"/>
                    </a:moveTo>
                    <a:lnTo>
                      <a:pt x="445" y="339"/>
                    </a:lnTo>
                    <a:cubicBezTo>
                      <a:pt x="275" y="339"/>
                      <a:pt x="275" y="339"/>
                      <a:pt x="275" y="339"/>
                    </a:cubicBezTo>
                    <a:cubicBezTo>
                      <a:pt x="226" y="339"/>
                      <a:pt x="226" y="339"/>
                      <a:pt x="226" y="339"/>
                    </a:cubicBezTo>
                    <a:cubicBezTo>
                      <a:pt x="219" y="339"/>
                      <a:pt x="219" y="339"/>
                      <a:pt x="219" y="339"/>
                    </a:cubicBezTo>
                    <a:cubicBezTo>
                      <a:pt x="106" y="339"/>
                      <a:pt x="106" y="339"/>
                      <a:pt x="106" y="339"/>
                    </a:cubicBezTo>
                    <a:cubicBezTo>
                      <a:pt x="92" y="339"/>
                      <a:pt x="77" y="353"/>
                      <a:pt x="77" y="367"/>
                    </a:cubicBezTo>
                    <a:cubicBezTo>
                      <a:pt x="77" y="389"/>
                      <a:pt x="92" y="396"/>
                      <a:pt x="106" y="396"/>
                    </a:cubicBezTo>
                    <a:cubicBezTo>
                      <a:pt x="219" y="396"/>
                      <a:pt x="219" y="396"/>
                      <a:pt x="219" y="396"/>
                    </a:cubicBezTo>
                    <a:cubicBezTo>
                      <a:pt x="226" y="396"/>
                      <a:pt x="226" y="396"/>
                      <a:pt x="226" y="396"/>
                    </a:cubicBezTo>
                    <a:cubicBezTo>
                      <a:pt x="275" y="396"/>
                      <a:pt x="275" y="396"/>
                      <a:pt x="275" y="396"/>
                    </a:cubicBezTo>
                    <a:cubicBezTo>
                      <a:pt x="445" y="396"/>
                      <a:pt x="445" y="396"/>
                      <a:pt x="445" y="396"/>
                    </a:cubicBezTo>
                    <a:cubicBezTo>
                      <a:pt x="459" y="396"/>
                      <a:pt x="473" y="389"/>
                      <a:pt x="473" y="367"/>
                    </a:cubicBezTo>
                    <a:cubicBezTo>
                      <a:pt x="473" y="353"/>
                      <a:pt x="459" y="339"/>
                      <a:pt x="445" y="339"/>
                    </a:cubicBezTo>
                    <a:close/>
                    <a:moveTo>
                      <a:pt x="417" y="113"/>
                    </a:moveTo>
                    <a:lnTo>
                      <a:pt x="417" y="113"/>
                    </a:lnTo>
                    <a:cubicBezTo>
                      <a:pt x="403" y="113"/>
                      <a:pt x="388" y="106"/>
                      <a:pt x="388" y="85"/>
                    </a:cubicBezTo>
                    <a:cubicBezTo>
                      <a:pt x="388" y="28"/>
                      <a:pt x="388" y="28"/>
                      <a:pt x="388" y="28"/>
                    </a:cubicBezTo>
                    <a:cubicBezTo>
                      <a:pt x="388" y="14"/>
                      <a:pt x="403" y="0"/>
                      <a:pt x="417" y="0"/>
                    </a:cubicBezTo>
                    <a:cubicBezTo>
                      <a:pt x="431" y="0"/>
                      <a:pt x="445" y="14"/>
                      <a:pt x="445" y="28"/>
                    </a:cubicBezTo>
                    <a:cubicBezTo>
                      <a:pt x="445" y="85"/>
                      <a:pt x="445" y="85"/>
                      <a:pt x="445" y="85"/>
                    </a:cubicBezTo>
                    <a:cubicBezTo>
                      <a:pt x="445" y="106"/>
                      <a:pt x="431" y="113"/>
                      <a:pt x="417" y="113"/>
                    </a:cubicBezTo>
                    <a:close/>
                    <a:moveTo>
                      <a:pt x="275" y="113"/>
                    </a:moveTo>
                    <a:lnTo>
                      <a:pt x="275" y="113"/>
                    </a:lnTo>
                    <a:cubicBezTo>
                      <a:pt x="261" y="113"/>
                      <a:pt x="247" y="106"/>
                      <a:pt x="247" y="85"/>
                    </a:cubicBezTo>
                    <a:cubicBezTo>
                      <a:pt x="247" y="28"/>
                      <a:pt x="247" y="28"/>
                      <a:pt x="247" y="28"/>
                    </a:cubicBezTo>
                    <a:cubicBezTo>
                      <a:pt x="247" y="14"/>
                      <a:pt x="261" y="0"/>
                      <a:pt x="275" y="0"/>
                    </a:cubicBezTo>
                    <a:cubicBezTo>
                      <a:pt x="289" y="0"/>
                      <a:pt x="304" y="14"/>
                      <a:pt x="304" y="28"/>
                    </a:cubicBezTo>
                    <a:cubicBezTo>
                      <a:pt x="304" y="85"/>
                      <a:pt x="304" y="85"/>
                      <a:pt x="304" y="85"/>
                    </a:cubicBezTo>
                    <a:cubicBezTo>
                      <a:pt x="304" y="106"/>
                      <a:pt x="289" y="113"/>
                      <a:pt x="275" y="113"/>
                    </a:cubicBezTo>
                    <a:close/>
                    <a:moveTo>
                      <a:pt x="134" y="113"/>
                    </a:moveTo>
                    <a:lnTo>
                      <a:pt x="134" y="113"/>
                    </a:lnTo>
                    <a:cubicBezTo>
                      <a:pt x="120" y="113"/>
                      <a:pt x="106" y="106"/>
                      <a:pt x="106" y="85"/>
                    </a:cubicBezTo>
                    <a:cubicBezTo>
                      <a:pt x="106" y="28"/>
                      <a:pt x="106" y="28"/>
                      <a:pt x="106" y="28"/>
                    </a:cubicBezTo>
                    <a:cubicBezTo>
                      <a:pt x="106" y="14"/>
                      <a:pt x="120" y="0"/>
                      <a:pt x="134" y="0"/>
                    </a:cubicBezTo>
                    <a:cubicBezTo>
                      <a:pt x="148" y="0"/>
                      <a:pt x="162" y="14"/>
                      <a:pt x="162" y="28"/>
                    </a:cubicBezTo>
                    <a:cubicBezTo>
                      <a:pt x="162" y="85"/>
                      <a:pt x="162" y="85"/>
                      <a:pt x="162" y="85"/>
                    </a:cubicBezTo>
                    <a:cubicBezTo>
                      <a:pt x="162" y="106"/>
                      <a:pt x="148" y="113"/>
                      <a:pt x="134" y="11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92" name="Freeform 57"/>
              <p:cNvSpPr>
                <a:spLocks noChangeArrowheads="1"/>
              </p:cNvSpPr>
              <p:nvPr/>
            </p:nvSpPr>
            <p:spPr bwMode="auto">
              <a:xfrm>
                <a:off x="1921670" y="3500437"/>
                <a:ext cx="206375" cy="219075"/>
              </a:xfrm>
              <a:custGeom>
                <a:avLst/>
                <a:gdLst>
                  <a:gd name="T0" fmla="*/ 70567284 w 573"/>
                  <a:gd name="T1" fmla="*/ 71302258 h 609"/>
                  <a:gd name="T2" fmla="*/ 66805352 w 573"/>
                  <a:gd name="T3" fmla="*/ 75054951 h 609"/>
                  <a:gd name="T4" fmla="*/ 59541168 w 573"/>
                  <a:gd name="T5" fmla="*/ 75054951 h 609"/>
                  <a:gd name="T6" fmla="*/ 55908896 w 573"/>
                  <a:gd name="T7" fmla="*/ 71302258 h 609"/>
                  <a:gd name="T8" fmla="*/ 55908896 w 573"/>
                  <a:gd name="T9" fmla="*/ 64055516 h 609"/>
                  <a:gd name="T10" fmla="*/ 59541168 w 573"/>
                  <a:gd name="T11" fmla="*/ 60431965 h 609"/>
                  <a:gd name="T12" fmla="*/ 66805352 w 573"/>
                  <a:gd name="T13" fmla="*/ 60431965 h 609"/>
                  <a:gd name="T14" fmla="*/ 70567284 w 573"/>
                  <a:gd name="T15" fmla="*/ 64055516 h 609"/>
                  <a:gd name="T16" fmla="*/ 70567284 w 573"/>
                  <a:gd name="T17" fmla="*/ 71302258 h 609"/>
                  <a:gd name="T18" fmla="*/ 63173440 w 573"/>
                  <a:gd name="T19" fmla="*/ 53056080 h 609"/>
                  <a:gd name="T20" fmla="*/ 48515053 w 573"/>
                  <a:gd name="T21" fmla="*/ 67678707 h 609"/>
                  <a:gd name="T22" fmla="*/ 55908896 w 573"/>
                  <a:gd name="T23" fmla="*/ 78678142 h 609"/>
                  <a:gd name="T24" fmla="*/ 0 w 573"/>
                  <a:gd name="T25" fmla="*/ 75054951 h 609"/>
                  <a:gd name="T26" fmla="*/ 3632272 w 573"/>
                  <a:gd name="T27" fmla="*/ 7246742 h 609"/>
                  <a:gd name="T28" fmla="*/ 9988478 w 573"/>
                  <a:gd name="T29" fmla="*/ 10999436 h 609"/>
                  <a:gd name="T30" fmla="*/ 24646866 w 573"/>
                  <a:gd name="T31" fmla="*/ 10999436 h 609"/>
                  <a:gd name="T32" fmla="*/ 28408437 w 573"/>
                  <a:gd name="T33" fmla="*/ 7246742 h 609"/>
                  <a:gd name="T34" fmla="*/ 35672981 w 573"/>
                  <a:gd name="T35" fmla="*/ 18246178 h 609"/>
                  <a:gd name="T36" fmla="*/ 43066825 w 573"/>
                  <a:gd name="T37" fmla="*/ 7246742 h 609"/>
                  <a:gd name="T38" fmla="*/ 46699097 w 573"/>
                  <a:gd name="T39" fmla="*/ 10999436 h 609"/>
                  <a:gd name="T40" fmla="*/ 61357124 w 573"/>
                  <a:gd name="T41" fmla="*/ 10999436 h 609"/>
                  <a:gd name="T42" fmla="*/ 66805352 w 573"/>
                  <a:gd name="T43" fmla="*/ 7246742 h 609"/>
                  <a:gd name="T44" fmla="*/ 70567284 w 573"/>
                  <a:gd name="T45" fmla="*/ 60431965 h 609"/>
                  <a:gd name="T46" fmla="*/ 9988478 w 573"/>
                  <a:gd name="T47" fmla="*/ 63149718 h 609"/>
                  <a:gd name="T48" fmla="*/ 9988478 w 573"/>
                  <a:gd name="T49" fmla="*/ 63149718 h 609"/>
                  <a:gd name="T50" fmla="*/ 35672981 w 573"/>
                  <a:gd name="T51" fmla="*/ 65867111 h 609"/>
                  <a:gd name="T52" fmla="*/ 39434553 w 573"/>
                  <a:gd name="T53" fmla="*/ 63149718 h 609"/>
                  <a:gd name="T54" fmla="*/ 39434553 w 573"/>
                  <a:gd name="T55" fmla="*/ 63149718 h 609"/>
                  <a:gd name="T56" fmla="*/ 35672981 w 573"/>
                  <a:gd name="T57" fmla="*/ 60431965 h 609"/>
                  <a:gd name="T58" fmla="*/ 9988478 w 573"/>
                  <a:gd name="T59" fmla="*/ 63149718 h 609"/>
                  <a:gd name="T60" fmla="*/ 13750410 w 573"/>
                  <a:gd name="T61" fmla="*/ 51244484 h 609"/>
                  <a:gd name="T62" fmla="*/ 35672981 w 573"/>
                  <a:gd name="T63" fmla="*/ 51244484 h 609"/>
                  <a:gd name="T64" fmla="*/ 41250869 w 573"/>
                  <a:gd name="T65" fmla="*/ 51244484 h 609"/>
                  <a:gd name="T66" fmla="*/ 48515053 w 573"/>
                  <a:gd name="T67" fmla="*/ 47491791 h 609"/>
                  <a:gd name="T68" fmla="*/ 36580959 w 573"/>
                  <a:gd name="T69" fmla="*/ 43868240 h 609"/>
                  <a:gd name="T70" fmla="*/ 29316415 w 573"/>
                  <a:gd name="T71" fmla="*/ 43868240 h 609"/>
                  <a:gd name="T72" fmla="*/ 9988478 w 573"/>
                  <a:gd name="T73" fmla="*/ 47491791 h 609"/>
                  <a:gd name="T74" fmla="*/ 57725212 w 573"/>
                  <a:gd name="T75" fmla="*/ 28339815 h 609"/>
                  <a:gd name="T76" fmla="*/ 13750410 w 573"/>
                  <a:gd name="T77" fmla="*/ 28339815 h 609"/>
                  <a:gd name="T78" fmla="*/ 13750410 w 573"/>
                  <a:gd name="T79" fmla="*/ 35715700 h 609"/>
                  <a:gd name="T80" fmla="*/ 61357124 w 573"/>
                  <a:gd name="T81" fmla="*/ 31963007 h 609"/>
                  <a:gd name="T82" fmla="*/ 54092940 w 573"/>
                  <a:gd name="T83" fmla="*/ 14622627 h 609"/>
                  <a:gd name="T84" fmla="*/ 50331009 w 573"/>
                  <a:gd name="T85" fmla="*/ 10999436 h 609"/>
                  <a:gd name="T86" fmla="*/ 54092940 w 573"/>
                  <a:gd name="T87" fmla="*/ 0 h 609"/>
                  <a:gd name="T88" fmla="*/ 57725212 w 573"/>
                  <a:gd name="T89" fmla="*/ 10999436 h 609"/>
                  <a:gd name="T90" fmla="*/ 35672981 w 573"/>
                  <a:gd name="T91" fmla="*/ 14622627 h 609"/>
                  <a:gd name="T92" fmla="*/ 32040709 w 573"/>
                  <a:gd name="T93" fmla="*/ 10999436 h 609"/>
                  <a:gd name="T94" fmla="*/ 35672981 w 573"/>
                  <a:gd name="T95" fmla="*/ 0 h 609"/>
                  <a:gd name="T96" fmla="*/ 39434553 w 573"/>
                  <a:gd name="T97" fmla="*/ 10999436 h 609"/>
                  <a:gd name="T98" fmla="*/ 17382322 w 573"/>
                  <a:gd name="T99" fmla="*/ 14622627 h 609"/>
                  <a:gd name="T100" fmla="*/ 13750410 w 573"/>
                  <a:gd name="T101" fmla="*/ 10999436 h 609"/>
                  <a:gd name="T102" fmla="*/ 17382322 w 573"/>
                  <a:gd name="T103" fmla="*/ 0 h 609"/>
                  <a:gd name="T104" fmla="*/ 21014594 w 573"/>
                  <a:gd name="T105" fmla="*/ 10999436 h 609"/>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73" h="609">
                    <a:moveTo>
                      <a:pt x="544" y="551"/>
                    </a:moveTo>
                    <a:lnTo>
                      <a:pt x="544" y="551"/>
                    </a:lnTo>
                    <a:cubicBezTo>
                      <a:pt x="515" y="551"/>
                      <a:pt x="515" y="551"/>
                      <a:pt x="515" y="551"/>
                    </a:cubicBezTo>
                    <a:cubicBezTo>
                      <a:pt x="515" y="580"/>
                      <a:pt x="515" y="580"/>
                      <a:pt x="515" y="580"/>
                    </a:cubicBezTo>
                    <a:cubicBezTo>
                      <a:pt x="515" y="594"/>
                      <a:pt x="508" y="608"/>
                      <a:pt x="487" y="608"/>
                    </a:cubicBezTo>
                    <a:cubicBezTo>
                      <a:pt x="473" y="608"/>
                      <a:pt x="459" y="594"/>
                      <a:pt x="459" y="580"/>
                    </a:cubicBezTo>
                    <a:cubicBezTo>
                      <a:pt x="459" y="551"/>
                      <a:pt x="459" y="551"/>
                      <a:pt x="459" y="551"/>
                    </a:cubicBezTo>
                    <a:cubicBezTo>
                      <a:pt x="431" y="551"/>
                      <a:pt x="431" y="551"/>
                      <a:pt x="431" y="551"/>
                    </a:cubicBezTo>
                    <a:cubicBezTo>
                      <a:pt x="417" y="551"/>
                      <a:pt x="402" y="537"/>
                      <a:pt x="402" y="523"/>
                    </a:cubicBezTo>
                    <a:cubicBezTo>
                      <a:pt x="402" y="502"/>
                      <a:pt x="417" y="495"/>
                      <a:pt x="431" y="495"/>
                    </a:cubicBezTo>
                    <a:cubicBezTo>
                      <a:pt x="459" y="495"/>
                      <a:pt x="459" y="495"/>
                      <a:pt x="459" y="495"/>
                    </a:cubicBezTo>
                    <a:cubicBezTo>
                      <a:pt x="459" y="467"/>
                      <a:pt x="459" y="467"/>
                      <a:pt x="459" y="467"/>
                    </a:cubicBezTo>
                    <a:cubicBezTo>
                      <a:pt x="459" y="445"/>
                      <a:pt x="473" y="438"/>
                      <a:pt x="487" y="438"/>
                    </a:cubicBezTo>
                    <a:cubicBezTo>
                      <a:pt x="508" y="438"/>
                      <a:pt x="515" y="445"/>
                      <a:pt x="515" y="467"/>
                    </a:cubicBezTo>
                    <a:cubicBezTo>
                      <a:pt x="515" y="495"/>
                      <a:pt x="515" y="495"/>
                      <a:pt x="515" y="495"/>
                    </a:cubicBezTo>
                    <a:cubicBezTo>
                      <a:pt x="544" y="495"/>
                      <a:pt x="544" y="495"/>
                      <a:pt x="544" y="495"/>
                    </a:cubicBezTo>
                    <a:cubicBezTo>
                      <a:pt x="565" y="495"/>
                      <a:pt x="572" y="502"/>
                      <a:pt x="572" y="523"/>
                    </a:cubicBezTo>
                    <a:cubicBezTo>
                      <a:pt x="572" y="537"/>
                      <a:pt x="565" y="551"/>
                      <a:pt x="544" y="551"/>
                    </a:cubicBezTo>
                    <a:close/>
                    <a:moveTo>
                      <a:pt x="487" y="410"/>
                    </a:moveTo>
                    <a:lnTo>
                      <a:pt x="487" y="410"/>
                    </a:lnTo>
                    <a:cubicBezTo>
                      <a:pt x="459" y="410"/>
                      <a:pt x="431" y="431"/>
                      <a:pt x="431" y="467"/>
                    </a:cubicBezTo>
                    <a:cubicBezTo>
                      <a:pt x="402" y="467"/>
                      <a:pt x="374" y="488"/>
                      <a:pt x="374" y="523"/>
                    </a:cubicBezTo>
                    <a:cubicBezTo>
                      <a:pt x="374" y="551"/>
                      <a:pt x="402" y="580"/>
                      <a:pt x="431" y="580"/>
                    </a:cubicBezTo>
                    <a:cubicBezTo>
                      <a:pt x="431" y="608"/>
                      <a:pt x="431" y="608"/>
                      <a:pt x="431" y="608"/>
                    </a:cubicBezTo>
                    <a:cubicBezTo>
                      <a:pt x="28" y="608"/>
                      <a:pt x="28" y="608"/>
                      <a:pt x="28" y="608"/>
                    </a:cubicBezTo>
                    <a:cubicBezTo>
                      <a:pt x="14" y="608"/>
                      <a:pt x="0" y="594"/>
                      <a:pt x="0" y="580"/>
                    </a:cubicBezTo>
                    <a:cubicBezTo>
                      <a:pt x="0" y="85"/>
                      <a:pt x="0" y="85"/>
                      <a:pt x="0" y="85"/>
                    </a:cubicBezTo>
                    <a:cubicBezTo>
                      <a:pt x="0" y="71"/>
                      <a:pt x="14" y="56"/>
                      <a:pt x="28" y="56"/>
                    </a:cubicBezTo>
                    <a:cubicBezTo>
                      <a:pt x="77" y="56"/>
                      <a:pt x="77" y="56"/>
                      <a:pt x="77" y="56"/>
                    </a:cubicBezTo>
                    <a:cubicBezTo>
                      <a:pt x="77" y="85"/>
                      <a:pt x="77" y="85"/>
                      <a:pt x="77" y="85"/>
                    </a:cubicBezTo>
                    <a:cubicBezTo>
                      <a:pt x="77" y="120"/>
                      <a:pt x="99" y="141"/>
                      <a:pt x="134" y="141"/>
                    </a:cubicBezTo>
                    <a:cubicBezTo>
                      <a:pt x="162" y="141"/>
                      <a:pt x="190" y="120"/>
                      <a:pt x="190" y="85"/>
                    </a:cubicBezTo>
                    <a:cubicBezTo>
                      <a:pt x="190" y="56"/>
                      <a:pt x="190" y="56"/>
                      <a:pt x="190" y="56"/>
                    </a:cubicBezTo>
                    <a:cubicBezTo>
                      <a:pt x="219" y="56"/>
                      <a:pt x="219" y="56"/>
                      <a:pt x="219" y="56"/>
                    </a:cubicBezTo>
                    <a:cubicBezTo>
                      <a:pt x="219" y="85"/>
                      <a:pt x="219" y="85"/>
                      <a:pt x="219" y="85"/>
                    </a:cubicBezTo>
                    <a:cubicBezTo>
                      <a:pt x="219" y="120"/>
                      <a:pt x="240" y="141"/>
                      <a:pt x="275" y="141"/>
                    </a:cubicBezTo>
                    <a:cubicBezTo>
                      <a:pt x="304" y="141"/>
                      <a:pt x="332" y="120"/>
                      <a:pt x="332" y="85"/>
                    </a:cubicBezTo>
                    <a:cubicBezTo>
                      <a:pt x="332" y="56"/>
                      <a:pt x="332" y="56"/>
                      <a:pt x="332" y="56"/>
                    </a:cubicBezTo>
                    <a:cubicBezTo>
                      <a:pt x="360" y="56"/>
                      <a:pt x="360" y="56"/>
                      <a:pt x="360" y="56"/>
                    </a:cubicBezTo>
                    <a:cubicBezTo>
                      <a:pt x="360" y="85"/>
                      <a:pt x="360" y="85"/>
                      <a:pt x="360" y="85"/>
                    </a:cubicBezTo>
                    <a:cubicBezTo>
                      <a:pt x="360" y="120"/>
                      <a:pt x="381" y="141"/>
                      <a:pt x="417" y="141"/>
                    </a:cubicBezTo>
                    <a:cubicBezTo>
                      <a:pt x="445" y="141"/>
                      <a:pt x="473" y="120"/>
                      <a:pt x="473" y="85"/>
                    </a:cubicBezTo>
                    <a:cubicBezTo>
                      <a:pt x="473" y="56"/>
                      <a:pt x="473" y="56"/>
                      <a:pt x="473" y="56"/>
                    </a:cubicBezTo>
                    <a:cubicBezTo>
                      <a:pt x="515" y="56"/>
                      <a:pt x="515" y="56"/>
                      <a:pt x="515" y="56"/>
                    </a:cubicBezTo>
                    <a:cubicBezTo>
                      <a:pt x="537" y="56"/>
                      <a:pt x="544" y="71"/>
                      <a:pt x="544" y="85"/>
                    </a:cubicBezTo>
                    <a:cubicBezTo>
                      <a:pt x="544" y="467"/>
                      <a:pt x="544" y="467"/>
                      <a:pt x="544" y="467"/>
                    </a:cubicBezTo>
                    <a:cubicBezTo>
                      <a:pt x="544" y="431"/>
                      <a:pt x="523" y="410"/>
                      <a:pt x="487" y="410"/>
                    </a:cubicBezTo>
                    <a:close/>
                    <a:moveTo>
                      <a:pt x="77" y="488"/>
                    </a:moveTo>
                    <a:lnTo>
                      <a:pt x="77" y="488"/>
                    </a:lnTo>
                    <a:cubicBezTo>
                      <a:pt x="77" y="502"/>
                      <a:pt x="84" y="509"/>
                      <a:pt x="99" y="509"/>
                    </a:cubicBezTo>
                    <a:cubicBezTo>
                      <a:pt x="275" y="509"/>
                      <a:pt x="275" y="509"/>
                      <a:pt x="275" y="509"/>
                    </a:cubicBezTo>
                    <a:cubicBezTo>
                      <a:pt x="289" y="509"/>
                      <a:pt x="304" y="502"/>
                      <a:pt x="304" y="488"/>
                    </a:cubicBezTo>
                    <a:cubicBezTo>
                      <a:pt x="304" y="474"/>
                      <a:pt x="289" y="467"/>
                      <a:pt x="275" y="467"/>
                    </a:cubicBezTo>
                    <a:cubicBezTo>
                      <a:pt x="99" y="467"/>
                      <a:pt x="99" y="467"/>
                      <a:pt x="99" y="467"/>
                    </a:cubicBezTo>
                    <a:cubicBezTo>
                      <a:pt x="84" y="467"/>
                      <a:pt x="77" y="474"/>
                      <a:pt x="77" y="488"/>
                    </a:cubicBezTo>
                    <a:close/>
                    <a:moveTo>
                      <a:pt x="106" y="396"/>
                    </a:moveTo>
                    <a:lnTo>
                      <a:pt x="106" y="396"/>
                    </a:lnTo>
                    <a:cubicBezTo>
                      <a:pt x="226" y="396"/>
                      <a:pt x="226" y="396"/>
                      <a:pt x="226" y="396"/>
                    </a:cubicBezTo>
                    <a:cubicBezTo>
                      <a:pt x="275" y="396"/>
                      <a:pt x="275" y="396"/>
                      <a:pt x="275" y="396"/>
                    </a:cubicBezTo>
                    <a:cubicBezTo>
                      <a:pt x="282" y="396"/>
                      <a:pt x="282" y="396"/>
                      <a:pt x="282" y="396"/>
                    </a:cubicBezTo>
                    <a:cubicBezTo>
                      <a:pt x="318" y="396"/>
                      <a:pt x="318" y="396"/>
                      <a:pt x="318" y="396"/>
                    </a:cubicBezTo>
                    <a:cubicBezTo>
                      <a:pt x="346" y="396"/>
                      <a:pt x="346" y="396"/>
                      <a:pt x="346" y="396"/>
                    </a:cubicBezTo>
                    <a:cubicBezTo>
                      <a:pt x="367" y="396"/>
                      <a:pt x="374" y="389"/>
                      <a:pt x="374" y="367"/>
                    </a:cubicBezTo>
                    <a:cubicBezTo>
                      <a:pt x="374" y="353"/>
                      <a:pt x="367" y="339"/>
                      <a:pt x="346" y="339"/>
                    </a:cubicBezTo>
                    <a:cubicBezTo>
                      <a:pt x="282" y="339"/>
                      <a:pt x="282" y="339"/>
                      <a:pt x="282" y="339"/>
                    </a:cubicBezTo>
                    <a:cubicBezTo>
                      <a:pt x="275" y="339"/>
                      <a:pt x="275" y="339"/>
                      <a:pt x="275" y="339"/>
                    </a:cubicBezTo>
                    <a:cubicBezTo>
                      <a:pt x="226" y="339"/>
                      <a:pt x="226" y="339"/>
                      <a:pt x="226" y="339"/>
                    </a:cubicBezTo>
                    <a:cubicBezTo>
                      <a:pt x="106" y="339"/>
                      <a:pt x="106" y="339"/>
                      <a:pt x="106" y="339"/>
                    </a:cubicBezTo>
                    <a:cubicBezTo>
                      <a:pt x="84" y="339"/>
                      <a:pt x="77" y="353"/>
                      <a:pt x="77" y="367"/>
                    </a:cubicBezTo>
                    <a:cubicBezTo>
                      <a:pt x="77" y="389"/>
                      <a:pt x="84" y="396"/>
                      <a:pt x="106" y="396"/>
                    </a:cubicBezTo>
                    <a:close/>
                    <a:moveTo>
                      <a:pt x="445" y="219"/>
                    </a:moveTo>
                    <a:lnTo>
                      <a:pt x="445" y="219"/>
                    </a:lnTo>
                    <a:cubicBezTo>
                      <a:pt x="106" y="219"/>
                      <a:pt x="106" y="219"/>
                      <a:pt x="106" y="219"/>
                    </a:cubicBezTo>
                    <a:cubicBezTo>
                      <a:pt x="84" y="219"/>
                      <a:pt x="77" y="233"/>
                      <a:pt x="77" y="247"/>
                    </a:cubicBezTo>
                    <a:cubicBezTo>
                      <a:pt x="77" y="262"/>
                      <a:pt x="84" y="276"/>
                      <a:pt x="106" y="276"/>
                    </a:cubicBezTo>
                    <a:cubicBezTo>
                      <a:pt x="445" y="276"/>
                      <a:pt x="445" y="276"/>
                      <a:pt x="445" y="276"/>
                    </a:cubicBezTo>
                    <a:cubicBezTo>
                      <a:pt x="459" y="276"/>
                      <a:pt x="473" y="262"/>
                      <a:pt x="473" y="247"/>
                    </a:cubicBezTo>
                    <a:cubicBezTo>
                      <a:pt x="473" y="233"/>
                      <a:pt x="459" y="219"/>
                      <a:pt x="445" y="219"/>
                    </a:cubicBezTo>
                    <a:close/>
                    <a:moveTo>
                      <a:pt x="417" y="113"/>
                    </a:moveTo>
                    <a:lnTo>
                      <a:pt x="417" y="113"/>
                    </a:lnTo>
                    <a:cubicBezTo>
                      <a:pt x="395" y="113"/>
                      <a:pt x="388" y="106"/>
                      <a:pt x="388" y="85"/>
                    </a:cubicBezTo>
                    <a:cubicBezTo>
                      <a:pt x="388" y="28"/>
                      <a:pt x="388" y="28"/>
                      <a:pt x="388" y="28"/>
                    </a:cubicBezTo>
                    <a:cubicBezTo>
                      <a:pt x="388" y="14"/>
                      <a:pt x="395" y="0"/>
                      <a:pt x="417" y="0"/>
                    </a:cubicBezTo>
                    <a:cubicBezTo>
                      <a:pt x="431" y="0"/>
                      <a:pt x="445" y="14"/>
                      <a:pt x="445" y="28"/>
                    </a:cubicBezTo>
                    <a:cubicBezTo>
                      <a:pt x="445" y="85"/>
                      <a:pt x="445" y="85"/>
                      <a:pt x="445" y="85"/>
                    </a:cubicBezTo>
                    <a:cubicBezTo>
                      <a:pt x="445" y="106"/>
                      <a:pt x="431" y="113"/>
                      <a:pt x="417" y="113"/>
                    </a:cubicBezTo>
                    <a:close/>
                    <a:moveTo>
                      <a:pt x="275" y="113"/>
                    </a:moveTo>
                    <a:lnTo>
                      <a:pt x="275" y="113"/>
                    </a:lnTo>
                    <a:cubicBezTo>
                      <a:pt x="254" y="113"/>
                      <a:pt x="247" y="106"/>
                      <a:pt x="247" y="85"/>
                    </a:cubicBezTo>
                    <a:cubicBezTo>
                      <a:pt x="247" y="28"/>
                      <a:pt x="247" y="28"/>
                      <a:pt x="247" y="28"/>
                    </a:cubicBezTo>
                    <a:cubicBezTo>
                      <a:pt x="247" y="14"/>
                      <a:pt x="254" y="0"/>
                      <a:pt x="275" y="0"/>
                    </a:cubicBezTo>
                    <a:cubicBezTo>
                      <a:pt x="289" y="0"/>
                      <a:pt x="304" y="14"/>
                      <a:pt x="304" y="28"/>
                    </a:cubicBezTo>
                    <a:cubicBezTo>
                      <a:pt x="304" y="85"/>
                      <a:pt x="304" y="85"/>
                      <a:pt x="304" y="85"/>
                    </a:cubicBezTo>
                    <a:cubicBezTo>
                      <a:pt x="304" y="106"/>
                      <a:pt x="289" y="113"/>
                      <a:pt x="275" y="113"/>
                    </a:cubicBezTo>
                    <a:close/>
                    <a:moveTo>
                      <a:pt x="134" y="113"/>
                    </a:moveTo>
                    <a:lnTo>
                      <a:pt x="134" y="113"/>
                    </a:lnTo>
                    <a:cubicBezTo>
                      <a:pt x="113" y="113"/>
                      <a:pt x="106" y="106"/>
                      <a:pt x="106" y="85"/>
                    </a:cubicBezTo>
                    <a:cubicBezTo>
                      <a:pt x="106" y="28"/>
                      <a:pt x="106" y="28"/>
                      <a:pt x="106" y="28"/>
                    </a:cubicBezTo>
                    <a:cubicBezTo>
                      <a:pt x="106" y="14"/>
                      <a:pt x="113" y="0"/>
                      <a:pt x="134" y="0"/>
                    </a:cubicBezTo>
                    <a:cubicBezTo>
                      <a:pt x="148" y="0"/>
                      <a:pt x="162" y="14"/>
                      <a:pt x="162" y="28"/>
                    </a:cubicBezTo>
                    <a:cubicBezTo>
                      <a:pt x="162" y="85"/>
                      <a:pt x="162" y="85"/>
                      <a:pt x="162" y="85"/>
                    </a:cubicBezTo>
                    <a:cubicBezTo>
                      <a:pt x="162" y="106"/>
                      <a:pt x="148" y="113"/>
                      <a:pt x="134" y="11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93" name="Freeform 58"/>
              <p:cNvSpPr>
                <a:spLocks noChangeArrowheads="1"/>
              </p:cNvSpPr>
              <p:nvPr/>
            </p:nvSpPr>
            <p:spPr bwMode="auto">
              <a:xfrm>
                <a:off x="1543845" y="3498849"/>
                <a:ext cx="206375" cy="217488"/>
              </a:xfrm>
              <a:custGeom>
                <a:avLst/>
                <a:gdLst>
                  <a:gd name="T0" fmla="*/ 68751328 w 573"/>
                  <a:gd name="T1" fmla="*/ 67348302 h 602"/>
                  <a:gd name="T2" fmla="*/ 74199556 w 573"/>
                  <a:gd name="T3" fmla="*/ 74657633 h 602"/>
                  <a:gd name="T4" fmla="*/ 67713690 w 573"/>
                  <a:gd name="T5" fmla="*/ 77529053 h 602"/>
                  <a:gd name="T6" fmla="*/ 58633190 w 573"/>
                  <a:gd name="T7" fmla="*/ 77529053 h 602"/>
                  <a:gd name="T8" fmla="*/ 52147325 w 573"/>
                  <a:gd name="T9" fmla="*/ 74657633 h 602"/>
                  <a:gd name="T10" fmla="*/ 57725212 w 573"/>
                  <a:gd name="T11" fmla="*/ 67348302 h 602"/>
                  <a:gd name="T12" fmla="*/ 52147325 w 573"/>
                  <a:gd name="T13" fmla="*/ 59908912 h 602"/>
                  <a:gd name="T14" fmla="*/ 58633190 w 573"/>
                  <a:gd name="T15" fmla="*/ 58081579 h 602"/>
                  <a:gd name="T16" fmla="*/ 67713690 w 573"/>
                  <a:gd name="T17" fmla="*/ 58081579 h 602"/>
                  <a:gd name="T18" fmla="*/ 74199556 w 573"/>
                  <a:gd name="T19" fmla="*/ 59908912 h 602"/>
                  <a:gd name="T20" fmla="*/ 68751328 w 573"/>
                  <a:gd name="T21" fmla="*/ 67348302 h 602"/>
                  <a:gd name="T22" fmla="*/ 64989396 w 573"/>
                  <a:gd name="T23" fmla="*/ 55340580 h 602"/>
                  <a:gd name="T24" fmla="*/ 61357124 w 573"/>
                  <a:gd name="T25" fmla="*/ 55340580 h 602"/>
                  <a:gd name="T26" fmla="*/ 48515053 w 573"/>
                  <a:gd name="T27" fmla="*/ 59908912 h 602"/>
                  <a:gd name="T28" fmla="*/ 53055303 w 573"/>
                  <a:gd name="T29" fmla="*/ 67348302 h 602"/>
                  <a:gd name="T30" fmla="*/ 50331009 w 573"/>
                  <a:gd name="T31" fmla="*/ 70089301 h 602"/>
                  <a:gd name="T32" fmla="*/ 49423031 w 573"/>
                  <a:gd name="T33" fmla="*/ 78442719 h 602"/>
                  <a:gd name="T34" fmla="*/ 0 w 573"/>
                  <a:gd name="T35" fmla="*/ 74657633 h 602"/>
                  <a:gd name="T36" fmla="*/ 3632272 w 573"/>
                  <a:gd name="T37" fmla="*/ 7308970 h 602"/>
                  <a:gd name="T38" fmla="*/ 9080500 w 573"/>
                  <a:gd name="T39" fmla="*/ 11094056 h 602"/>
                  <a:gd name="T40" fmla="*/ 23738527 w 573"/>
                  <a:gd name="T41" fmla="*/ 11094056 h 602"/>
                  <a:gd name="T42" fmla="*/ 27370800 w 573"/>
                  <a:gd name="T43" fmla="*/ 7308970 h 602"/>
                  <a:gd name="T44" fmla="*/ 34764643 w 573"/>
                  <a:gd name="T45" fmla="*/ 18403387 h 602"/>
                  <a:gd name="T46" fmla="*/ 42158847 w 573"/>
                  <a:gd name="T47" fmla="*/ 7308970 h 602"/>
                  <a:gd name="T48" fmla="*/ 45791119 w 573"/>
                  <a:gd name="T49" fmla="*/ 11094056 h 602"/>
                  <a:gd name="T50" fmla="*/ 60449146 w 573"/>
                  <a:gd name="T51" fmla="*/ 11094056 h 602"/>
                  <a:gd name="T52" fmla="*/ 66805352 w 573"/>
                  <a:gd name="T53" fmla="*/ 7308970 h 602"/>
                  <a:gd name="T54" fmla="*/ 70567284 w 573"/>
                  <a:gd name="T55" fmla="*/ 52599581 h 602"/>
                  <a:gd name="T56" fmla="*/ 45791119 w 573"/>
                  <a:gd name="T57" fmla="*/ 47900829 h 602"/>
                  <a:gd name="T58" fmla="*/ 42158847 w 573"/>
                  <a:gd name="T59" fmla="*/ 44246163 h 602"/>
                  <a:gd name="T60" fmla="*/ 29316415 w 573"/>
                  <a:gd name="T61" fmla="*/ 44246163 h 602"/>
                  <a:gd name="T62" fmla="*/ 9080500 w 573"/>
                  <a:gd name="T63" fmla="*/ 47900829 h 602"/>
                  <a:gd name="T64" fmla="*/ 29316415 w 573"/>
                  <a:gd name="T65" fmla="*/ 51685915 h 602"/>
                  <a:gd name="T66" fmla="*/ 42158847 w 573"/>
                  <a:gd name="T67" fmla="*/ 51685915 h 602"/>
                  <a:gd name="T68" fmla="*/ 9080500 w 573"/>
                  <a:gd name="T69" fmla="*/ 63693998 h 602"/>
                  <a:gd name="T70" fmla="*/ 12712412 w 573"/>
                  <a:gd name="T71" fmla="*/ 66434636 h 602"/>
                  <a:gd name="T72" fmla="*/ 38396915 w 573"/>
                  <a:gd name="T73" fmla="*/ 63693998 h 602"/>
                  <a:gd name="T74" fmla="*/ 12712412 w 573"/>
                  <a:gd name="T75" fmla="*/ 59908912 h 602"/>
                  <a:gd name="T76" fmla="*/ 56817235 w 573"/>
                  <a:gd name="T77" fmla="*/ 28583776 h 602"/>
                  <a:gd name="T78" fmla="*/ 12712412 w 573"/>
                  <a:gd name="T79" fmla="*/ 28583776 h 602"/>
                  <a:gd name="T80" fmla="*/ 12712412 w 573"/>
                  <a:gd name="T81" fmla="*/ 36023527 h 602"/>
                  <a:gd name="T82" fmla="*/ 60449146 w 573"/>
                  <a:gd name="T83" fmla="*/ 32238441 h 602"/>
                  <a:gd name="T84" fmla="*/ 53055303 w 573"/>
                  <a:gd name="T85" fmla="*/ 14748721 h 602"/>
                  <a:gd name="T86" fmla="*/ 49423031 w 573"/>
                  <a:gd name="T87" fmla="*/ 11094056 h 602"/>
                  <a:gd name="T88" fmla="*/ 53055303 w 573"/>
                  <a:gd name="T89" fmla="*/ 0 h 602"/>
                  <a:gd name="T90" fmla="*/ 56817235 w 573"/>
                  <a:gd name="T91" fmla="*/ 11094056 h 602"/>
                  <a:gd name="T92" fmla="*/ 34764643 w 573"/>
                  <a:gd name="T93" fmla="*/ 14748721 h 602"/>
                  <a:gd name="T94" fmla="*/ 31132731 w 573"/>
                  <a:gd name="T95" fmla="*/ 11094056 h 602"/>
                  <a:gd name="T96" fmla="*/ 34764643 w 573"/>
                  <a:gd name="T97" fmla="*/ 0 h 602"/>
                  <a:gd name="T98" fmla="*/ 38396915 w 573"/>
                  <a:gd name="T99" fmla="*/ 11094056 h 602"/>
                  <a:gd name="T100" fmla="*/ 16474344 w 573"/>
                  <a:gd name="T101" fmla="*/ 14748721 h 602"/>
                  <a:gd name="T102" fmla="*/ 12712412 w 573"/>
                  <a:gd name="T103" fmla="*/ 11094056 h 602"/>
                  <a:gd name="T104" fmla="*/ 16474344 w 573"/>
                  <a:gd name="T105" fmla="*/ 0 h 602"/>
                  <a:gd name="T106" fmla="*/ 20106616 w 573"/>
                  <a:gd name="T107" fmla="*/ 1109405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73" h="602">
                    <a:moveTo>
                      <a:pt x="530" y="516"/>
                    </a:moveTo>
                    <a:lnTo>
                      <a:pt x="530" y="516"/>
                    </a:lnTo>
                    <a:cubicBezTo>
                      <a:pt x="565" y="558"/>
                      <a:pt x="565" y="558"/>
                      <a:pt x="565" y="558"/>
                    </a:cubicBezTo>
                    <a:cubicBezTo>
                      <a:pt x="572" y="558"/>
                      <a:pt x="572" y="565"/>
                      <a:pt x="572" y="572"/>
                    </a:cubicBezTo>
                    <a:cubicBezTo>
                      <a:pt x="572" y="594"/>
                      <a:pt x="558" y="601"/>
                      <a:pt x="544" y="601"/>
                    </a:cubicBezTo>
                    <a:cubicBezTo>
                      <a:pt x="537" y="601"/>
                      <a:pt x="530" y="601"/>
                      <a:pt x="522" y="594"/>
                    </a:cubicBezTo>
                    <a:cubicBezTo>
                      <a:pt x="487" y="558"/>
                      <a:pt x="487" y="558"/>
                      <a:pt x="487" y="558"/>
                    </a:cubicBezTo>
                    <a:cubicBezTo>
                      <a:pt x="452" y="594"/>
                      <a:pt x="452" y="594"/>
                      <a:pt x="452" y="594"/>
                    </a:cubicBezTo>
                    <a:cubicBezTo>
                      <a:pt x="445" y="601"/>
                      <a:pt x="438" y="601"/>
                      <a:pt x="431" y="601"/>
                    </a:cubicBezTo>
                    <a:cubicBezTo>
                      <a:pt x="417" y="601"/>
                      <a:pt x="402" y="594"/>
                      <a:pt x="402" y="572"/>
                    </a:cubicBezTo>
                    <a:cubicBezTo>
                      <a:pt x="402" y="565"/>
                      <a:pt x="402" y="558"/>
                      <a:pt x="409" y="558"/>
                    </a:cubicBezTo>
                    <a:cubicBezTo>
                      <a:pt x="445" y="516"/>
                      <a:pt x="445" y="516"/>
                      <a:pt x="445" y="516"/>
                    </a:cubicBezTo>
                    <a:cubicBezTo>
                      <a:pt x="409" y="481"/>
                      <a:pt x="409" y="481"/>
                      <a:pt x="409" y="481"/>
                    </a:cubicBezTo>
                    <a:cubicBezTo>
                      <a:pt x="402" y="474"/>
                      <a:pt x="402" y="467"/>
                      <a:pt x="402" y="459"/>
                    </a:cubicBezTo>
                    <a:cubicBezTo>
                      <a:pt x="402" y="445"/>
                      <a:pt x="417" y="431"/>
                      <a:pt x="431" y="431"/>
                    </a:cubicBezTo>
                    <a:cubicBezTo>
                      <a:pt x="438" y="431"/>
                      <a:pt x="445" y="438"/>
                      <a:pt x="452" y="445"/>
                    </a:cubicBezTo>
                    <a:cubicBezTo>
                      <a:pt x="487" y="481"/>
                      <a:pt x="487" y="481"/>
                      <a:pt x="487" y="481"/>
                    </a:cubicBezTo>
                    <a:cubicBezTo>
                      <a:pt x="522" y="445"/>
                      <a:pt x="522" y="445"/>
                      <a:pt x="522" y="445"/>
                    </a:cubicBezTo>
                    <a:cubicBezTo>
                      <a:pt x="530" y="438"/>
                      <a:pt x="537" y="431"/>
                      <a:pt x="544" y="431"/>
                    </a:cubicBezTo>
                    <a:cubicBezTo>
                      <a:pt x="558" y="431"/>
                      <a:pt x="572" y="445"/>
                      <a:pt x="572" y="459"/>
                    </a:cubicBezTo>
                    <a:cubicBezTo>
                      <a:pt x="572" y="467"/>
                      <a:pt x="572" y="474"/>
                      <a:pt x="565" y="481"/>
                    </a:cubicBezTo>
                    <a:lnTo>
                      <a:pt x="530" y="516"/>
                    </a:lnTo>
                    <a:close/>
                    <a:moveTo>
                      <a:pt x="501" y="424"/>
                    </a:moveTo>
                    <a:lnTo>
                      <a:pt x="501" y="424"/>
                    </a:lnTo>
                    <a:cubicBezTo>
                      <a:pt x="487" y="438"/>
                      <a:pt x="487" y="438"/>
                      <a:pt x="487" y="438"/>
                    </a:cubicBezTo>
                    <a:cubicBezTo>
                      <a:pt x="473" y="424"/>
                      <a:pt x="473" y="424"/>
                      <a:pt x="473" y="424"/>
                    </a:cubicBezTo>
                    <a:cubicBezTo>
                      <a:pt x="459" y="410"/>
                      <a:pt x="445" y="403"/>
                      <a:pt x="431" y="403"/>
                    </a:cubicBezTo>
                    <a:cubicBezTo>
                      <a:pt x="402" y="403"/>
                      <a:pt x="374" y="431"/>
                      <a:pt x="374" y="459"/>
                    </a:cubicBezTo>
                    <a:cubicBezTo>
                      <a:pt x="374" y="481"/>
                      <a:pt x="381" y="495"/>
                      <a:pt x="388" y="502"/>
                    </a:cubicBezTo>
                    <a:cubicBezTo>
                      <a:pt x="409" y="516"/>
                      <a:pt x="409" y="516"/>
                      <a:pt x="409" y="516"/>
                    </a:cubicBezTo>
                    <a:cubicBezTo>
                      <a:pt x="388" y="537"/>
                      <a:pt x="388" y="537"/>
                      <a:pt x="388" y="537"/>
                    </a:cubicBezTo>
                    <a:cubicBezTo>
                      <a:pt x="381" y="544"/>
                      <a:pt x="374" y="558"/>
                      <a:pt x="374" y="572"/>
                    </a:cubicBezTo>
                    <a:cubicBezTo>
                      <a:pt x="374" y="587"/>
                      <a:pt x="374" y="594"/>
                      <a:pt x="381" y="601"/>
                    </a:cubicBezTo>
                    <a:cubicBezTo>
                      <a:pt x="28" y="601"/>
                      <a:pt x="28" y="601"/>
                      <a:pt x="28" y="601"/>
                    </a:cubicBezTo>
                    <a:cubicBezTo>
                      <a:pt x="7" y="601"/>
                      <a:pt x="0" y="594"/>
                      <a:pt x="0" y="572"/>
                    </a:cubicBezTo>
                    <a:cubicBezTo>
                      <a:pt x="0" y="85"/>
                      <a:pt x="0" y="85"/>
                      <a:pt x="0" y="85"/>
                    </a:cubicBezTo>
                    <a:cubicBezTo>
                      <a:pt x="0" y="71"/>
                      <a:pt x="7" y="56"/>
                      <a:pt x="28" y="56"/>
                    </a:cubicBezTo>
                    <a:cubicBezTo>
                      <a:pt x="70" y="56"/>
                      <a:pt x="70" y="56"/>
                      <a:pt x="70" y="56"/>
                    </a:cubicBezTo>
                    <a:cubicBezTo>
                      <a:pt x="70" y="85"/>
                      <a:pt x="70" y="85"/>
                      <a:pt x="70" y="85"/>
                    </a:cubicBezTo>
                    <a:cubicBezTo>
                      <a:pt x="70" y="113"/>
                      <a:pt x="98" y="141"/>
                      <a:pt x="127" y="141"/>
                    </a:cubicBezTo>
                    <a:cubicBezTo>
                      <a:pt x="162" y="141"/>
                      <a:pt x="183" y="113"/>
                      <a:pt x="183" y="85"/>
                    </a:cubicBezTo>
                    <a:cubicBezTo>
                      <a:pt x="183" y="56"/>
                      <a:pt x="183" y="56"/>
                      <a:pt x="183" y="56"/>
                    </a:cubicBezTo>
                    <a:cubicBezTo>
                      <a:pt x="211" y="56"/>
                      <a:pt x="211" y="56"/>
                      <a:pt x="211" y="56"/>
                    </a:cubicBezTo>
                    <a:cubicBezTo>
                      <a:pt x="211" y="85"/>
                      <a:pt x="211" y="85"/>
                      <a:pt x="211" y="85"/>
                    </a:cubicBezTo>
                    <a:cubicBezTo>
                      <a:pt x="211" y="113"/>
                      <a:pt x="240" y="141"/>
                      <a:pt x="268" y="141"/>
                    </a:cubicBezTo>
                    <a:cubicBezTo>
                      <a:pt x="303" y="141"/>
                      <a:pt x="325" y="113"/>
                      <a:pt x="325" y="85"/>
                    </a:cubicBezTo>
                    <a:cubicBezTo>
                      <a:pt x="325" y="56"/>
                      <a:pt x="325" y="56"/>
                      <a:pt x="325" y="56"/>
                    </a:cubicBezTo>
                    <a:cubicBezTo>
                      <a:pt x="353" y="56"/>
                      <a:pt x="353" y="56"/>
                      <a:pt x="353" y="56"/>
                    </a:cubicBezTo>
                    <a:cubicBezTo>
                      <a:pt x="353" y="85"/>
                      <a:pt x="353" y="85"/>
                      <a:pt x="353" y="85"/>
                    </a:cubicBezTo>
                    <a:cubicBezTo>
                      <a:pt x="353" y="113"/>
                      <a:pt x="381" y="141"/>
                      <a:pt x="409" y="141"/>
                    </a:cubicBezTo>
                    <a:cubicBezTo>
                      <a:pt x="445" y="141"/>
                      <a:pt x="466" y="113"/>
                      <a:pt x="466" y="85"/>
                    </a:cubicBezTo>
                    <a:cubicBezTo>
                      <a:pt x="466" y="56"/>
                      <a:pt x="466" y="56"/>
                      <a:pt x="466" y="56"/>
                    </a:cubicBezTo>
                    <a:cubicBezTo>
                      <a:pt x="515" y="56"/>
                      <a:pt x="515" y="56"/>
                      <a:pt x="515" y="56"/>
                    </a:cubicBezTo>
                    <a:cubicBezTo>
                      <a:pt x="530" y="56"/>
                      <a:pt x="544" y="71"/>
                      <a:pt x="544" y="85"/>
                    </a:cubicBezTo>
                    <a:cubicBezTo>
                      <a:pt x="544" y="403"/>
                      <a:pt x="544" y="403"/>
                      <a:pt x="544" y="403"/>
                    </a:cubicBezTo>
                    <a:cubicBezTo>
                      <a:pt x="530" y="403"/>
                      <a:pt x="515" y="410"/>
                      <a:pt x="501" y="424"/>
                    </a:cubicBezTo>
                    <a:close/>
                    <a:moveTo>
                      <a:pt x="353" y="367"/>
                    </a:moveTo>
                    <a:lnTo>
                      <a:pt x="353" y="367"/>
                    </a:lnTo>
                    <a:cubicBezTo>
                      <a:pt x="353" y="353"/>
                      <a:pt x="346" y="339"/>
                      <a:pt x="325" y="339"/>
                    </a:cubicBezTo>
                    <a:cubicBezTo>
                      <a:pt x="268" y="339"/>
                      <a:pt x="268" y="339"/>
                      <a:pt x="268" y="339"/>
                    </a:cubicBezTo>
                    <a:cubicBezTo>
                      <a:pt x="226" y="339"/>
                      <a:pt x="226" y="339"/>
                      <a:pt x="226" y="339"/>
                    </a:cubicBezTo>
                    <a:cubicBezTo>
                      <a:pt x="98" y="339"/>
                      <a:pt x="98" y="339"/>
                      <a:pt x="98" y="339"/>
                    </a:cubicBezTo>
                    <a:cubicBezTo>
                      <a:pt x="84" y="339"/>
                      <a:pt x="70" y="353"/>
                      <a:pt x="70" y="367"/>
                    </a:cubicBezTo>
                    <a:cubicBezTo>
                      <a:pt x="70" y="382"/>
                      <a:pt x="84" y="396"/>
                      <a:pt x="98" y="396"/>
                    </a:cubicBezTo>
                    <a:cubicBezTo>
                      <a:pt x="226" y="396"/>
                      <a:pt x="226" y="396"/>
                      <a:pt x="226" y="396"/>
                    </a:cubicBezTo>
                    <a:cubicBezTo>
                      <a:pt x="268" y="396"/>
                      <a:pt x="268" y="396"/>
                      <a:pt x="268" y="396"/>
                    </a:cubicBezTo>
                    <a:cubicBezTo>
                      <a:pt x="325" y="396"/>
                      <a:pt x="325" y="396"/>
                      <a:pt x="325" y="396"/>
                    </a:cubicBezTo>
                    <a:cubicBezTo>
                      <a:pt x="346" y="396"/>
                      <a:pt x="353" y="382"/>
                      <a:pt x="353" y="367"/>
                    </a:cubicBezTo>
                    <a:close/>
                    <a:moveTo>
                      <a:pt x="70" y="488"/>
                    </a:moveTo>
                    <a:lnTo>
                      <a:pt x="70" y="488"/>
                    </a:lnTo>
                    <a:cubicBezTo>
                      <a:pt x="70" y="502"/>
                      <a:pt x="84" y="509"/>
                      <a:pt x="98" y="509"/>
                    </a:cubicBezTo>
                    <a:cubicBezTo>
                      <a:pt x="275" y="509"/>
                      <a:pt x="275" y="509"/>
                      <a:pt x="275" y="509"/>
                    </a:cubicBezTo>
                    <a:cubicBezTo>
                      <a:pt x="289" y="509"/>
                      <a:pt x="296" y="502"/>
                      <a:pt x="296" y="488"/>
                    </a:cubicBezTo>
                    <a:cubicBezTo>
                      <a:pt x="296" y="474"/>
                      <a:pt x="289" y="459"/>
                      <a:pt x="275" y="459"/>
                    </a:cubicBezTo>
                    <a:cubicBezTo>
                      <a:pt x="98" y="459"/>
                      <a:pt x="98" y="459"/>
                      <a:pt x="98" y="459"/>
                    </a:cubicBezTo>
                    <a:cubicBezTo>
                      <a:pt x="84" y="459"/>
                      <a:pt x="70" y="474"/>
                      <a:pt x="70" y="488"/>
                    </a:cubicBezTo>
                    <a:close/>
                    <a:moveTo>
                      <a:pt x="438" y="219"/>
                    </a:moveTo>
                    <a:lnTo>
                      <a:pt x="438" y="219"/>
                    </a:lnTo>
                    <a:cubicBezTo>
                      <a:pt x="98" y="219"/>
                      <a:pt x="98" y="219"/>
                      <a:pt x="98" y="219"/>
                    </a:cubicBezTo>
                    <a:cubicBezTo>
                      <a:pt x="84" y="219"/>
                      <a:pt x="70" y="226"/>
                      <a:pt x="70" y="247"/>
                    </a:cubicBezTo>
                    <a:cubicBezTo>
                      <a:pt x="70" y="261"/>
                      <a:pt x="84" y="276"/>
                      <a:pt x="98" y="276"/>
                    </a:cubicBezTo>
                    <a:cubicBezTo>
                      <a:pt x="438" y="276"/>
                      <a:pt x="438" y="276"/>
                      <a:pt x="438" y="276"/>
                    </a:cubicBezTo>
                    <a:cubicBezTo>
                      <a:pt x="459" y="276"/>
                      <a:pt x="466" y="261"/>
                      <a:pt x="466" y="247"/>
                    </a:cubicBezTo>
                    <a:cubicBezTo>
                      <a:pt x="466" y="226"/>
                      <a:pt x="459" y="219"/>
                      <a:pt x="438" y="219"/>
                    </a:cubicBezTo>
                    <a:close/>
                    <a:moveTo>
                      <a:pt x="409" y="113"/>
                    </a:moveTo>
                    <a:lnTo>
                      <a:pt x="409" y="113"/>
                    </a:lnTo>
                    <a:cubicBezTo>
                      <a:pt x="395" y="113"/>
                      <a:pt x="381" y="99"/>
                      <a:pt x="381" y="85"/>
                    </a:cubicBezTo>
                    <a:cubicBezTo>
                      <a:pt x="381" y="28"/>
                      <a:pt x="381" y="28"/>
                      <a:pt x="381" y="28"/>
                    </a:cubicBezTo>
                    <a:cubicBezTo>
                      <a:pt x="381" y="14"/>
                      <a:pt x="395" y="0"/>
                      <a:pt x="409" y="0"/>
                    </a:cubicBezTo>
                    <a:cubicBezTo>
                      <a:pt x="431" y="0"/>
                      <a:pt x="438" y="14"/>
                      <a:pt x="438" y="28"/>
                    </a:cubicBezTo>
                    <a:cubicBezTo>
                      <a:pt x="438" y="85"/>
                      <a:pt x="438" y="85"/>
                      <a:pt x="438" y="85"/>
                    </a:cubicBezTo>
                    <a:cubicBezTo>
                      <a:pt x="438" y="99"/>
                      <a:pt x="431" y="113"/>
                      <a:pt x="409" y="113"/>
                    </a:cubicBezTo>
                    <a:close/>
                    <a:moveTo>
                      <a:pt x="268" y="113"/>
                    </a:moveTo>
                    <a:lnTo>
                      <a:pt x="268" y="113"/>
                    </a:lnTo>
                    <a:cubicBezTo>
                      <a:pt x="254" y="113"/>
                      <a:pt x="240" y="99"/>
                      <a:pt x="240" y="85"/>
                    </a:cubicBezTo>
                    <a:cubicBezTo>
                      <a:pt x="240" y="28"/>
                      <a:pt x="240" y="28"/>
                      <a:pt x="240" y="28"/>
                    </a:cubicBezTo>
                    <a:cubicBezTo>
                      <a:pt x="240" y="14"/>
                      <a:pt x="254" y="0"/>
                      <a:pt x="268" y="0"/>
                    </a:cubicBezTo>
                    <a:cubicBezTo>
                      <a:pt x="289" y="0"/>
                      <a:pt x="296" y="14"/>
                      <a:pt x="296" y="28"/>
                    </a:cubicBezTo>
                    <a:cubicBezTo>
                      <a:pt x="296" y="85"/>
                      <a:pt x="296" y="85"/>
                      <a:pt x="296" y="85"/>
                    </a:cubicBezTo>
                    <a:cubicBezTo>
                      <a:pt x="296" y="99"/>
                      <a:pt x="289" y="113"/>
                      <a:pt x="268" y="113"/>
                    </a:cubicBezTo>
                    <a:close/>
                    <a:moveTo>
                      <a:pt x="127" y="113"/>
                    </a:moveTo>
                    <a:lnTo>
                      <a:pt x="127" y="113"/>
                    </a:lnTo>
                    <a:cubicBezTo>
                      <a:pt x="113" y="113"/>
                      <a:pt x="98" y="99"/>
                      <a:pt x="98" y="85"/>
                    </a:cubicBezTo>
                    <a:cubicBezTo>
                      <a:pt x="98" y="28"/>
                      <a:pt x="98" y="28"/>
                      <a:pt x="98" y="28"/>
                    </a:cubicBezTo>
                    <a:cubicBezTo>
                      <a:pt x="98" y="14"/>
                      <a:pt x="113" y="0"/>
                      <a:pt x="127" y="0"/>
                    </a:cubicBezTo>
                    <a:cubicBezTo>
                      <a:pt x="148" y="0"/>
                      <a:pt x="155" y="14"/>
                      <a:pt x="155" y="28"/>
                    </a:cubicBezTo>
                    <a:cubicBezTo>
                      <a:pt x="155" y="85"/>
                      <a:pt x="155" y="85"/>
                      <a:pt x="155" y="85"/>
                    </a:cubicBezTo>
                    <a:cubicBezTo>
                      <a:pt x="155" y="99"/>
                      <a:pt x="148" y="113"/>
                      <a:pt x="127" y="11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94" name="Freeform 59"/>
              <p:cNvSpPr>
                <a:spLocks noChangeArrowheads="1"/>
              </p:cNvSpPr>
              <p:nvPr/>
            </p:nvSpPr>
            <p:spPr bwMode="auto">
              <a:xfrm>
                <a:off x="1161258" y="3500437"/>
                <a:ext cx="209550" cy="219075"/>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95" name="Freeform 60"/>
              <p:cNvSpPr>
                <a:spLocks noChangeArrowheads="1"/>
              </p:cNvSpPr>
              <p:nvPr/>
            </p:nvSpPr>
            <p:spPr bwMode="auto">
              <a:xfrm>
                <a:off x="781845" y="3500437"/>
                <a:ext cx="196850" cy="219075"/>
              </a:xfrm>
              <a:custGeom>
                <a:avLst/>
                <a:gdLst>
                  <a:gd name="T0" fmla="*/ 67317282 w 545"/>
                  <a:gd name="T1" fmla="*/ 78678142 h 609"/>
                  <a:gd name="T2" fmla="*/ 0 w 545"/>
                  <a:gd name="T3" fmla="*/ 75054951 h 609"/>
                  <a:gd name="T4" fmla="*/ 3783493 w 545"/>
                  <a:gd name="T5" fmla="*/ 7246742 h 609"/>
                  <a:gd name="T6" fmla="*/ 10175881 w 545"/>
                  <a:gd name="T7" fmla="*/ 10999436 h 609"/>
                  <a:gd name="T8" fmla="*/ 24917959 w 545"/>
                  <a:gd name="T9" fmla="*/ 10999436 h 609"/>
                  <a:gd name="T10" fmla="*/ 28570701 w 545"/>
                  <a:gd name="T11" fmla="*/ 7246742 h 609"/>
                  <a:gd name="T12" fmla="*/ 36006935 w 545"/>
                  <a:gd name="T13" fmla="*/ 18246178 h 609"/>
                  <a:gd name="T14" fmla="*/ 43443170 w 545"/>
                  <a:gd name="T15" fmla="*/ 7246742 h 609"/>
                  <a:gd name="T16" fmla="*/ 47096272 w 545"/>
                  <a:gd name="T17" fmla="*/ 10999436 h 609"/>
                  <a:gd name="T18" fmla="*/ 61837989 w 545"/>
                  <a:gd name="T19" fmla="*/ 10999436 h 609"/>
                  <a:gd name="T20" fmla="*/ 67317282 w 545"/>
                  <a:gd name="T21" fmla="*/ 7246742 h 609"/>
                  <a:gd name="T22" fmla="*/ 70970385 w 545"/>
                  <a:gd name="T23" fmla="*/ 75054951 h 609"/>
                  <a:gd name="T24" fmla="*/ 58185248 w 545"/>
                  <a:gd name="T25" fmla="*/ 28339815 h 609"/>
                  <a:gd name="T26" fmla="*/ 13828622 w 545"/>
                  <a:gd name="T27" fmla="*/ 28339815 h 609"/>
                  <a:gd name="T28" fmla="*/ 13828622 w 545"/>
                  <a:gd name="T29" fmla="*/ 35715700 h 609"/>
                  <a:gd name="T30" fmla="*/ 61837989 w 545"/>
                  <a:gd name="T31" fmla="*/ 31963007 h 609"/>
                  <a:gd name="T32" fmla="*/ 58185248 w 545"/>
                  <a:gd name="T33" fmla="*/ 43868240 h 609"/>
                  <a:gd name="T34" fmla="*/ 13828622 w 545"/>
                  <a:gd name="T35" fmla="*/ 43868240 h 609"/>
                  <a:gd name="T36" fmla="*/ 13828622 w 545"/>
                  <a:gd name="T37" fmla="*/ 51244484 h 609"/>
                  <a:gd name="T38" fmla="*/ 61837989 w 545"/>
                  <a:gd name="T39" fmla="*/ 47491791 h 609"/>
                  <a:gd name="T40" fmla="*/ 58185248 w 545"/>
                  <a:gd name="T41" fmla="*/ 60431965 h 609"/>
                  <a:gd name="T42" fmla="*/ 12915527 w 545"/>
                  <a:gd name="T43" fmla="*/ 60431965 h 609"/>
                  <a:gd name="T44" fmla="*/ 12915527 w 545"/>
                  <a:gd name="T45" fmla="*/ 65867111 h 609"/>
                  <a:gd name="T46" fmla="*/ 61837989 w 545"/>
                  <a:gd name="T47" fmla="*/ 63149718 h 609"/>
                  <a:gd name="T48" fmla="*/ 54401755 w 545"/>
                  <a:gd name="T49" fmla="*/ 14622627 h 609"/>
                  <a:gd name="T50" fmla="*/ 50749014 w 545"/>
                  <a:gd name="T51" fmla="*/ 10999436 h 609"/>
                  <a:gd name="T52" fmla="*/ 54401755 w 545"/>
                  <a:gd name="T53" fmla="*/ 0 h 609"/>
                  <a:gd name="T54" fmla="*/ 58185248 w 545"/>
                  <a:gd name="T55" fmla="*/ 10999436 h 609"/>
                  <a:gd name="T56" fmla="*/ 36006935 w 545"/>
                  <a:gd name="T57" fmla="*/ 14622627 h 609"/>
                  <a:gd name="T58" fmla="*/ 32354194 w 545"/>
                  <a:gd name="T59" fmla="*/ 10999436 h 609"/>
                  <a:gd name="T60" fmla="*/ 36006935 w 545"/>
                  <a:gd name="T61" fmla="*/ 0 h 609"/>
                  <a:gd name="T62" fmla="*/ 39660038 w 545"/>
                  <a:gd name="T63" fmla="*/ 10999436 h 609"/>
                  <a:gd name="T64" fmla="*/ 17612115 w 545"/>
                  <a:gd name="T65" fmla="*/ 14622627 h 609"/>
                  <a:gd name="T66" fmla="*/ 13828622 w 545"/>
                  <a:gd name="T67" fmla="*/ 10999436 h 609"/>
                  <a:gd name="T68" fmla="*/ 17612115 w 545"/>
                  <a:gd name="T69" fmla="*/ 0 h 609"/>
                  <a:gd name="T70" fmla="*/ 21264857 w 545"/>
                  <a:gd name="T71" fmla="*/ 10999436 h 60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45" h="609">
                    <a:moveTo>
                      <a:pt x="516" y="608"/>
                    </a:moveTo>
                    <a:lnTo>
                      <a:pt x="516" y="608"/>
                    </a:lnTo>
                    <a:cubicBezTo>
                      <a:pt x="29" y="608"/>
                      <a:pt x="29" y="608"/>
                      <a:pt x="29" y="608"/>
                    </a:cubicBezTo>
                    <a:cubicBezTo>
                      <a:pt x="14" y="608"/>
                      <a:pt x="0" y="594"/>
                      <a:pt x="0" y="580"/>
                    </a:cubicBezTo>
                    <a:cubicBezTo>
                      <a:pt x="0" y="85"/>
                      <a:pt x="0" y="85"/>
                      <a:pt x="0" y="85"/>
                    </a:cubicBezTo>
                    <a:cubicBezTo>
                      <a:pt x="0" y="71"/>
                      <a:pt x="14" y="56"/>
                      <a:pt x="29" y="56"/>
                    </a:cubicBezTo>
                    <a:cubicBezTo>
                      <a:pt x="78" y="56"/>
                      <a:pt x="78" y="56"/>
                      <a:pt x="78" y="56"/>
                    </a:cubicBezTo>
                    <a:cubicBezTo>
                      <a:pt x="78" y="85"/>
                      <a:pt x="78" y="85"/>
                      <a:pt x="78" y="85"/>
                    </a:cubicBezTo>
                    <a:cubicBezTo>
                      <a:pt x="78" y="120"/>
                      <a:pt x="99"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1"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2" y="141"/>
                      <a:pt x="417" y="141"/>
                    </a:cubicBezTo>
                    <a:cubicBezTo>
                      <a:pt x="446" y="141"/>
                      <a:pt x="474" y="120"/>
                      <a:pt x="474" y="85"/>
                    </a:cubicBezTo>
                    <a:cubicBezTo>
                      <a:pt x="474" y="56"/>
                      <a:pt x="474" y="56"/>
                      <a:pt x="474" y="56"/>
                    </a:cubicBezTo>
                    <a:cubicBezTo>
                      <a:pt x="516" y="56"/>
                      <a:pt x="516" y="56"/>
                      <a:pt x="516" y="56"/>
                    </a:cubicBezTo>
                    <a:cubicBezTo>
                      <a:pt x="537" y="56"/>
                      <a:pt x="544" y="71"/>
                      <a:pt x="544" y="85"/>
                    </a:cubicBezTo>
                    <a:cubicBezTo>
                      <a:pt x="544" y="580"/>
                      <a:pt x="544" y="580"/>
                      <a:pt x="544" y="580"/>
                    </a:cubicBezTo>
                    <a:cubicBezTo>
                      <a:pt x="544" y="594"/>
                      <a:pt x="537" y="608"/>
                      <a:pt x="516" y="608"/>
                    </a:cubicBezTo>
                    <a:close/>
                    <a:moveTo>
                      <a:pt x="446" y="219"/>
                    </a:moveTo>
                    <a:lnTo>
                      <a:pt x="446" y="219"/>
                    </a:lnTo>
                    <a:cubicBezTo>
                      <a:pt x="106" y="219"/>
                      <a:pt x="106" y="219"/>
                      <a:pt x="106" y="219"/>
                    </a:cubicBezTo>
                    <a:cubicBezTo>
                      <a:pt x="85" y="219"/>
                      <a:pt x="78" y="233"/>
                      <a:pt x="78" y="247"/>
                    </a:cubicBezTo>
                    <a:cubicBezTo>
                      <a:pt x="78" y="262"/>
                      <a:pt x="85"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106" y="339"/>
                      <a:pt x="106" y="339"/>
                      <a:pt x="106" y="339"/>
                    </a:cubicBezTo>
                    <a:cubicBezTo>
                      <a:pt x="85" y="339"/>
                      <a:pt x="78" y="353"/>
                      <a:pt x="78" y="367"/>
                    </a:cubicBezTo>
                    <a:cubicBezTo>
                      <a:pt x="78" y="389"/>
                      <a:pt x="85" y="396"/>
                      <a:pt x="106" y="396"/>
                    </a:cubicBezTo>
                    <a:cubicBezTo>
                      <a:pt x="446" y="396"/>
                      <a:pt x="446" y="396"/>
                      <a:pt x="446" y="396"/>
                    </a:cubicBezTo>
                    <a:cubicBezTo>
                      <a:pt x="460" y="396"/>
                      <a:pt x="474" y="389"/>
                      <a:pt x="474" y="367"/>
                    </a:cubicBezTo>
                    <a:cubicBezTo>
                      <a:pt x="474" y="353"/>
                      <a:pt x="460" y="339"/>
                      <a:pt x="446" y="339"/>
                    </a:cubicBezTo>
                    <a:close/>
                    <a:moveTo>
                      <a:pt x="446" y="467"/>
                    </a:moveTo>
                    <a:lnTo>
                      <a:pt x="446" y="467"/>
                    </a:lnTo>
                    <a:cubicBezTo>
                      <a:pt x="99" y="467"/>
                      <a:pt x="99" y="467"/>
                      <a:pt x="99" y="467"/>
                    </a:cubicBezTo>
                    <a:cubicBezTo>
                      <a:pt x="85" y="467"/>
                      <a:pt x="78" y="474"/>
                      <a:pt x="78" y="488"/>
                    </a:cubicBezTo>
                    <a:cubicBezTo>
                      <a:pt x="78" y="502"/>
                      <a:pt x="85" y="509"/>
                      <a:pt x="99" y="509"/>
                    </a:cubicBezTo>
                    <a:cubicBezTo>
                      <a:pt x="446" y="509"/>
                      <a:pt x="446" y="509"/>
                      <a:pt x="446" y="509"/>
                    </a:cubicBezTo>
                    <a:cubicBezTo>
                      <a:pt x="460" y="509"/>
                      <a:pt x="474" y="502"/>
                      <a:pt x="474" y="488"/>
                    </a:cubicBezTo>
                    <a:cubicBezTo>
                      <a:pt x="474" y="474"/>
                      <a:pt x="460" y="467"/>
                      <a:pt x="446" y="467"/>
                    </a:cubicBezTo>
                    <a:close/>
                    <a:moveTo>
                      <a:pt x="417" y="113"/>
                    </a:moveTo>
                    <a:lnTo>
                      <a:pt x="417" y="113"/>
                    </a:lnTo>
                    <a:cubicBezTo>
                      <a:pt x="396" y="113"/>
                      <a:pt x="389" y="106"/>
                      <a:pt x="389" y="85"/>
                    </a:cubicBezTo>
                    <a:cubicBezTo>
                      <a:pt x="389" y="28"/>
                      <a:pt x="389" y="28"/>
                      <a:pt x="389" y="28"/>
                    </a:cubicBezTo>
                    <a:cubicBezTo>
                      <a:pt x="389" y="14"/>
                      <a:pt x="396"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55" y="113"/>
                      <a:pt x="248" y="106"/>
                      <a:pt x="248" y="85"/>
                    </a:cubicBezTo>
                    <a:cubicBezTo>
                      <a:pt x="248" y="28"/>
                      <a:pt x="248" y="28"/>
                      <a:pt x="248" y="28"/>
                    </a:cubicBezTo>
                    <a:cubicBezTo>
                      <a:pt x="248" y="14"/>
                      <a:pt x="255"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13" y="113"/>
                      <a:pt x="106" y="106"/>
                      <a:pt x="106" y="85"/>
                    </a:cubicBezTo>
                    <a:cubicBezTo>
                      <a:pt x="106" y="28"/>
                      <a:pt x="106" y="28"/>
                      <a:pt x="106" y="28"/>
                    </a:cubicBezTo>
                    <a:cubicBezTo>
                      <a:pt x="106" y="14"/>
                      <a:pt x="113" y="0"/>
                      <a:pt x="135" y="0"/>
                    </a:cubicBezTo>
                    <a:cubicBezTo>
                      <a:pt x="149" y="0"/>
                      <a:pt x="163" y="14"/>
                      <a:pt x="163" y="28"/>
                    </a:cubicBezTo>
                    <a:cubicBezTo>
                      <a:pt x="163" y="85"/>
                      <a:pt x="163" y="85"/>
                      <a:pt x="163" y="85"/>
                    </a:cubicBezTo>
                    <a:cubicBezTo>
                      <a:pt x="163" y="106"/>
                      <a:pt x="149" y="113"/>
                      <a:pt x="135" y="11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96" name="Freeform 61"/>
              <p:cNvSpPr>
                <a:spLocks noChangeArrowheads="1"/>
              </p:cNvSpPr>
              <p:nvPr/>
            </p:nvSpPr>
            <p:spPr bwMode="auto">
              <a:xfrm>
                <a:off x="4985544" y="3121024"/>
                <a:ext cx="150813" cy="217488"/>
              </a:xfrm>
              <a:custGeom>
                <a:avLst/>
                <a:gdLst>
                  <a:gd name="T0" fmla="*/ 54282578 w 418"/>
                  <a:gd name="T1" fmla="*/ 36023527 h 602"/>
                  <a:gd name="T2" fmla="*/ 54282578 w 418"/>
                  <a:gd name="T3" fmla="*/ 36023527 h 602"/>
                  <a:gd name="T4" fmla="*/ 30330731 w 418"/>
                  <a:gd name="T5" fmla="*/ 62649550 h 602"/>
                  <a:gd name="T6" fmla="*/ 30330731 w 418"/>
                  <a:gd name="T7" fmla="*/ 71002968 h 602"/>
                  <a:gd name="T8" fmla="*/ 43217666 w 418"/>
                  <a:gd name="T9" fmla="*/ 71002968 h 602"/>
                  <a:gd name="T10" fmla="*/ 46862795 w 418"/>
                  <a:gd name="T11" fmla="*/ 74657633 h 602"/>
                  <a:gd name="T12" fmla="*/ 43217666 w 418"/>
                  <a:gd name="T13" fmla="*/ 78442719 h 602"/>
                  <a:gd name="T14" fmla="*/ 26685603 w 418"/>
                  <a:gd name="T15" fmla="*/ 78442719 h 602"/>
                  <a:gd name="T16" fmla="*/ 11064912 w 418"/>
                  <a:gd name="T17" fmla="*/ 78442719 h 602"/>
                  <a:gd name="T18" fmla="*/ 7289896 w 418"/>
                  <a:gd name="T19" fmla="*/ 74657633 h 602"/>
                  <a:gd name="T20" fmla="*/ 11064912 w 418"/>
                  <a:gd name="T21" fmla="*/ 71002968 h 602"/>
                  <a:gd name="T22" fmla="*/ 23040835 w 418"/>
                  <a:gd name="T23" fmla="*/ 71002968 h 602"/>
                  <a:gd name="T24" fmla="*/ 23040835 w 418"/>
                  <a:gd name="T25" fmla="*/ 62649550 h 602"/>
                  <a:gd name="T26" fmla="*/ 0 w 418"/>
                  <a:gd name="T27" fmla="*/ 36023527 h 602"/>
                  <a:gd name="T28" fmla="*/ 0 w 418"/>
                  <a:gd name="T29" fmla="*/ 36023527 h 602"/>
                  <a:gd name="T30" fmla="*/ 0 w 418"/>
                  <a:gd name="T31" fmla="*/ 36023527 h 602"/>
                  <a:gd name="T32" fmla="*/ 3644768 w 418"/>
                  <a:gd name="T33" fmla="*/ 32238441 h 602"/>
                  <a:gd name="T34" fmla="*/ 7289896 w 418"/>
                  <a:gd name="T35" fmla="*/ 36023527 h 602"/>
                  <a:gd name="T36" fmla="*/ 7289896 w 418"/>
                  <a:gd name="T37" fmla="*/ 36023527 h 602"/>
                  <a:gd name="T38" fmla="*/ 26685603 w 418"/>
                  <a:gd name="T39" fmla="*/ 55340580 h 602"/>
                  <a:gd name="T40" fmla="*/ 46862795 w 418"/>
                  <a:gd name="T41" fmla="*/ 36023527 h 602"/>
                  <a:gd name="T42" fmla="*/ 46862795 w 418"/>
                  <a:gd name="T43" fmla="*/ 36023527 h 602"/>
                  <a:gd name="T44" fmla="*/ 50637810 w 418"/>
                  <a:gd name="T45" fmla="*/ 32238441 h 602"/>
                  <a:gd name="T46" fmla="*/ 54282578 w 418"/>
                  <a:gd name="T47" fmla="*/ 36023527 h 602"/>
                  <a:gd name="T48" fmla="*/ 26685603 w 418"/>
                  <a:gd name="T49" fmla="*/ 48814495 h 602"/>
                  <a:gd name="T50" fmla="*/ 26685603 w 418"/>
                  <a:gd name="T51" fmla="*/ 48814495 h 602"/>
                  <a:gd name="T52" fmla="*/ 26685603 w 418"/>
                  <a:gd name="T53" fmla="*/ 48814495 h 602"/>
                  <a:gd name="T54" fmla="*/ 11975923 w 418"/>
                  <a:gd name="T55" fmla="*/ 34065774 h 602"/>
                  <a:gd name="T56" fmla="*/ 11975923 w 418"/>
                  <a:gd name="T57" fmla="*/ 14748721 h 602"/>
                  <a:gd name="T58" fmla="*/ 26685603 w 418"/>
                  <a:gd name="T59" fmla="*/ 0 h 602"/>
                  <a:gd name="T60" fmla="*/ 26685603 w 418"/>
                  <a:gd name="T61" fmla="*/ 0 h 602"/>
                  <a:gd name="T62" fmla="*/ 41395282 w 418"/>
                  <a:gd name="T63" fmla="*/ 14748721 h 602"/>
                  <a:gd name="T64" fmla="*/ 41395282 w 418"/>
                  <a:gd name="T65" fmla="*/ 34065774 h 602"/>
                  <a:gd name="T66" fmla="*/ 26685603 w 418"/>
                  <a:gd name="T67" fmla="*/ 48814495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18" h="602">
                    <a:moveTo>
                      <a:pt x="417" y="276"/>
                    </a:moveTo>
                    <a:lnTo>
                      <a:pt x="417" y="276"/>
                    </a:lnTo>
                    <a:cubicBezTo>
                      <a:pt x="417" y="382"/>
                      <a:pt x="339" y="466"/>
                      <a:pt x="233" y="480"/>
                    </a:cubicBezTo>
                    <a:cubicBezTo>
                      <a:pt x="233" y="544"/>
                      <a:pt x="233" y="544"/>
                      <a:pt x="233" y="544"/>
                    </a:cubicBezTo>
                    <a:cubicBezTo>
                      <a:pt x="332" y="544"/>
                      <a:pt x="332" y="544"/>
                      <a:pt x="332" y="544"/>
                    </a:cubicBezTo>
                    <a:cubicBezTo>
                      <a:pt x="346" y="544"/>
                      <a:pt x="360" y="558"/>
                      <a:pt x="360" y="572"/>
                    </a:cubicBezTo>
                    <a:cubicBezTo>
                      <a:pt x="360" y="594"/>
                      <a:pt x="346" y="601"/>
                      <a:pt x="332" y="601"/>
                    </a:cubicBezTo>
                    <a:cubicBezTo>
                      <a:pt x="205" y="601"/>
                      <a:pt x="205" y="601"/>
                      <a:pt x="205" y="601"/>
                    </a:cubicBezTo>
                    <a:cubicBezTo>
                      <a:pt x="85" y="601"/>
                      <a:pt x="85" y="601"/>
                      <a:pt x="85" y="601"/>
                    </a:cubicBezTo>
                    <a:cubicBezTo>
                      <a:pt x="71" y="601"/>
                      <a:pt x="56" y="594"/>
                      <a:pt x="56" y="572"/>
                    </a:cubicBezTo>
                    <a:cubicBezTo>
                      <a:pt x="56" y="558"/>
                      <a:pt x="71" y="544"/>
                      <a:pt x="85" y="544"/>
                    </a:cubicBezTo>
                    <a:cubicBezTo>
                      <a:pt x="177" y="544"/>
                      <a:pt x="177" y="544"/>
                      <a:pt x="177" y="544"/>
                    </a:cubicBezTo>
                    <a:cubicBezTo>
                      <a:pt x="177" y="480"/>
                      <a:pt x="177" y="480"/>
                      <a:pt x="177" y="480"/>
                    </a:cubicBezTo>
                    <a:cubicBezTo>
                      <a:pt x="78" y="466"/>
                      <a:pt x="0" y="382"/>
                      <a:pt x="0" y="276"/>
                    </a:cubicBezTo>
                    <a:cubicBezTo>
                      <a:pt x="0" y="254"/>
                      <a:pt x="14" y="247"/>
                      <a:pt x="28" y="247"/>
                    </a:cubicBezTo>
                    <a:cubicBezTo>
                      <a:pt x="42" y="247"/>
                      <a:pt x="56" y="254"/>
                      <a:pt x="56" y="276"/>
                    </a:cubicBezTo>
                    <a:cubicBezTo>
                      <a:pt x="56" y="353"/>
                      <a:pt x="127" y="424"/>
                      <a:pt x="205" y="424"/>
                    </a:cubicBezTo>
                    <a:cubicBezTo>
                      <a:pt x="290" y="424"/>
                      <a:pt x="360" y="353"/>
                      <a:pt x="360" y="276"/>
                    </a:cubicBezTo>
                    <a:cubicBezTo>
                      <a:pt x="360" y="254"/>
                      <a:pt x="367" y="247"/>
                      <a:pt x="389" y="247"/>
                    </a:cubicBezTo>
                    <a:cubicBezTo>
                      <a:pt x="403" y="247"/>
                      <a:pt x="417" y="254"/>
                      <a:pt x="417" y="276"/>
                    </a:cubicBezTo>
                    <a:close/>
                    <a:moveTo>
                      <a:pt x="205" y="374"/>
                    </a:moveTo>
                    <a:lnTo>
                      <a:pt x="205" y="374"/>
                    </a:lnTo>
                    <a:cubicBezTo>
                      <a:pt x="141" y="374"/>
                      <a:pt x="92" y="325"/>
                      <a:pt x="92" y="261"/>
                    </a:cubicBezTo>
                    <a:cubicBezTo>
                      <a:pt x="92" y="113"/>
                      <a:pt x="92" y="113"/>
                      <a:pt x="92" y="113"/>
                    </a:cubicBezTo>
                    <a:cubicBezTo>
                      <a:pt x="92" y="49"/>
                      <a:pt x="141" y="0"/>
                      <a:pt x="205" y="0"/>
                    </a:cubicBezTo>
                    <a:cubicBezTo>
                      <a:pt x="269" y="0"/>
                      <a:pt x="318" y="49"/>
                      <a:pt x="318" y="113"/>
                    </a:cubicBezTo>
                    <a:cubicBezTo>
                      <a:pt x="318" y="261"/>
                      <a:pt x="318" y="261"/>
                      <a:pt x="318" y="261"/>
                    </a:cubicBezTo>
                    <a:cubicBezTo>
                      <a:pt x="318" y="325"/>
                      <a:pt x="269" y="374"/>
                      <a:pt x="205" y="37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97" name="Freeform 62"/>
              <p:cNvSpPr>
                <a:spLocks noChangeArrowheads="1"/>
              </p:cNvSpPr>
              <p:nvPr/>
            </p:nvSpPr>
            <p:spPr bwMode="auto">
              <a:xfrm>
                <a:off x="4585494" y="3121024"/>
                <a:ext cx="188913" cy="217488"/>
              </a:xfrm>
              <a:custGeom>
                <a:avLst/>
                <a:gdLst>
                  <a:gd name="T0" fmla="*/ 67067360 w 524"/>
                  <a:gd name="T1" fmla="*/ 20230719 h 602"/>
                  <a:gd name="T2" fmla="*/ 2859292 w 524"/>
                  <a:gd name="T3" fmla="*/ 61735884 h 602"/>
                  <a:gd name="T4" fmla="*/ 2859292 w 524"/>
                  <a:gd name="T5" fmla="*/ 61735884 h 602"/>
                  <a:gd name="T6" fmla="*/ 1819549 w 524"/>
                  <a:gd name="T7" fmla="*/ 62649550 h 602"/>
                  <a:gd name="T8" fmla="*/ 909955 w 524"/>
                  <a:gd name="T9" fmla="*/ 58995246 h 602"/>
                  <a:gd name="T10" fmla="*/ 65247810 w 524"/>
                  <a:gd name="T11" fmla="*/ 16576054 h 602"/>
                  <a:gd name="T12" fmla="*/ 65247810 w 524"/>
                  <a:gd name="T13" fmla="*/ 16576054 h 602"/>
                  <a:gd name="T14" fmla="*/ 66157405 w 524"/>
                  <a:gd name="T15" fmla="*/ 16576054 h 602"/>
                  <a:gd name="T16" fmla="*/ 67067360 w 524"/>
                  <a:gd name="T17" fmla="*/ 20230719 h 602"/>
                  <a:gd name="T18" fmla="*/ 19366467 w 524"/>
                  <a:gd name="T19" fmla="*/ 34065774 h 602"/>
                  <a:gd name="T20" fmla="*/ 34053731 w 524"/>
                  <a:gd name="T21" fmla="*/ 0 h 602"/>
                  <a:gd name="T22" fmla="*/ 48740636 w 524"/>
                  <a:gd name="T23" fmla="*/ 23102139 h 602"/>
                  <a:gd name="T24" fmla="*/ 19366467 w 524"/>
                  <a:gd name="T25" fmla="*/ 34065774 h 602"/>
                  <a:gd name="T26" fmla="*/ 7408706 w 524"/>
                  <a:gd name="T27" fmla="*/ 36023527 h 602"/>
                  <a:gd name="T28" fmla="*/ 7408706 w 524"/>
                  <a:gd name="T29" fmla="*/ 36023527 h 602"/>
                  <a:gd name="T30" fmla="*/ 14687265 w 524"/>
                  <a:gd name="T31" fmla="*/ 36023527 h 602"/>
                  <a:gd name="T32" fmla="*/ 16506814 w 524"/>
                  <a:gd name="T33" fmla="*/ 44246163 h 602"/>
                  <a:gd name="T34" fmla="*/ 7408706 w 524"/>
                  <a:gd name="T35" fmla="*/ 36023527 h 602"/>
                  <a:gd name="T36" fmla="*/ 30414272 w 524"/>
                  <a:gd name="T37" fmla="*/ 48814495 h 602"/>
                  <a:gd name="T38" fmla="*/ 34053731 w 524"/>
                  <a:gd name="T39" fmla="*/ 48814495 h 602"/>
                  <a:gd name="T40" fmla="*/ 18456512 w 524"/>
                  <a:gd name="T41" fmla="*/ 71002968 h 602"/>
                  <a:gd name="T42" fmla="*/ 30414272 w 524"/>
                  <a:gd name="T43" fmla="*/ 71002968 h 602"/>
                  <a:gd name="T44" fmla="*/ 17546557 w 524"/>
                  <a:gd name="T45" fmla="*/ 57167913 h 602"/>
                  <a:gd name="T46" fmla="*/ 34053731 w 524"/>
                  <a:gd name="T47" fmla="*/ 55340580 h 602"/>
                  <a:gd name="T48" fmla="*/ 34053731 w 524"/>
                  <a:gd name="T49" fmla="*/ 55340580 h 602"/>
                  <a:gd name="T50" fmla="*/ 36782875 w 524"/>
                  <a:gd name="T51" fmla="*/ 55340580 h 602"/>
                  <a:gd name="T52" fmla="*/ 53290050 w 524"/>
                  <a:gd name="T53" fmla="*/ 36023527 h 602"/>
                  <a:gd name="T54" fmla="*/ 60698396 w 524"/>
                  <a:gd name="T55" fmla="*/ 36023527 h 602"/>
                  <a:gd name="T56" fmla="*/ 60698396 w 524"/>
                  <a:gd name="T57" fmla="*/ 36023527 h 602"/>
                  <a:gd name="T58" fmla="*/ 37692830 w 524"/>
                  <a:gd name="T59" fmla="*/ 71002968 h 602"/>
                  <a:gd name="T60" fmla="*/ 53290050 w 524"/>
                  <a:gd name="T61" fmla="*/ 74657633 h 602"/>
                  <a:gd name="T62" fmla="*/ 37692830 w 524"/>
                  <a:gd name="T63" fmla="*/ 78442719 h 602"/>
                  <a:gd name="T64" fmla="*/ 18456512 w 524"/>
                  <a:gd name="T65" fmla="*/ 78442719 h 602"/>
                  <a:gd name="T66" fmla="*/ 18456512 w 524"/>
                  <a:gd name="T67" fmla="*/ 71002968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4" h="602">
                    <a:moveTo>
                      <a:pt x="516" y="155"/>
                    </a:moveTo>
                    <a:lnTo>
                      <a:pt x="516" y="155"/>
                    </a:lnTo>
                    <a:cubicBezTo>
                      <a:pt x="22" y="473"/>
                      <a:pt x="22" y="473"/>
                      <a:pt x="22" y="473"/>
                    </a:cubicBezTo>
                    <a:cubicBezTo>
                      <a:pt x="22" y="473"/>
                      <a:pt x="22" y="480"/>
                      <a:pt x="14" y="480"/>
                    </a:cubicBezTo>
                    <a:cubicBezTo>
                      <a:pt x="7" y="480"/>
                      <a:pt x="0" y="473"/>
                      <a:pt x="0" y="466"/>
                    </a:cubicBezTo>
                    <a:cubicBezTo>
                      <a:pt x="0" y="459"/>
                      <a:pt x="7" y="452"/>
                      <a:pt x="7" y="452"/>
                    </a:cubicBezTo>
                    <a:cubicBezTo>
                      <a:pt x="502" y="127"/>
                      <a:pt x="502" y="127"/>
                      <a:pt x="502" y="127"/>
                    </a:cubicBezTo>
                    <a:cubicBezTo>
                      <a:pt x="502" y="127"/>
                      <a:pt x="502" y="127"/>
                      <a:pt x="509" y="127"/>
                    </a:cubicBezTo>
                    <a:cubicBezTo>
                      <a:pt x="516" y="127"/>
                      <a:pt x="523" y="134"/>
                      <a:pt x="523" y="141"/>
                    </a:cubicBezTo>
                    <a:cubicBezTo>
                      <a:pt x="523" y="148"/>
                      <a:pt x="516" y="148"/>
                      <a:pt x="516" y="155"/>
                    </a:cubicBezTo>
                    <a:close/>
                    <a:moveTo>
                      <a:pt x="149" y="261"/>
                    </a:moveTo>
                    <a:lnTo>
                      <a:pt x="149" y="261"/>
                    </a:lnTo>
                    <a:cubicBezTo>
                      <a:pt x="149" y="113"/>
                      <a:pt x="149" y="113"/>
                      <a:pt x="149" y="113"/>
                    </a:cubicBezTo>
                    <a:cubicBezTo>
                      <a:pt x="149" y="49"/>
                      <a:pt x="198" y="0"/>
                      <a:pt x="262" y="0"/>
                    </a:cubicBezTo>
                    <a:cubicBezTo>
                      <a:pt x="325" y="0"/>
                      <a:pt x="375" y="49"/>
                      <a:pt x="375" y="113"/>
                    </a:cubicBezTo>
                    <a:cubicBezTo>
                      <a:pt x="375" y="177"/>
                      <a:pt x="375" y="177"/>
                      <a:pt x="375" y="177"/>
                    </a:cubicBezTo>
                    <a:cubicBezTo>
                      <a:pt x="163" y="318"/>
                      <a:pt x="163" y="318"/>
                      <a:pt x="163" y="318"/>
                    </a:cubicBezTo>
                    <a:cubicBezTo>
                      <a:pt x="156" y="304"/>
                      <a:pt x="149" y="283"/>
                      <a:pt x="149" y="261"/>
                    </a:cubicBezTo>
                    <a:close/>
                    <a:moveTo>
                      <a:pt x="57" y="276"/>
                    </a:moveTo>
                    <a:lnTo>
                      <a:pt x="57" y="276"/>
                    </a:lnTo>
                    <a:cubicBezTo>
                      <a:pt x="57" y="254"/>
                      <a:pt x="64" y="247"/>
                      <a:pt x="85" y="247"/>
                    </a:cubicBezTo>
                    <a:cubicBezTo>
                      <a:pt x="99" y="247"/>
                      <a:pt x="113" y="254"/>
                      <a:pt x="113" y="276"/>
                    </a:cubicBezTo>
                    <a:cubicBezTo>
                      <a:pt x="113" y="297"/>
                      <a:pt x="113" y="318"/>
                      <a:pt x="127" y="339"/>
                    </a:cubicBezTo>
                    <a:cubicBezTo>
                      <a:pt x="78" y="374"/>
                      <a:pt x="78" y="374"/>
                      <a:pt x="78" y="374"/>
                    </a:cubicBezTo>
                    <a:cubicBezTo>
                      <a:pt x="64" y="339"/>
                      <a:pt x="57" y="311"/>
                      <a:pt x="57" y="276"/>
                    </a:cubicBezTo>
                    <a:close/>
                    <a:moveTo>
                      <a:pt x="234" y="374"/>
                    </a:moveTo>
                    <a:lnTo>
                      <a:pt x="234" y="374"/>
                    </a:lnTo>
                    <a:cubicBezTo>
                      <a:pt x="375" y="283"/>
                      <a:pt x="375" y="283"/>
                      <a:pt x="375" y="283"/>
                    </a:cubicBezTo>
                    <a:cubicBezTo>
                      <a:pt x="368" y="332"/>
                      <a:pt x="318" y="374"/>
                      <a:pt x="262" y="374"/>
                    </a:cubicBezTo>
                    <a:cubicBezTo>
                      <a:pt x="255" y="374"/>
                      <a:pt x="241" y="374"/>
                      <a:pt x="234" y="374"/>
                    </a:cubicBezTo>
                    <a:close/>
                    <a:moveTo>
                      <a:pt x="142" y="544"/>
                    </a:moveTo>
                    <a:lnTo>
                      <a:pt x="142" y="544"/>
                    </a:lnTo>
                    <a:cubicBezTo>
                      <a:pt x="234" y="544"/>
                      <a:pt x="234" y="544"/>
                      <a:pt x="234" y="544"/>
                    </a:cubicBezTo>
                    <a:cubicBezTo>
                      <a:pt x="234" y="480"/>
                      <a:pt x="234" y="480"/>
                      <a:pt x="234" y="480"/>
                    </a:cubicBezTo>
                    <a:cubicBezTo>
                      <a:pt x="198" y="473"/>
                      <a:pt x="163" y="459"/>
                      <a:pt x="135" y="438"/>
                    </a:cubicBezTo>
                    <a:cubicBezTo>
                      <a:pt x="184" y="403"/>
                      <a:pt x="184" y="403"/>
                      <a:pt x="184" y="403"/>
                    </a:cubicBezTo>
                    <a:cubicBezTo>
                      <a:pt x="205" y="417"/>
                      <a:pt x="234" y="424"/>
                      <a:pt x="262" y="424"/>
                    </a:cubicBezTo>
                    <a:cubicBezTo>
                      <a:pt x="269" y="424"/>
                      <a:pt x="269" y="424"/>
                      <a:pt x="276" y="424"/>
                    </a:cubicBezTo>
                    <a:lnTo>
                      <a:pt x="283" y="424"/>
                    </a:lnTo>
                    <a:cubicBezTo>
                      <a:pt x="354" y="410"/>
                      <a:pt x="410" y="346"/>
                      <a:pt x="410" y="276"/>
                    </a:cubicBezTo>
                    <a:cubicBezTo>
                      <a:pt x="410" y="254"/>
                      <a:pt x="424" y="247"/>
                      <a:pt x="438" y="247"/>
                    </a:cubicBezTo>
                    <a:cubicBezTo>
                      <a:pt x="460" y="247"/>
                      <a:pt x="467" y="254"/>
                      <a:pt x="467" y="276"/>
                    </a:cubicBezTo>
                    <a:cubicBezTo>
                      <a:pt x="467" y="382"/>
                      <a:pt x="389" y="466"/>
                      <a:pt x="290" y="480"/>
                    </a:cubicBezTo>
                    <a:cubicBezTo>
                      <a:pt x="290" y="544"/>
                      <a:pt x="290" y="544"/>
                      <a:pt x="290" y="544"/>
                    </a:cubicBezTo>
                    <a:cubicBezTo>
                      <a:pt x="382" y="544"/>
                      <a:pt x="382" y="544"/>
                      <a:pt x="382" y="544"/>
                    </a:cubicBezTo>
                    <a:cubicBezTo>
                      <a:pt x="403" y="544"/>
                      <a:pt x="410" y="558"/>
                      <a:pt x="410" y="572"/>
                    </a:cubicBezTo>
                    <a:cubicBezTo>
                      <a:pt x="410" y="594"/>
                      <a:pt x="403" y="601"/>
                      <a:pt x="382" y="601"/>
                    </a:cubicBezTo>
                    <a:cubicBezTo>
                      <a:pt x="290" y="601"/>
                      <a:pt x="290" y="601"/>
                      <a:pt x="290" y="601"/>
                    </a:cubicBezTo>
                    <a:cubicBezTo>
                      <a:pt x="142" y="601"/>
                      <a:pt x="142" y="601"/>
                      <a:pt x="142" y="601"/>
                    </a:cubicBezTo>
                    <a:cubicBezTo>
                      <a:pt x="120" y="601"/>
                      <a:pt x="113" y="594"/>
                      <a:pt x="113" y="572"/>
                    </a:cubicBezTo>
                    <a:cubicBezTo>
                      <a:pt x="113" y="558"/>
                      <a:pt x="120" y="544"/>
                      <a:pt x="142" y="54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98" name="Freeform 63"/>
              <p:cNvSpPr>
                <a:spLocks noChangeArrowheads="1"/>
              </p:cNvSpPr>
              <p:nvPr/>
            </p:nvSpPr>
            <p:spPr bwMode="auto">
              <a:xfrm>
                <a:off x="4221958" y="3138487"/>
                <a:ext cx="155575" cy="185737"/>
              </a:xfrm>
              <a:custGeom>
                <a:avLst/>
                <a:gdLst>
                  <a:gd name="T0" fmla="*/ 52135991 w 432"/>
                  <a:gd name="T1" fmla="*/ 55628052 h 517"/>
                  <a:gd name="T2" fmla="*/ 52135991 w 432"/>
                  <a:gd name="T3" fmla="*/ 55628052 h 517"/>
                  <a:gd name="T4" fmla="*/ 3631524 w 432"/>
                  <a:gd name="T5" fmla="*/ 55628052 h 517"/>
                  <a:gd name="T6" fmla="*/ 0 w 432"/>
                  <a:gd name="T7" fmla="*/ 52013904 h 517"/>
                  <a:gd name="T8" fmla="*/ 3631524 w 432"/>
                  <a:gd name="T9" fmla="*/ 48400116 h 517"/>
                  <a:gd name="T10" fmla="*/ 7262688 w 432"/>
                  <a:gd name="T11" fmla="*/ 44786328 h 517"/>
                  <a:gd name="T12" fmla="*/ 7262688 w 432"/>
                  <a:gd name="T13" fmla="*/ 20134322 h 517"/>
                  <a:gd name="T14" fmla="*/ 24770997 w 432"/>
                  <a:gd name="T15" fmla="*/ 3743121 h 517"/>
                  <a:gd name="T16" fmla="*/ 28402521 w 432"/>
                  <a:gd name="T17" fmla="*/ 0 h 517"/>
                  <a:gd name="T18" fmla="*/ 32033685 w 432"/>
                  <a:gd name="T19" fmla="*/ 3743121 h 517"/>
                  <a:gd name="T20" fmla="*/ 48504828 w 432"/>
                  <a:gd name="T21" fmla="*/ 20134322 h 517"/>
                  <a:gd name="T22" fmla="*/ 48504828 w 432"/>
                  <a:gd name="T23" fmla="*/ 44786328 h 517"/>
                  <a:gd name="T24" fmla="*/ 52135991 w 432"/>
                  <a:gd name="T25" fmla="*/ 48400116 h 517"/>
                  <a:gd name="T26" fmla="*/ 55897161 w 432"/>
                  <a:gd name="T27" fmla="*/ 52013904 h 517"/>
                  <a:gd name="T28" fmla="*/ 52135991 w 432"/>
                  <a:gd name="T29" fmla="*/ 55628052 h 517"/>
                  <a:gd name="T30" fmla="*/ 28402521 w 432"/>
                  <a:gd name="T31" fmla="*/ 66598750 h 517"/>
                  <a:gd name="T32" fmla="*/ 28402521 w 432"/>
                  <a:gd name="T33" fmla="*/ 66598750 h 517"/>
                  <a:gd name="T34" fmla="*/ 21010188 w 432"/>
                  <a:gd name="T35" fmla="*/ 59370814 h 517"/>
                  <a:gd name="T36" fmla="*/ 35665209 w 432"/>
                  <a:gd name="T37" fmla="*/ 59370814 h 517"/>
                  <a:gd name="T38" fmla="*/ 28402521 w 432"/>
                  <a:gd name="T39" fmla="*/ 66598750 h 51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32" h="517">
                    <a:moveTo>
                      <a:pt x="402" y="431"/>
                    </a:moveTo>
                    <a:lnTo>
                      <a:pt x="402" y="431"/>
                    </a:lnTo>
                    <a:cubicBezTo>
                      <a:pt x="28" y="431"/>
                      <a:pt x="28" y="431"/>
                      <a:pt x="28" y="431"/>
                    </a:cubicBezTo>
                    <a:cubicBezTo>
                      <a:pt x="14" y="431"/>
                      <a:pt x="0" y="417"/>
                      <a:pt x="0" y="403"/>
                    </a:cubicBezTo>
                    <a:cubicBezTo>
                      <a:pt x="0" y="389"/>
                      <a:pt x="14" y="375"/>
                      <a:pt x="28" y="375"/>
                    </a:cubicBezTo>
                    <a:cubicBezTo>
                      <a:pt x="42" y="375"/>
                      <a:pt x="56" y="361"/>
                      <a:pt x="56" y="347"/>
                    </a:cubicBezTo>
                    <a:cubicBezTo>
                      <a:pt x="56" y="156"/>
                      <a:pt x="56" y="156"/>
                      <a:pt x="56" y="156"/>
                    </a:cubicBezTo>
                    <a:cubicBezTo>
                      <a:pt x="56" y="85"/>
                      <a:pt x="113" y="29"/>
                      <a:pt x="191" y="29"/>
                    </a:cubicBezTo>
                    <a:cubicBezTo>
                      <a:pt x="191" y="7"/>
                      <a:pt x="198" y="0"/>
                      <a:pt x="219" y="0"/>
                    </a:cubicBezTo>
                    <a:cubicBezTo>
                      <a:pt x="233" y="0"/>
                      <a:pt x="247" y="7"/>
                      <a:pt x="247" y="29"/>
                    </a:cubicBezTo>
                    <a:cubicBezTo>
                      <a:pt x="318" y="29"/>
                      <a:pt x="374" y="85"/>
                      <a:pt x="374" y="156"/>
                    </a:cubicBezTo>
                    <a:cubicBezTo>
                      <a:pt x="374" y="347"/>
                      <a:pt x="374" y="347"/>
                      <a:pt x="374" y="347"/>
                    </a:cubicBezTo>
                    <a:cubicBezTo>
                      <a:pt x="374" y="361"/>
                      <a:pt x="388" y="375"/>
                      <a:pt x="402" y="375"/>
                    </a:cubicBezTo>
                    <a:cubicBezTo>
                      <a:pt x="424" y="375"/>
                      <a:pt x="431" y="389"/>
                      <a:pt x="431" y="403"/>
                    </a:cubicBezTo>
                    <a:cubicBezTo>
                      <a:pt x="431" y="417"/>
                      <a:pt x="424" y="431"/>
                      <a:pt x="402" y="431"/>
                    </a:cubicBezTo>
                    <a:close/>
                    <a:moveTo>
                      <a:pt x="219" y="516"/>
                    </a:moveTo>
                    <a:lnTo>
                      <a:pt x="219" y="516"/>
                    </a:lnTo>
                    <a:cubicBezTo>
                      <a:pt x="184" y="516"/>
                      <a:pt x="162" y="488"/>
                      <a:pt x="162" y="460"/>
                    </a:cubicBezTo>
                    <a:cubicBezTo>
                      <a:pt x="275" y="460"/>
                      <a:pt x="275" y="460"/>
                      <a:pt x="275" y="460"/>
                    </a:cubicBezTo>
                    <a:cubicBezTo>
                      <a:pt x="275" y="488"/>
                      <a:pt x="247" y="516"/>
                      <a:pt x="219" y="516"/>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199" name="Freeform 64"/>
              <p:cNvSpPr>
                <a:spLocks noChangeArrowheads="1"/>
              </p:cNvSpPr>
              <p:nvPr/>
            </p:nvSpPr>
            <p:spPr bwMode="auto">
              <a:xfrm>
                <a:off x="3875883" y="3179762"/>
                <a:ext cx="88900" cy="104775"/>
              </a:xfrm>
              <a:custGeom>
                <a:avLst/>
                <a:gdLst>
                  <a:gd name="T0" fmla="*/ 31612340 w 249"/>
                  <a:gd name="T1" fmla="*/ 22945725 h 291"/>
                  <a:gd name="T2" fmla="*/ 31612340 w 249"/>
                  <a:gd name="T3" fmla="*/ 22945725 h 291"/>
                  <a:gd name="T4" fmla="*/ 28043130 w 249"/>
                  <a:gd name="T5" fmla="*/ 26575765 h 291"/>
                  <a:gd name="T6" fmla="*/ 3696669 w 249"/>
                  <a:gd name="T7" fmla="*/ 26575765 h 291"/>
                  <a:gd name="T8" fmla="*/ 0 w 249"/>
                  <a:gd name="T9" fmla="*/ 22945725 h 291"/>
                  <a:gd name="T10" fmla="*/ 892213 w 249"/>
                  <a:gd name="T11" fmla="*/ 21130705 h 291"/>
                  <a:gd name="T12" fmla="*/ 892213 w 249"/>
                  <a:gd name="T13" fmla="*/ 21130705 h 291"/>
                  <a:gd name="T14" fmla="*/ 12746975 w 249"/>
                  <a:gd name="T15" fmla="*/ 1944638 h 291"/>
                  <a:gd name="T16" fmla="*/ 12746975 w 249"/>
                  <a:gd name="T17" fmla="*/ 1944638 h 291"/>
                  <a:gd name="T18" fmla="*/ 12746975 w 249"/>
                  <a:gd name="T19" fmla="*/ 1944638 h 291"/>
                  <a:gd name="T20" fmla="*/ 12746975 w 249"/>
                  <a:gd name="T21" fmla="*/ 1944638 h 291"/>
                  <a:gd name="T22" fmla="*/ 15423614 w 249"/>
                  <a:gd name="T23" fmla="*/ 0 h 291"/>
                  <a:gd name="T24" fmla="*/ 18992824 w 249"/>
                  <a:gd name="T25" fmla="*/ 1944638 h 291"/>
                  <a:gd name="T26" fmla="*/ 18992824 w 249"/>
                  <a:gd name="T27" fmla="*/ 1944638 h 291"/>
                  <a:gd name="T28" fmla="*/ 18992824 w 249"/>
                  <a:gd name="T29" fmla="*/ 1944638 h 291"/>
                  <a:gd name="T30" fmla="*/ 18992824 w 249"/>
                  <a:gd name="T31" fmla="*/ 1944638 h 291"/>
                  <a:gd name="T32" fmla="*/ 30720127 w 249"/>
                  <a:gd name="T33" fmla="*/ 21130705 h 291"/>
                  <a:gd name="T34" fmla="*/ 30720127 w 249"/>
                  <a:gd name="T35" fmla="*/ 21130705 h 291"/>
                  <a:gd name="T36" fmla="*/ 31612340 w 249"/>
                  <a:gd name="T37" fmla="*/ 22945725 h 291"/>
                  <a:gd name="T38" fmla="*/ 3696669 w 249"/>
                  <a:gd name="T39" fmla="*/ 30335063 h 291"/>
                  <a:gd name="T40" fmla="*/ 3696669 w 249"/>
                  <a:gd name="T41" fmla="*/ 30335063 h 291"/>
                  <a:gd name="T42" fmla="*/ 28043130 w 249"/>
                  <a:gd name="T43" fmla="*/ 30335063 h 291"/>
                  <a:gd name="T44" fmla="*/ 31612340 w 249"/>
                  <a:gd name="T45" fmla="*/ 33965103 h 291"/>
                  <a:gd name="T46" fmla="*/ 28043130 w 249"/>
                  <a:gd name="T47" fmla="*/ 37594782 h 291"/>
                  <a:gd name="T48" fmla="*/ 3696669 w 249"/>
                  <a:gd name="T49" fmla="*/ 37594782 h 291"/>
                  <a:gd name="T50" fmla="*/ 0 w 249"/>
                  <a:gd name="T51" fmla="*/ 33965103 h 291"/>
                  <a:gd name="T52" fmla="*/ 3696669 w 249"/>
                  <a:gd name="T53" fmla="*/ 30335063 h 291"/>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49" h="291">
                    <a:moveTo>
                      <a:pt x="248" y="177"/>
                    </a:moveTo>
                    <a:lnTo>
                      <a:pt x="248" y="177"/>
                    </a:lnTo>
                    <a:cubicBezTo>
                      <a:pt x="248" y="191"/>
                      <a:pt x="234" y="205"/>
                      <a:pt x="220" y="205"/>
                    </a:cubicBezTo>
                    <a:cubicBezTo>
                      <a:pt x="29" y="205"/>
                      <a:pt x="29" y="205"/>
                      <a:pt x="29" y="205"/>
                    </a:cubicBezTo>
                    <a:cubicBezTo>
                      <a:pt x="15" y="205"/>
                      <a:pt x="0" y="191"/>
                      <a:pt x="0" y="177"/>
                    </a:cubicBezTo>
                    <a:cubicBezTo>
                      <a:pt x="0" y="170"/>
                      <a:pt x="0" y="163"/>
                      <a:pt x="7" y="163"/>
                    </a:cubicBezTo>
                    <a:cubicBezTo>
                      <a:pt x="100" y="15"/>
                      <a:pt x="100" y="15"/>
                      <a:pt x="100" y="15"/>
                    </a:cubicBezTo>
                    <a:cubicBezTo>
                      <a:pt x="107" y="0"/>
                      <a:pt x="114" y="0"/>
                      <a:pt x="121" y="0"/>
                    </a:cubicBezTo>
                    <a:cubicBezTo>
                      <a:pt x="135" y="0"/>
                      <a:pt x="142" y="0"/>
                      <a:pt x="149" y="15"/>
                    </a:cubicBezTo>
                    <a:cubicBezTo>
                      <a:pt x="241" y="163"/>
                      <a:pt x="241" y="163"/>
                      <a:pt x="241" y="163"/>
                    </a:cubicBezTo>
                    <a:cubicBezTo>
                      <a:pt x="241" y="163"/>
                      <a:pt x="248" y="170"/>
                      <a:pt x="248" y="177"/>
                    </a:cubicBezTo>
                    <a:close/>
                    <a:moveTo>
                      <a:pt x="29" y="234"/>
                    </a:moveTo>
                    <a:lnTo>
                      <a:pt x="29" y="234"/>
                    </a:lnTo>
                    <a:cubicBezTo>
                      <a:pt x="220" y="234"/>
                      <a:pt x="220" y="234"/>
                      <a:pt x="220" y="234"/>
                    </a:cubicBezTo>
                    <a:cubicBezTo>
                      <a:pt x="234" y="234"/>
                      <a:pt x="248" y="248"/>
                      <a:pt x="248" y="262"/>
                    </a:cubicBezTo>
                    <a:cubicBezTo>
                      <a:pt x="248" y="276"/>
                      <a:pt x="234" y="290"/>
                      <a:pt x="220" y="290"/>
                    </a:cubicBezTo>
                    <a:cubicBezTo>
                      <a:pt x="29" y="290"/>
                      <a:pt x="29" y="290"/>
                      <a:pt x="29" y="290"/>
                    </a:cubicBezTo>
                    <a:cubicBezTo>
                      <a:pt x="15" y="290"/>
                      <a:pt x="0" y="276"/>
                      <a:pt x="0" y="262"/>
                    </a:cubicBezTo>
                    <a:cubicBezTo>
                      <a:pt x="0" y="248"/>
                      <a:pt x="15" y="234"/>
                      <a:pt x="29" y="23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00" name="Freeform 65"/>
              <p:cNvSpPr>
                <a:spLocks noChangeArrowheads="1"/>
              </p:cNvSpPr>
              <p:nvPr/>
            </p:nvSpPr>
            <p:spPr bwMode="auto">
              <a:xfrm>
                <a:off x="3499644" y="3184524"/>
                <a:ext cx="82550" cy="88900"/>
              </a:xfrm>
              <a:custGeom>
                <a:avLst/>
                <a:gdLst>
                  <a:gd name="T0" fmla="*/ 0 w 228"/>
                  <a:gd name="T1" fmla="*/ 3597941 h 248"/>
                  <a:gd name="T2" fmla="*/ 0 w 228"/>
                  <a:gd name="T3" fmla="*/ 3597941 h 248"/>
                  <a:gd name="T4" fmla="*/ 0 w 228"/>
                  <a:gd name="T5" fmla="*/ 28141152 h 248"/>
                  <a:gd name="T6" fmla="*/ 0 w 228"/>
                  <a:gd name="T7" fmla="*/ 28141152 h 248"/>
                  <a:gd name="T8" fmla="*/ 3801645 w 228"/>
                  <a:gd name="T9" fmla="*/ 31739451 h 248"/>
                  <a:gd name="T10" fmla="*/ 5636934 w 228"/>
                  <a:gd name="T11" fmla="*/ 30839697 h 248"/>
                  <a:gd name="T12" fmla="*/ 5636934 w 228"/>
                  <a:gd name="T13" fmla="*/ 30839697 h 248"/>
                  <a:gd name="T14" fmla="*/ 22284879 w 228"/>
                  <a:gd name="T15" fmla="*/ 20816939 h 248"/>
                  <a:gd name="T16" fmla="*/ 22284879 w 228"/>
                  <a:gd name="T17" fmla="*/ 28141152 h 248"/>
                  <a:gd name="T18" fmla="*/ 25955458 w 228"/>
                  <a:gd name="T19" fmla="*/ 31739451 h 248"/>
                  <a:gd name="T20" fmla="*/ 29757103 w 228"/>
                  <a:gd name="T21" fmla="*/ 28141152 h 248"/>
                  <a:gd name="T22" fmla="*/ 29757103 w 228"/>
                  <a:gd name="T23" fmla="*/ 3597941 h 248"/>
                  <a:gd name="T24" fmla="*/ 25955458 w 228"/>
                  <a:gd name="T25" fmla="*/ 0 h 248"/>
                  <a:gd name="T26" fmla="*/ 22284879 w 228"/>
                  <a:gd name="T27" fmla="*/ 3597941 h 248"/>
                  <a:gd name="T28" fmla="*/ 22284879 w 228"/>
                  <a:gd name="T29" fmla="*/ 10793822 h 248"/>
                  <a:gd name="T30" fmla="*/ 5636934 w 228"/>
                  <a:gd name="T31" fmla="*/ 899396 h 248"/>
                  <a:gd name="T32" fmla="*/ 5636934 w 228"/>
                  <a:gd name="T33" fmla="*/ 899396 h 248"/>
                  <a:gd name="T34" fmla="*/ 3801645 w 228"/>
                  <a:gd name="T35" fmla="*/ 0 h 248"/>
                  <a:gd name="T36" fmla="*/ 0 w 228"/>
                  <a:gd name="T37" fmla="*/ 3597941 h 24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28" h="248">
                    <a:moveTo>
                      <a:pt x="0" y="28"/>
                    </a:moveTo>
                    <a:lnTo>
                      <a:pt x="0" y="28"/>
                    </a:lnTo>
                    <a:cubicBezTo>
                      <a:pt x="0" y="219"/>
                      <a:pt x="0" y="219"/>
                      <a:pt x="0" y="219"/>
                    </a:cubicBezTo>
                    <a:cubicBezTo>
                      <a:pt x="0" y="233"/>
                      <a:pt x="15" y="247"/>
                      <a:pt x="29" y="247"/>
                    </a:cubicBezTo>
                    <a:cubicBezTo>
                      <a:pt x="36" y="247"/>
                      <a:pt x="43" y="247"/>
                      <a:pt x="43" y="240"/>
                    </a:cubicBezTo>
                    <a:cubicBezTo>
                      <a:pt x="170" y="162"/>
                      <a:pt x="170" y="162"/>
                      <a:pt x="170" y="162"/>
                    </a:cubicBezTo>
                    <a:cubicBezTo>
                      <a:pt x="170" y="219"/>
                      <a:pt x="170" y="219"/>
                      <a:pt x="170" y="219"/>
                    </a:cubicBezTo>
                    <a:cubicBezTo>
                      <a:pt x="170" y="233"/>
                      <a:pt x="184" y="247"/>
                      <a:pt x="198" y="247"/>
                    </a:cubicBezTo>
                    <a:cubicBezTo>
                      <a:pt x="213" y="247"/>
                      <a:pt x="227" y="233"/>
                      <a:pt x="227" y="219"/>
                    </a:cubicBezTo>
                    <a:cubicBezTo>
                      <a:pt x="227" y="28"/>
                      <a:pt x="227" y="28"/>
                      <a:pt x="227" y="28"/>
                    </a:cubicBezTo>
                    <a:cubicBezTo>
                      <a:pt x="227" y="14"/>
                      <a:pt x="213" y="0"/>
                      <a:pt x="198" y="0"/>
                    </a:cubicBezTo>
                    <a:cubicBezTo>
                      <a:pt x="184" y="0"/>
                      <a:pt x="170" y="14"/>
                      <a:pt x="170" y="28"/>
                    </a:cubicBezTo>
                    <a:cubicBezTo>
                      <a:pt x="170" y="84"/>
                      <a:pt x="170" y="84"/>
                      <a:pt x="170" y="84"/>
                    </a:cubicBezTo>
                    <a:cubicBezTo>
                      <a:pt x="43" y="7"/>
                      <a:pt x="43" y="7"/>
                      <a:pt x="43" y="7"/>
                    </a:cubicBezTo>
                    <a:cubicBezTo>
                      <a:pt x="43" y="7"/>
                      <a:pt x="36" y="0"/>
                      <a:pt x="29" y="0"/>
                    </a:cubicBezTo>
                    <a:cubicBezTo>
                      <a:pt x="15" y="0"/>
                      <a:pt x="0" y="14"/>
                      <a:pt x="0" y="28"/>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01" name="Freeform 66"/>
              <p:cNvSpPr>
                <a:spLocks noChangeArrowheads="1"/>
              </p:cNvSpPr>
              <p:nvPr/>
            </p:nvSpPr>
            <p:spPr bwMode="auto">
              <a:xfrm>
                <a:off x="3120232" y="3184524"/>
                <a:ext cx="82550" cy="88900"/>
              </a:xfrm>
              <a:custGeom>
                <a:avLst/>
                <a:gdLst>
                  <a:gd name="T0" fmla="*/ 29757103 w 228"/>
                  <a:gd name="T1" fmla="*/ 3597941 h 248"/>
                  <a:gd name="T2" fmla="*/ 29757103 w 228"/>
                  <a:gd name="T3" fmla="*/ 3597941 h 248"/>
                  <a:gd name="T4" fmla="*/ 29757103 w 228"/>
                  <a:gd name="T5" fmla="*/ 28141152 h 248"/>
                  <a:gd name="T6" fmla="*/ 29757103 w 228"/>
                  <a:gd name="T7" fmla="*/ 28141152 h 248"/>
                  <a:gd name="T8" fmla="*/ 25955458 w 228"/>
                  <a:gd name="T9" fmla="*/ 31739451 h 248"/>
                  <a:gd name="T10" fmla="*/ 24120179 w 228"/>
                  <a:gd name="T11" fmla="*/ 30839697 h 248"/>
                  <a:gd name="T12" fmla="*/ 24120179 w 228"/>
                  <a:gd name="T13" fmla="*/ 30839697 h 248"/>
                  <a:gd name="T14" fmla="*/ 7472223 w 228"/>
                  <a:gd name="T15" fmla="*/ 20816939 h 248"/>
                  <a:gd name="T16" fmla="*/ 7472223 w 228"/>
                  <a:gd name="T17" fmla="*/ 28141152 h 248"/>
                  <a:gd name="T18" fmla="*/ 3801645 w 228"/>
                  <a:gd name="T19" fmla="*/ 31739451 h 248"/>
                  <a:gd name="T20" fmla="*/ 0 w 228"/>
                  <a:gd name="T21" fmla="*/ 28141152 h 248"/>
                  <a:gd name="T22" fmla="*/ 0 w 228"/>
                  <a:gd name="T23" fmla="*/ 3597941 h 248"/>
                  <a:gd name="T24" fmla="*/ 3801645 w 228"/>
                  <a:gd name="T25" fmla="*/ 0 h 248"/>
                  <a:gd name="T26" fmla="*/ 7472223 w 228"/>
                  <a:gd name="T27" fmla="*/ 3597941 h 248"/>
                  <a:gd name="T28" fmla="*/ 7472223 w 228"/>
                  <a:gd name="T29" fmla="*/ 10793822 h 248"/>
                  <a:gd name="T30" fmla="*/ 24120179 w 228"/>
                  <a:gd name="T31" fmla="*/ 899396 h 248"/>
                  <a:gd name="T32" fmla="*/ 24120179 w 228"/>
                  <a:gd name="T33" fmla="*/ 899396 h 248"/>
                  <a:gd name="T34" fmla="*/ 25955458 w 228"/>
                  <a:gd name="T35" fmla="*/ 0 h 248"/>
                  <a:gd name="T36" fmla="*/ 29757103 w 228"/>
                  <a:gd name="T37" fmla="*/ 3597941 h 24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28" h="248">
                    <a:moveTo>
                      <a:pt x="227" y="28"/>
                    </a:moveTo>
                    <a:lnTo>
                      <a:pt x="227" y="28"/>
                    </a:lnTo>
                    <a:cubicBezTo>
                      <a:pt x="227" y="219"/>
                      <a:pt x="227" y="219"/>
                      <a:pt x="227" y="219"/>
                    </a:cubicBezTo>
                    <a:cubicBezTo>
                      <a:pt x="227" y="233"/>
                      <a:pt x="212" y="247"/>
                      <a:pt x="198" y="247"/>
                    </a:cubicBezTo>
                    <a:cubicBezTo>
                      <a:pt x="191" y="247"/>
                      <a:pt x="184" y="247"/>
                      <a:pt x="184" y="240"/>
                    </a:cubicBezTo>
                    <a:cubicBezTo>
                      <a:pt x="57" y="162"/>
                      <a:pt x="57" y="162"/>
                      <a:pt x="57" y="162"/>
                    </a:cubicBezTo>
                    <a:cubicBezTo>
                      <a:pt x="57" y="219"/>
                      <a:pt x="57" y="219"/>
                      <a:pt x="57" y="219"/>
                    </a:cubicBezTo>
                    <a:cubicBezTo>
                      <a:pt x="57" y="233"/>
                      <a:pt x="43" y="247"/>
                      <a:pt x="29" y="247"/>
                    </a:cubicBezTo>
                    <a:cubicBezTo>
                      <a:pt x="7" y="247"/>
                      <a:pt x="0" y="233"/>
                      <a:pt x="0" y="219"/>
                    </a:cubicBezTo>
                    <a:cubicBezTo>
                      <a:pt x="0" y="28"/>
                      <a:pt x="0" y="28"/>
                      <a:pt x="0" y="28"/>
                    </a:cubicBezTo>
                    <a:cubicBezTo>
                      <a:pt x="0" y="14"/>
                      <a:pt x="7" y="0"/>
                      <a:pt x="29" y="0"/>
                    </a:cubicBezTo>
                    <a:cubicBezTo>
                      <a:pt x="43" y="0"/>
                      <a:pt x="57" y="14"/>
                      <a:pt x="57" y="28"/>
                    </a:cubicBezTo>
                    <a:cubicBezTo>
                      <a:pt x="57" y="84"/>
                      <a:pt x="57" y="84"/>
                      <a:pt x="57" y="84"/>
                    </a:cubicBezTo>
                    <a:cubicBezTo>
                      <a:pt x="184" y="7"/>
                      <a:pt x="184" y="7"/>
                      <a:pt x="184" y="7"/>
                    </a:cubicBezTo>
                    <a:cubicBezTo>
                      <a:pt x="184" y="7"/>
                      <a:pt x="191" y="0"/>
                      <a:pt x="198" y="0"/>
                    </a:cubicBezTo>
                    <a:cubicBezTo>
                      <a:pt x="212" y="0"/>
                      <a:pt x="227" y="14"/>
                      <a:pt x="227" y="28"/>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02" name="Freeform 67"/>
              <p:cNvSpPr>
                <a:spLocks noChangeArrowheads="1"/>
              </p:cNvSpPr>
              <p:nvPr/>
            </p:nvSpPr>
            <p:spPr bwMode="auto">
              <a:xfrm>
                <a:off x="2715420" y="3184524"/>
                <a:ext cx="130175" cy="88900"/>
              </a:xfrm>
              <a:custGeom>
                <a:avLst/>
                <a:gdLst>
                  <a:gd name="T0" fmla="*/ 0 w 361"/>
                  <a:gd name="T1" fmla="*/ 3597941 h 248"/>
                  <a:gd name="T2" fmla="*/ 0 w 361"/>
                  <a:gd name="T3" fmla="*/ 3597941 h 248"/>
                  <a:gd name="T4" fmla="*/ 0 w 361"/>
                  <a:gd name="T5" fmla="*/ 28141152 h 248"/>
                  <a:gd name="T6" fmla="*/ 3640933 w 361"/>
                  <a:gd name="T7" fmla="*/ 31739451 h 248"/>
                  <a:gd name="T8" fmla="*/ 5461220 w 361"/>
                  <a:gd name="T9" fmla="*/ 30839697 h 248"/>
                  <a:gd name="T10" fmla="*/ 5461220 w 361"/>
                  <a:gd name="T11" fmla="*/ 30839697 h 248"/>
                  <a:gd name="T12" fmla="*/ 19244264 w 361"/>
                  <a:gd name="T13" fmla="*/ 22615730 h 248"/>
                  <a:gd name="T14" fmla="*/ 19244264 w 361"/>
                  <a:gd name="T15" fmla="*/ 28141152 h 248"/>
                  <a:gd name="T16" fmla="*/ 22885198 w 361"/>
                  <a:gd name="T17" fmla="*/ 31739451 h 248"/>
                  <a:gd name="T18" fmla="*/ 24835659 w 361"/>
                  <a:gd name="T19" fmla="*/ 30839697 h 248"/>
                  <a:gd name="T20" fmla="*/ 24835659 w 361"/>
                  <a:gd name="T21" fmla="*/ 30839697 h 248"/>
                  <a:gd name="T22" fmla="*/ 44990067 w 361"/>
                  <a:gd name="T23" fmla="*/ 19017789 h 248"/>
                  <a:gd name="T24" fmla="*/ 44990067 w 361"/>
                  <a:gd name="T25" fmla="*/ 19017789 h 248"/>
                  <a:gd name="T26" fmla="*/ 44990067 w 361"/>
                  <a:gd name="T27" fmla="*/ 19017789 h 248"/>
                  <a:gd name="T28" fmla="*/ 44990067 w 361"/>
                  <a:gd name="T29" fmla="*/ 19017789 h 248"/>
                  <a:gd name="T30" fmla="*/ 46810353 w 361"/>
                  <a:gd name="T31" fmla="*/ 16319244 h 248"/>
                  <a:gd name="T32" fmla="*/ 44990067 w 361"/>
                  <a:gd name="T33" fmla="*/ 12721303 h 248"/>
                  <a:gd name="T34" fmla="*/ 44990067 w 361"/>
                  <a:gd name="T35" fmla="*/ 12721303 h 248"/>
                  <a:gd name="T36" fmla="*/ 44990067 w 361"/>
                  <a:gd name="T37" fmla="*/ 12721303 h 248"/>
                  <a:gd name="T38" fmla="*/ 44990067 w 361"/>
                  <a:gd name="T39" fmla="*/ 12721303 h 248"/>
                  <a:gd name="T40" fmla="*/ 24835659 w 361"/>
                  <a:gd name="T41" fmla="*/ 899396 h 248"/>
                  <a:gd name="T42" fmla="*/ 24835659 w 361"/>
                  <a:gd name="T43" fmla="*/ 899396 h 248"/>
                  <a:gd name="T44" fmla="*/ 22885198 w 361"/>
                  <a:gd name="T45" fmla="*/ 0 h 248"/>
                  <a:gd name="T46" fmla="*/ 19244264 w 361"/>
                  <a:gd name="T47" fmla="*/ 3597941 h 248"/>
                  <a:gd name="T48" fmla="*/ 19244264 w 361"/>
                  <a:gd name="T49" fmla="*/ 3597941 h 248"/>
                  <a:gd name="T50" fmla="*/ 19244264 w 361"/>
                  <a:gd name="T51" fmla="*/ 8995031 h 248"/>
                  <a:gd name="T52" fmla="*/ 5461220 w 361"/>
                  <a:gd name="T53" fmla="*/ 899396 h 248"/>
                  <a:gd name="T54" fmla="*/ 5461220 w 361"/>
                  <a:gd name="T55" fmla="*/ 899396 h 248"/>
                  <a:gd name="T56" fmla="*/ 3640933 w 361"/>
                  <a:gd name="T57" fmla="*/ 0 h 248"/>
                  <a:gd name="T58" fmla="*/ 0 w 361"/>
                  <a:gd name="T59" fmla="*/ 3597941 h 24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61" h="248">
                    <a:moveTo>
                      <a:pt x="0" y="28"/>
                    </a:moveTo>
                    <a:lnTo>
                      <a:pt x="0" y="28"/>
                    </a:lnTo>
                    <a:cubicBezTo>
                      <a:pt x="0" y="219"/>
                      <a:pt x="0" y="219"/>
                      <a:pt x="0" y="219"/>
                    </a:cubicBezTo>
                    <a:cubicBezTo>
                      <a:pt x="0" y="233"/>
                      <a:pt x="14" y="247"/>
                      <a:pt x="28" y="247"/>
                    </a:cubicBezTo>
                    <a:cubicBezTo>
                      <a:pt x="35" y="247"/>
                      <a:pt x="42" y="247"/>
                      <a:pt x="42" y="240"/>
                    </a:cubicBezTo>
                    <a:cubicBezTo>
                      <a:pt x="148" y="176"/>
                      <a:pt x="148" y="176"/>
                      <a:pt x="148" y="176"/>
                    </a:cubicBezTo>
                    <a:cubicBezTo>
                      <a:pt x="148" y="219"/>
                      <a:pt x="148" y="219"/>
                      <a:pt x="148" y="219"/>
                    </a:cubicBezTo>
                    <a:cubicBezTo>
                      <a:pt x="148" y="233"/>
                      <a:pt x="162" y="247"/>
                      <a:pt x="176" y="247"/>
                    </a:cubicBezTo>
                    <a:cubicBezTo>
                      <a:pt x="183" y="247"/>
                      <a:pt x="191" y="247"/>
                      <a:pt x="191" y="240"/>
                    </a:cubicBezTo>
                    <a:cubicBezTo>
                      <a:pt x="346" y="148"/>
                      <a:pt x="346" y="148"/>
                      <a:pt x="346" y="148"/>
                    </a:cubicBezTo>
                    <a:cubicBezTo>
                      <a:pt x="353" y="141"/>
                      <a:pt x="360" y="134"/>
                      <a:pt x="360" y="127"/>
                    </a:cubicBezTo>
                    <a:cubicBezTo>
                      <a:pt x="360" y="113"/>
                      <a:pt x="353" y="106"/>
                      <a:pt x="346" y="99"/>
                    </a:cubicBezTo>
                    <a:cubicBezTo>
                      <a:pt x="191" y="7"/>
                      <a:pt x="191" y="7"/>
                      <a:pt x="191" y="7"/>
                    </a:cubicBezTo>
                    <a:cubicBezTo>
                      <a:pt x="191" y="7"/>
                      <a:pt x="183" y="0"/>
                      <a:pt x="176" y="0"/>
                    </a:cubicBezTo>
                    <a:cubicBezTo>
                      <a:pt x="162" y="0"/>
                      <a:pt x="148" y="14"/>
                      <a:pt x="148" y="28"/>
                    </a:cubicBezTo>
                    <a:cubicBezTo>
                      <a:pt x="148" y="70"/>
                      <a:pt x="148" y="70"/>
                      <a:pt x="148" y="70"/>
                    </a:cubicBezTo>
                    <a:cubicBezTo>
                      <a:pt x="42" y="7"/>
                      <a:pt x="42" y="7"/>
                      <a:pt x="42" y="7"/>
                    </a:cubicBezTo>
                    <a:cubicBezTo>
                      <a:pt x="42" y="7"/>
                      <a:pt x="35" y="0"/>
                      <a:pt x="28" y="0"/>
                    </a:cubicBezTo>
                    <a:cubicBezTo>
                      <a:pt x="14" y="0"/>
                      <a:pt x="0" y="14"/>
                      <a:pt x="0" y="28"/>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03" name="Freeform 68"/>
              <p:cNvSpPr>
                <a:spLocks noChangeArrowheads="1"/>
              </p:cNvSpPr>
              <p:nvPr/>
            </p:nvSpPr>
            <p:spPr bwMode="auto">
              <a:xfrm>
                <a:off x="2337595" y="3184524"/>
                <a:ext cx="127000" cy="88900"/>
              </a:xfrm>
              <a:custGeom>
                <a:avLst/>
                <a:gdLst>
                  <a:gd name="T0" fmla="*/ 45433353 w 354"/>
                  <a:gd name="T1" fmla="*/ 3597941 h 248"/>
                  <a:gd name="T2" fmla="*/ 45433353 w 354"/>
                  <a:gd name="T3" fmla="*/ 3597941 h 248"/>
                  <a:gd name="T4" fmla="*/ 45433353 w 354"/>
                  <a:gd name="T5" fmla="*/ 28141152 h 248"/>
                  <a:gd name="T6" fmla="*/ 41829638 w 354"/>
                  <a:gd name="T7" fmla="*/ 31739451 h 248"/>
                  <a:gd name="T8" fmla="*/ 40027602 w 354"/>
                  <a:gd name="T9" fmla="*/ 30839697 h 248"/>
                  <a:gd name="T10" fmla="*/ 40027602 w 354"/>
                  <a:gd name="T11" fmla="*/ 30839697 h 248"/>
                  <a:gd name="T12" fmla="*/ 26384788 w 354"/>
                  <a:gd name="T13" fmla="*/ 22615730 h 248"/>
                  <a:gd name="T14" fmla="*/ 26384788 w 354"/>
                  <a:gd name="T15" fmla="*/ 28141152 h 248"/>
                  <a:gd name="T16" fmla="*/ 22652280 w 354"/>
                  <a:gd name="T17" fmla="*/ 31739451 h 248"/>
                  <a:gd name="T18" fmla="*/ 20850602 w 354"/>
                  <a:gd name="T19" fmla="*/ 30839697 h 248"/>
                  <a:gd name="T20" fmla="*/ 20850602 w 354"/>
                  <a:gd name="T21" fmla="*/ 30839697 h 248"/>
                  <a:gd name="T22" fmla="*/ 1802037 w 354"/>
                  <a:gd name="T23" fmla="*/ 19017789 h 248"/>
                  <a:gd name="T24" fmla="*/ 1802037 w 354"/>
                  <a:gd name="T25" fmla="*/ 19017789 h 248"/>
                  <a:gd name="T26" fmla="*/ 1802037 w 354"/>
                  <a:gd name="T27" fmla="*/ 19017789 h 248"/>
                  <a:gd name="T28" fmla="*/ 1802037 w 354"/>
                  <a:gd name="T29" fmla="*/ 19017789 h 248"/>
                  <a:gd name="T30" fmla="*/ 0 w 354"/>
                  <a:gd name="T31" fmla="*/ 16319244 h 248"/>
                  <a:gd name="T32" fmla="*/ 1802037 w 354"/>
                  <a:gd name="T33" fmla="*/ 12721303 h 248"/>
                  <a:gd name="T34" fmla="*/ 1802037 w 354"/>
                  <a:gd name="T35" fmla="*/ 12721303 h 248"/>
                  <a:gd name="T36" fmla="*/ 1802037 w 354"/>
                  <a:gd name="T37" fmla="*/ 12721303 h 248"/>
                  <a:gd name="T38" fmla="*/ 1802037 w 354"/>
                  <a:gd name="T39" fmla="*/ 12721303 h 248"/>
                  <a:gd name="T40" fmla="*/ 20850602 w 354"/>
                  <a:gd name="T41" fmla="*/ 899396 h 248"/>
                  <a:gd name="T42" fmla="*/ 20850602 w 354"/>
                  <a:gd name="T43" fmla="*/ 899396 h 248"/>
                  <a:gd name="T44" fmla="*/ 22652280 w 354"/>
                  <a:gd name="T45" fmla="*/ 0 h 248"/>
                  <a:gd name="T46" fmla="*/ 26384788 w 354"/>
                  <a:gd name="T47" fmla="*/ 3597941 h 248"/>
                  <a:gd name="T48" fmla="*/ 26384788 w 354"/>
                  <a:gd name="T49" fmla="*/ 3597941 h 248"/>
                  <a:gd name="T50" fmla="*/ 26384788 w 354"/>
                  <a:gd name="T51" fmla="*/ 8995031 h 248"/>
                  <a:gd name="T52" fmla="*/ 40027602 w 354"/>
                  <a:gd name="T53" fmla="*/ 899396 h 248"/>
                  <a:gd name="T54" fmla="*/ 40027602 w 354"/>
                  <a:gd name="T55" fmla="*/ 899396 h 248"/>
                  <a:gd name="T56" fmla="*/ 41829638 w 354"/>
                  <a:gd name="T57" fmla="*/ 0 h 248"/>
                  <a:gd name="T58" fmla="*/ 45433353 w 354"/>
                  <a:gd name="T59" fmla="*/ 3597941 h 24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54" h="248">
                    <a:moveTo>
                      <a:pt x="353" y="28"/>
                    </a:moveTo>
                    <a:lnTo>
                      <a:pt x="353" y="28"/>
                    </a:lnTo>
                    <a:cubicBezTo>
                      <a:pt x="353" y="219"/>
                      <a:pt x="353" y="219"/>
                      <a:pt x="353" y="219"/>
                    </a:cubicBezTo>
                    <a:cubicBezTo>
                      <a:pt x="353" y="233"/>
                      <a:pt x="346" y="247"/>
                      <a:pt x="325" y="247"/>
                    </a:cubicBezTo>
                    <a:cubicBezTo>
                      <a:pt x="325" y="247"/>
                      <a:pt x="318" y="247"/>
                      <a:pt x="311" y="240"/>
                    </a:cubicBezTo>
                    <a:cubicBezTo>
                      <a:pt x="205" y="176"/>
                      <a:pt x="205" y="176"/>
                      <a:pt x="205" y="176"/>
                    </a:cubicBezTo>
                    <a:cubicBezTo>
                      <a:pt x="205" y="219"/>
                      <a:pt x="205" y="219"/>
                      <a:pt x="205" y="219"/>
                    </a:cubicBezTo>
                    <a:cubicBezTo>
                      <a:pt x="205" y="233"/>
                      <a:pt x="190" y="247"/>
                      <a:pt x="176" y="247"/>
                    </a:cubicBezTo>
                    <a:cubicBezTo>
                      <a:pt x="169" y="247"/>
                      <a:pt x="162" y="247"/>
                      <a:pt x="162" y="240"/>
                    </a:cubicBezTo>
                    <a:cubicBezTo>
                      <a:pt x="14" y="148"/>
                      <a:pt x="14" y="148"/>
                      <a:pt x="14" y="148"/>
                    </a:cubicBezTo>
                    <a:cubicBezTo>
                      <a:pt x="0" y="141"/>
                      <a:pt x="0" y="134"/>
                      <a:pt x="0" y="127"/>
                    </a:cubicBezTo>
                    <a:cubicBezTo>
                      <a:pt x="0" y="113"/>
                      <a:pt x="0" y="106"/>
                      <a:pt x="14" y="99"/>
                    </a:cubicBezTo>
                    <a:cubicBezTo>
                      <a:pt x="162" y="7"/>
                      <a:pt x="162" y="7"/>
                      <a:pt x="162" y="7"/>
                    </a:cubicBezTo>
                    <a:cubicBezTo>
                      <a:pt x="162" y="7"/>
                      <a:pt x="169" y="0"/>
                      <a:pt x="176" y="0"/>
                    </a:cubicBezTo>
                    <a:cubicBezTo>
                      <a:pt x="190" y="0"/>
                      <a:pt x="205" y="14"/>
                      <a:pt x="205" y="28"/>
                    </a:cubicBezTo>
                    <a:cubicBezTo>
                      <a:pt x="205" y="70"/>
                      <a:pt x="205" y="70"/>
                      <a:pt x="205" y="70"/>
                    </a:cubicBezTo>
                    <a:cubicBezTo>
                      <a:pt x="311" y="7"/>
                      <a:pt x="311" y="7"/>
                      <a:pt x="311" y="7"/>
                    </a:cubicBezTo>
                    <a:cubicBezTo>
                      <a:pt x="318" y="7"/>
                      <a:pt x="325" y="0"/>
                      <a:pt x="325" y="0"/>
                    </a:cubicBezTo>
                    <a:cubicBezTo>
                      <a:pt x="346" y="0"/>
                      <a:pt x="353" y="14"/>
                      <a:pt x="353" y="28"/>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04" name="Freeform 69"/>
              <p:cNvSpPr>
                <a:spLocks noChangeArrowheads="1"/>
              </p:cNvSpPr>
              <p:nvPr/>
            </p:nvSpPr>
            <p:spPr bwMode="auto">
              <a:xfrm>
                <a:off x="1989933" y="3184524"/>
                <a:ext cx="61912" cy="88900"/>
              </a:xfrm>
              <a:custGeom>
                <a:avLst/>
                <a:gdLst>
                  <a:gd name="T0" fmla="*/ 18614151 w 171"/>
                  <a:gd name="T1" fmla="*/ 31739451 h 248"/>
                  <a:gd name="T2" fmla="*/ 18614151 w 171"/>
                  <a:gd name="T3" fmla="*/ 31739451 h 248"/>
                  <a:gd name="T4" fmla="*/ 14943964 w 171"/>
                  <a:gd name="T5" fmla="*/ 28141152 h 248"/>
                  <a:gd name="T6" fmla="*/ 14943964 w 171"/>
                  <a:gd name="T7" fmla="*/ 3597941 h 248"/>
                  <a:gd name="T8" fmla="*/ 18614151 w 171"/>
                  <a:gd name="T9" fmla="*/ 0 h 248"/>
                  <a:gd name="T10" fmla="*/ 22284699 w 171"/>
                  <a:gd name="T11" fmla="*/ 3597941 h 248"/>
                  <a:gd name="T12" fmla="*/ 22284699 w 171"/>
                  <a:gd name="T13" fmla="*/ 28141152 h 248"/>
                  <a:gd name="T14" fmla="*/ 18614151 w 171"/>
                  <a:gd name="T15" fmla="*/ 31739451 h 248"/>
                  <a:gd name="T16" fmla="*/ 3801614 w 171"/>
                  <a:gd name="T17" fmla="*/ 31739451 h 248"/>
                  <a:gd name="T18" fmla="*/ 3801614 w 171"/>
                  <a:gd name="T19" fmla="*/ 31739451 h 248"/>
                  <a:gd name="T20" fmla="*/ 0 w 171"/>
                  <a:gd name="T21" fmla="*/ 28141152 h 248"/>
                  <a:gd name="T22" fmla="*/ 0 w 171"/>
                  <a:gd name="T23" fmla="*/ 3597941 h 248"/>
                  <a:gd name="T24" fmla="*/ 3801614 w 171"/>
                  <a:gd name="T25" fmla="*/ 0 h 248"/>
                  <a:gd name="T26" fmla="*/ 7471801 w 171"/>
                  <a:gd name="T27" fmla="*/ 3597941 h 248"/>
                  <a:gd name="T28" fmla="*/ 7471801 w 171"/>
                  <a:gd name="T29" fmla="*/ 28141152 h 248"/>
                  <a:gd name="T30" fmla="*/ 3801614 w 171"/>
                  <a:gd name="T31" fmla="*/ 31739451 h 2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71" h="248">
                    <a:moveTo>
                      <a:pt x="142" y="247"/>
                    </a:moveTo>
                    <a:lnTo>
                      <a:pt x="142" y="247"/>
                    </a:lnTo>
                    <a:cubicBezTo>
                      <a:pt x="121" y="247"/>
                      <a:pt x="114" y="233"/>
                      <a:pt x="114" y="219"/>
                    </a:cubicBezTo>
                    <a:cubicBezTo>
                      <a:pt x="114" y="28"/>
                      <a:pt x="114" y="28"/>
                      <a:pt x="114" y="28"/>
                    </a:cubicBezTo>
                    <a:cubicBezTo>
                      <a:pt x="114" y="14"/>
                      <a:pt x="121" y="0"/>
                      <a:pt x="142" y="0"/>
                    </a:cubicBezTo>
                    <a:cubicBezTo>
                      <a:pt x="156" y="0"/>
                      <a:pt x="170" y="14"/>
                      <a:pt x="170" y="28"/>
                    </a:cubicBezTo>
                    <a:cubicBezTo>
                      <a:pt x="170" y="219"/>
                      <a:pt x="170" y="219"/>
                      <a:pt x="170" y="219"/>
                    </a:cubicBezTo>
                    <a:cubicBezTo>
                      <a:pt x="170" y="233"/>
                      <a:pt x="156" y="247"/>
                      <a:pt x="142" y="247"/>
                    </a:cubicBezTo>
                    <a:close/>
                    <a:moveTo>
                      <a:pt x="29" y="247"/>
                    </a:moveTo>
                    <a:lnTo>
                      <a:pt x="29" y="247"/>
                    </a:lnTo>
                    <a:cubicBezTo>
                      <a:pt x="7" y="247"/>
                      <a:pt x="0" y="233"/>
                      <a:pt x="0" y="219"/>
                    </a:cubicBezTo>
                    <a:cubicBezTo>
                      <a:pt x="0" y="28"/>
                      <a:pt x="0" y="28"/>
                      <a:pt x="0" y="28"/>
                    </a:cubicBezTo>
                    <a:cubicBezTo>
                      <a:pt x="0" y="14"/>
                      <a:pt x="7" y="0"/>
                      <a:pt x="29" y="0"/>
                    </a:cubicBezTo>
                    <a:cubicBezTo>
                      <a:pt x="43" y="0"/>
                      <a:pt x="57" y="14"/>
                      <a:pt x="57" y="28"/>
                    </a:cubicBezTo>
                    <a:cubicBezTo>
                      <a:pt x="57" y="219"/>
                      <a:pt x="57" y="219"/>
                      <a:pt x="57" y="219"/>
                    </a:cubicBezTo>
                    <a:cubicBezTo>
                      <a:pt x="57" y="233"/>
                      <a:pt x="43" y="247"/>
                      <a:pt x="29" y="24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05" name="Freeform 70"/>
              <p:cNvSpPr>
                <a:spLocks noChangeArrowheads="1"/>
              </p:cNvSpPr>
              <p:nvPr/>
            </p:nvSpPr>
            <p:spPr bwMode="auto">
              <a:xfrm>
                <a:off x="1594645" y="3182937"/>
                <a:ext cx="93663" cy="93662"/>
              </a:xfrm>
              <a:custGeom>
                <a:avLst/>
                <a:gdLst>
                  <a:gd name="T0" fmla="*/ 29777684 w 262"/>
                  <a:gd name="T1" fmla="*/ 33355469 h 262"/>
                  <a:gd name="T2" fmla="*/ 29777684 w 262"/>
                  <a:gd name="T3" fmla="*/ 33355469 h 262"/>
                  <a:gd name="T4" fmla="*/ 3578499 w 262"/>
                  <a:gd name="T5" fmla="*/ 33355469 h 262"/>
                  <a:gd name="T6" fmla="*/ 0 w 262"/>
                  <a:gd name="T7" fmla="*/ 29777009 h 262"/>
                  <a:gd name="T8" fmla="*/ 0 w 262"/>
                  <a:gd name="T9" fmla="*/ 3578460 h 262"/>
                  <a:gd name="T10" fmla="*/ 3578499 w 262"/>
                  <a:gd name="T11" fmla="*/ 0 h 262"/>
                  <a:gd name="T12" fmla="*/ 29777684 w 262"/>
                  <a:gd name="T13" fmla="*/ 0 h 262"/>
                  <a:gd name="T14" fmla="*/ 33356183 w 262"/>
                  <a:gd name="T15" fmla="*/ 3578460 h 262"/>
                  <a:gd name="T16" fmla="*/ 33356183 w 262"/>
                  <a:gd name="T17" fmla="*/ 29777009 h 262"/>
                  <a:gd name="T18" fmla="*/ 29777684 w 262"/>
                  <a:gd name="T19" fmla="*/ 33355469 h 26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62" h="262">
                    <a:moveTo>
                      <a:pt x="233" y="261"/>
                    </a:moveTo>
                    <a:lnTo>
                      <a:pt x="233" y="261"/>
                    </a:lnTo>
                    <a:cubicBezTo>
                      <a:pt x="28" y="261"/>
                      <a:pt x="28" y="261"/>
                      <a:pt x="28" y="261"/>
                    </a:cubicBezTo>
                    <a:cubicBezTo>
                      <a:pt x="7" y="261"/>
                      <a:pt x="0" y="254"/>
                      <a:pt x="0" y="233"/>
                    </a:cubicBezTo>
                    <a:cubicBezTo>
                      <a:pt x="0" y="28"/>
                      <a:pt x="0" y="28"/>
                      <a:pt x="0" y="28"/>
                    </a:cubicBezTo>
                    <a:cubicBezTo>
                      <a:pt x="0" y="14"/>
                      <a:pt x="7" y="0"/>
                      <a:pt x="28" y="0"/>
                    </a:cubicBezTo>
                    <a:cubicBezTo>
                      <a:pt x="233" y="0"/>
                      <a:pt x="233" y="0"/>
                      <a:pt x="233" y="0"/>
                    </a:cubicBezTo>
                    <a:cubicBezTo>
                      <a:pt x="247" y="0"/>
                      <a:pt x="261" y="14"/>
                      <a:pt x="261" y="28"/>
                    </a:cubicBezTo>
                    <a:cubicBezTo>
                      <a:pt x="261" y="233"/>
                      <a:pt x="261" y="233"/>
                      <a:pt x="261" y="233"/>
                    </a:cubicBezTo>
                    <a:cubicBezTo>
                      <a:pt x="261" y="254"/>
                      <a:pt x="247" y="261"/>
                      <a:pt x="233" y="261"/>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06" name="Freeform 71"/>
              <p:cNvSpPr>
                <a:spLocks noChangeArrowheads="1"/>
              </p:cNvSpPr>
              <p:nvPr/>
            </p:nvSpPr>
            <p:spPr bwMode="auto">
              <a:xfrm>
                <a:off x="1212058" y="3182937"/>
                <a:ext cx="96837" cy="93662"/>
              </a:xfrm>
              <a:custGeom>
                <a:avLst/>
                <a:gdLst>
                  <a:gd name="T0" fmla="*/ 17365502 w 269"/>
                  <a:gd name="T1" fmla="*/ 0 h 262"/>
                  <a:gd name="T2" fmla="*/ 17365502 w 269"/>
                  <a:gd name="T3" fmla="*/ 0 h 262"/>
                  <a:gd name="T4" fmla="*/ 34730644 w 269"/>
                  <a:gd name="T5" fmla="*/ 17124774 h 262"/>
                  <a:gd name="T6" fmla="*/ 17365502 w 269"/>
                  <a:gd name="T7" fmla="*/ 33355469 h 262"/>
                  <a:gd name="T8" fmla="*/ 0 w 269"/>
                  <a:gd name="T9" fmla="*/ 17124774 h 262"/>
                  <a:gd name="T10" fmla="*/ 17365502 w 269"/>
                  <a:gd name="T11" fmla="*/ 0 h 26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69" h="262">
                    <a:moveTo>
                      <a:pt x="134" y="0"/>
                    </a:moveTo>
                    <a:lnTo>
                      <a:pt x="134" y="0"/>
                    </a:lnTo>
                    <a:cubicBezTo>
                      <a:pt x="205" y="0"/>
                      <a:pt x="268" y="56"/>
                      <a:pt x="268" y="134"/>
                    </a:cubicBezTo>
                    <a:cubicBezTo>
                      <a:pt x="268" y="204"/>
                      <a:pt x="205" y="261"/>
                      <a:pt x="134" y="261"/>
                    </a:cubicBezTo>
                    <a:cubicBezTo>
                      <a:pt x="63" y="261"/>
                      <a:pt x="0" y="204"/>
                      <a:pt x="0" y="134"/>
                    </a:cubicBezTo>
                    <a:cubicBezTo>
                      <a:pt x="0" y="56"/>
                      <a:pt x="63" y="0"/>
                      <a:pt x="134" y="0"/>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07" name="Freeform 72"/>
              <p:cNvSpPr>
                <a:spLocks noChangeArrowheads="1"/>
              </p:cNvSpPr>
              <p:nvPr/>
            </p:nvSpPr>
            <p:spPr bwMode="auto">
              <a:xfrm>
                <a:off x="832645" y="3174999"/>
                <a:ext cx="93663" cy="109538"/>
              </a:xfrm>
              <a:custGeom>
                <a:avLst/>
                <a:gdLst>
                  <a:gd name="T0" fmla="*/ 33356183 w 262"/>
                  <a:gd name="T1" fmla="*/ 20121233 h 305"/>
                  <a:gd name="T2" fmla="*/ 33356183 w 262"/>
                  <a:gd name="T3" fmla="*/ 20121233 h 305"/>
                  <a:gd name="T4" fmla="*/ 31566933 w 262"/>
                  <a:gd name="T5" fmla="*/ 22829874 h 305"/>
                  <a:gd name="T6" fmla="*/ 31566933 w 262"/>
                  <a:gd name="T7" fmla="*/ 22829874 h 305"/>
                  <a:gd name="T8" fmla="*/ 5367748 w 262"/>
                  <a:gd name="T9" fmla="*/ 38307773 h 305"/>
                  <a:gd name="T10" fmla="*/ 5367748 w 262"/>
                  <a:gd name="T11" fmla="*/ 38307773 h 305"/>
                  <a:gd name="T12" fmla="*/ 5367748 w 262"/>
                  <a:gd name="T13" fmla="*/ 38307773 h 305"/>
                  <a:gd name="T14" fmla="*/ 5367748 w 262"/>
                  <a:gd name="T15" fmla="*/ 38307773 h 305"/>
                  <a:gd name="T16" fmla="*/ 3578499 w 262"/>
                  <a:gd name="T17" fmla="*/ 39210653 h 305"/>
                  <a:gd name="T18" fmla="*/ 0 w 262"/>
                  <a:gd name="T19" fmla="*/ 35599132 h 305"/>
                  <a:gd name="T20" fmla="*/ 0 w 262"/>
                  <a:gd name="T21" fmla="*/ 35599132 h 305"/>
                  <a:gd name="T22" fmla="*/ 0 w 262"/>
                  <a:gd name="T23" fmla="*/ 3740453 h 305"/>
                  <a:gd name="T24" fmla="*/ 0 w 262"/>
                  <a:gd name="T25" fmla="*/ 3740453 h 305"/>
                  <a:gd name="T26" fmla="*/ 3578499 w 262"/>
                  <a:gd name="T27" fmla="*/ 0 h 305"/>
                  <a:gd name="T28" fmla="*/ 5367748 w 262"/>
                  <a:gd name="T29" fmla="*/ 902880 h 305"/>
                  <a:gd name="T30" fmla="*/ 5367748 w 262"/>
                  <a:gd name="T31" fmla="*/ 902880 h 305"/>
                  <a:gd name="T32" fmla="*/ 5367748 w 262"/>
                  <a:gd name="T33" fmla="*/ 902880 h 305"/>
                  <a:gd name="T34" fmla="*/ 5367748 w 262"/>
                  <a:gd name="T35" fmla="*/ 902880 h 305"/>
                  <a:gd name="T36" fmla="*/ 31566933 w 262"/>
                  <a:gd name="T37" fmla="*/ 16509711 h 305"/>
                  <a:gd name="T38" fmla="*/ 31566933 w 262"/>
                  <a:gd name="T39" fmla="*/ 16509711 h 305"/>
                  <a:gd name="T40" fmla="*/ 33356183 w 262"/>
                  <a:gd name="T41" fmla="*/ 20121233 h 30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62" h="305">
                    <a:moveTo>
                      <a:pt x="261" y="156"/>
                    </a:moveTo>
                    <a:lnTo>
                      <a:pt x="261" y="156"/>
                    </a:lnTo>
                    <a:cubicBezTo>
                      <a:pt x="261" y="163"/>
                      <a:pt x="261" y="170"/>
                      <a:pt x="247" y="177"/>
                    </a:cubicBezTo>
                    <a:cubicBezTo>
                      <a:pt x="42" y="297"/>
                      <a:pt x="42" y="297"/>
                      <a:pt x="42" y="297"/>
                    </a:cubicBezTo>
                    <a:cubicBezTo>
                      <a:pt x="35" y="304"/>
                      <a:pt x="35" y="304"/>
                      <a:pt x="28" y="304"/>
                    </a:cubicBezTo>
                    <a:cubicBezTo>
                      <a:pt x="14" y="304"/>
                      <a:pt x="0" y="290"/>
                      <a:pt x="0" y="276"/>
                    </a:cubicBezTo>
                    <a:cubicBezTo>
                      <a:pt x="0" y="29"/>
                      <a:pt x="0" y="29"/>
                      <a:pt x="0" y="29"/>
                    </a:cubicBezTo>
                    <a:cubicBezTo>
                      <a:pt x="0" y="14"/>
                      <a:pt x="14" y="0"/>
                      <a:pt x="28" y="0"/>
                    </a:cubicBezTo>
                    <a:cubicBezTo>
                      <a:pt x="35" y="0"/>
                      <a:pt x="35" y="7"/>
                      <a:pt x="42" y="7"/>
                    </a:cubicBezTo>
                    <a:cubicBezTo>
                      <a:pt x="247" y="128"/>
                      <a:pt x="247" y="128"/>
                      <a:pt x="247" y="128"/>
                    </a:cubicBezTo>
                    <a:cubicBezTo>
                      <a:pt x="261" y="135"/>
                      <a:pt x="261" y="142"/>
                      <a:pt x="261" y="156"/>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08" name="Freeform 73"/>
              <p:cNvSpPr>
                <a:spLocks noChangeArrowheads="1"/>
              </p:cNvSpPr>
              <p:nvPr/>
            </p:nvSpPr>
            <p:spPr bwMode="auto">
              <a:xfrm>
                <a:off x="4952207" y="2743199"/>
                <a:ext cx="217487" cy="217488"/>
              </a:xfrm>
              <a:custGeom>
                <a:avLst/>
                <a:gdLst>
                  <a:gd name="T0" fmla="*/ 74787349 w 602"/>
                  <a:gd name="T1" fmla="*/ 78442719 h 602"/>
                  <a:gd name="T2" fmla="*/ 74787349 w 602"/>
                  <a:gd name="T3" fmla="*/ 78442719 h 602"/>
                  <a:gd name="T4" fmla="*/ 3654649 w 602"/>
                  <a:gd name="T5" fmla="*/ 78442719 h 602"/>
                  <a:gd name="T6" fmla="*/ 0 w 602"/>
                  <a:gd name="T7" fmla="*/ 74657633 h 602"/>
                  <a:gd name="T8" fmla="*/ 0 w 602"/>
                  <a:gd name="T9" fmla="*/ 3654665 h 602"/>
                  <a:gd name="T10" fmla="*/ 3654649 w 602"/>
                  <a:gd name="T11" fmla="*/ 0 h 602"/>
                  <a:gd name="T12" fmla="*/ 74787349 w 602"/>
                  <a:gd name="T13" fmla="*/ 0 h 602"/>
                  <a:gd name="T14" fmla="*/ 78441997 w 602"/>
                  <a:gd name="T15" fmla="*/ 3654665 h 602"/>
                  <a:gd name="T16" fmla="*/ 78441997 w 602"/>
                  <a:gd name="T17" fmla="*/ 74657633 h 602"/>
                  <a:gd name="T18" fmla="*/ 74787349 w 602"/>
                  <a:gd name="T19" fmla="*/ 78442719 h 602"/>
                  <a:gd name="T20" fmla="*/ 71002280 w 602"/>
                  <a:gd name="T21" fmla="*/ 7308970 h 602"/>
                  <a:gd name="T22" fmla="*/ 71002280 w 602"/>
                  <a:gd name="T23" fmla="*/ 7308970 h 602"/>
                  <a:gd name="T24" fmla="*/ 7439717 w 602"/>
                  <a:gd name="T25" fmla="*/ 7308970 h 602"/>
                  <a:gd name="T26" fmla="*/ 7439717 w 602"/>
                  <a:gd name="T27" fmla="*/ 71002968 h 602"/>
                  <a:gd name="T28" fmla="*/ 71002280 w 602"/>
                  <a:gd name="T29" fmla="*/ 71002968 h 602"/>
                  <a:gd name="T30" fmla="*/ 71002280 w 602"/>
                  <a:gd name="T31" fmla="*/ 7308970 h 602"/>
                  <a:gd name="T32" fmla="*/ 14748653 w 602"/>
                  <a:gd name="T33" fmla="*/ 52599581 h 602"/>
                  <a:gd name="T34" fmla="*/ 14748653 w 602"/>
                  <a:gd name="T35" fmla="*/ 52599581 h 602"/>
                  <a:gd name="T36" fmla="*/ 22188371 w 602"/>
                  <a:gd name="T37" fmla="*/ 52599581 h 602"/>
                  <a:gd name="T38" fmla="*/ 25842658 w 602"/>
                  <a:gd name="T39" fmla="*/ 56254247 h 602"/>
                  <a:gd name="T40" fmla="*/ 25842658 w 602"/>
                  <a:gd name="T41" fmla="*/ 63563216 h 602"/>
                  <a:gd name="T42" fmla="*/ 22188371 w 602"/>
                  <a:gd name="T43" fmla="*/ 67348302 h 602"/>
                  <a:gd name="T44" fmla="*/ 14748653 w 602"/>
                  <a:gd name="T45" fmla="*/ 67348302 h 602"/>
                  <a:gd name="T46" fmla="*/ 11094005 w 602"/>
                  <a:gd name="T47" fmla="*/ 63563216 h 602"/>
                  <a:gd name="T48" fmla="*/ 11094005 w 602"/>
                  <a:gd name="T49" fmla="*/ 56254247 h 602"/>
                  <a:gd name="T50" fmla="*/ 14748653 w 602"/>
                  <a:gd name="T51" fmla="*/ 52599581 h 602"/>
                  <a:gd name="T52" fmla="*/ 35109700 w 602"/>
                  <a:gd name="T53" fmla="*/ 19317053 h 602"/>
                  <a:gd name="T54" fmla="*/ 35109700 w 602"/>
                  <a:gd name="T55" fmla="*/ 19317053 h 602"/>
                  <a:gd name="T56" fmla="*/ 42418636 w 602"/>
                  <a:gd name="T57" fmla="*/ 19317053 h 602"/>
                  <a:gd name="T58" fmla="*/ 46073284 w 602"/>
                  <a:gd name="T59" fmla="*/ 22971718 h 602"/>
                  <a:gd name="T60" fmla="*/ 46073284 w 602"/>
                  <a:gd name="T61" fmla="*/ 63563216 h 602"/>
                  <a:gd name="T62" fmla="*/ 42418636 w 602"/>
                  <a:gd name="T63" fmla="*/ 67348302 h 602"/>
                  <a:gd name="T64" fmla="*/ 35109700 w 602"/>
                  <a:gd name="T65" fmla="*/ 67348302 h 602"/>
                  <a:gd name="T66" fmla="*/ 31324631 w 602"/>
                  <a:gd name="T67" fmla="*/ 63563216 h 602"/>
                  <a:gd name="T68" fmla="*/ 31324631 w 602"/>
                  <a:gd name="T69" fmla="*/ 22971718 h 602"/>
                  <a:gd name="T70" fmla="*/ 35109700 w 602"/>
                  <a:gd name="T71" fmla="*/ 19317053 h 602"/>
                  <a:gd name="T72" fmla="*/ 56253627 w 602"/>
                  <a:gd name="T73" fmla="*/ 34065774 h 602"/>
                  <a:gd name="T74" fmla="*/ 56253627 w 602"/>
                  <a:gd name="T75" fmla="*/ 34065774 h 602"/>
                  <a:gd name="T76" fmla="*/ 63693344 w 602"/>
                  <a:gd name="T77" fmla="*/ 34065774 h 602"/>
                  <a:gd name="T78" fmla="*/ 67347631 w 602"/>
                  <a:gd name="T79" fmla="*/ 37850860 h 602"/>
                  <a:gd name="T80" fmla="*/ 67347631 w 602"/>
                  <a:gd name="T81" fmla="*/ 63563216 h 602"/>
                  <a:gd name="T82" fmla="*/ 63693344 w 602"/>
                  <a:gd name="T83" fmla="*/ 67348302 h 602"/>
                  <a:gd name="T84" fmla="*/ 56253627 w 602"/>
                  <a:gd name="T85" fmla="*/ 67348302 h 602"/>
                  <a:gd name="T86" fmla="*/ 52598978 w 602"/>
                  <a:gd name="T87" fmla="*/ 63563216 h 602"/>
                  <a:gd name="T88" fmla="*/ 52598978 w 602"/>
                  <a:gd name="T89" fmla="*/ 37850860 h 602"/>
                  <a:gd name="T90" fmla="*/ 56253627 w 602"/>
                  <a:gd name="T91" fmla="*/ 34065774 h 60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02" h="602">
                    <a:moveTo>
                      <a:pt x="573" y="601"/>
                    </a:moveTo>
                    <a:lnTo>
                      <a:pt x="573" y="601"/>
                    </a:lnTo>
                    <a:cubicBezTo>
                      <a:pt x="28" y="601"/>
                      <a:pt x="28" y="601"/>
                      <a:pt x="28" y="601"/>
                    </a:cubicBezTo>
                    <a:cubicBezTo>
                      <a:pt x="7" y="601"/>
                      <a:pt x="0" y="586"/>
                      <a:pt x="0" y="572"/>
                    </a:cubicBezTo>
                    <a:cubicBezTo>
                      <a:pt x="0" y="28"/>
                      <a:pt x="0" y="28"/>
                      <a:pt x="0" y="28"/>
                    </a:cubicBezTo>
                    <a:cubicBezTo>
                      <a:pt x="0" y="7"/>
                      <a:pt x="7" y="0"/>
                      <a:pt x="28" y="0"/>
                    </a:cubicBezTo>
                    <a:cubicBezTo>
                      <a:pt x="573" y="0"/>
                      <a:pt x="573" y="0"/>
                      <a:pt x="573" y="0"/>
                    </a:cubicBezTo>
                    <a:cubicBezTo>
                      <a:pt x="587" y="0"/>
                      <a:pt x="601" y="7"/>
                      <a:pt x="601" y="28"/>
                    </a:cubicBezTo>
                    <a:cubicBezTo>
                      <a:pt x="601" y="572"/>
                      <a:pt x="601" y="572"/>
                      <a:pt x="601" y="572"/>
                    </a:cubicBezTo>
                    <a:cubicBezTo>
                      <a:pt x="601" y="586"/>
                      <a:pt x="587" y="601"/>
                      <a:pt x="573" y="601"/>
                    </a:cubicBezTo>
                    <a:close/>
                    <a:moveTo>
                      <a:pt x="544" y="56"/>
                    </a:moveTo>
                    <a:lnTo>
                      <a:pt x="544" y="56"/>
                    </a:lnTo>
                    <a:cubicBezTo>
                      <a:pt x="57" y="56"/>
                      <a:pt x="57" y="56"/>
                      <a:pt x="57" y="56"/>
                    </a:cubicBezTo>
                    <a:cubicBezTo>
                      <a:pt x="57" y="544"/>
                      <a:pt x="57" y="544"/>
                      <a:pt x="57" y="544"/>
                    </a:cubicBezTo>
                    <a:cubicBezTo>
                      <a:pt x="544" y="544"/>
                      <a:pt x="544" y="544"/>
                      <a:pt x="544" y="544"/>
                    </a:cubicBezTo>
                    <a:lnTo>
                      <a:pt x="544" y="56"/>
                    </a:lnTo>
                    <a:close/>
                    <a:moveTo>
                      <a:pt x="113" y="403"/>
                    </a:moveTo>
                    <a:lnTo>
                      <a:pt x="113" y="403"/>
                    </a:lnTo>
                    <a:cubicBezTo>
                      <a:pt x="170" y="403"/>
                      <a:pt x="170" y="403"/>
                      <a:pt x="170" y="403"/>
                    </a:cubicBezTo>
                    <a:cubicBezTo>
                      <a:pt x="184" y="403"/>
                      <a:pt x="198" y="417"/>
                      <a:pt x="198" y="431"/>
                    </a:cubicBezTo>
                    <a:cubicBezTo>
                      <a:pt x="198" y="487"/>
                      <a:pt x="198" y="487"/>
                      <a:pt x="198" y="487"/>
                    </a:cubicBezTo>
                    <a:cubicBezTo>
                      <a:pt x="198" y="502"/>
                      <a:pt x="184" y="516"/>
                      <a:pt x="170" y="516"/>
                    </a:cubicBezTo>
                    <a:cubicBezTo>
                      <a:pt x="113" y="516"/>
                      <a:pt x="113" y="516"/>
                      <a:pt x="113" y="516"/>
                    </a:cubicBezTo>
                    <a:cubicBezTo>
                      <a:pt x="92" y="516"/>
                      <a:pt x="85" y="502"/>
                      <a:pt x="85" y="487"/>
                    </a:cubicBezTo>
                    <a:cubicBezTo>
                      <a:pt x="85" y="431"/>
                      <a:pt x="85" y="431"/>
                      <a:pt x="85" y="431"/>
                    </a:cubicBezTo>
                    <a:cubicBezTo>
                      <a:pt x="85" y="417"/>
                      <a:pt x="92" y="403"/>
                      <a:pt x="113" y="403"/>
                    </a:cubicBezTo>
                    <a:close/>
                    <a:moveTo>
                      <a:pt x="269" y="148"/>
                    </a:moveTo>
                    <a:lnTo>
                      <a:pt x="269" y="148"/>
                    </a:lnTo>
                    <a:cubicBezTo>
                      <a:pt x="325" y="148"/>
                      <a:pt x="325" y="148"/>
                      <a:pt x="325" y="148"/>
                    </a:cubicBezTo>
                    <a:cubicBezTo>
                      <a:pt x="346" y="148"/>
                      <a:pt x="353" y="162"/>
                      <a:pt x="353" y="176"/>
                    </a:cubicBezTo>
                    <a:cubicBezTo>
                      <a:pt x="353" y="487"/>
                      <a:pt x="353" y="487"/>
                      <a:pt x="353" y="487"/>
                    </a:cubicBezTo>
                    <a:cubicBezTo>
                      <a:pt x="353" y="502"/>
                      <a:pt x="346" y="516"/>
                      <a:pt x="325" y="516"/>
                    </a:cubicBezTo>
                    <a:cubicBezTo>
                      <a:pt x="269" y="516"/>
                      <a:pt x="269" y="516"/>
                      <a:pt x="269" y="516"/>
                    </a:cubicBezTo>
                    <a:cubicBezTo>
                      <a:pt x="255" y="516"/>
                      <a:pt x="240" y="502"/>
                      <a:pt x="240" y="487"/>
                    </a:cubicBezTo>
                    <a:cubicBezTo>
                      <a:pt x="240" y="176"/>
                      <a:pt x="240" y="176"/>
                      <a:pt x="240" y="176"/>
                    </a:cubicBezTo>
                    <a:cubicBezTo>
                      <a:pt x="240" y="162"/>
                      <a:pt x="255" y="148"/>
                      <a:pt x="269" y="148"/>
                    </a:cubicBezTo>
                    <a:close/>
                    <a:moveTo>
                      <a:pt x="431" y="261"/>
                    </a:moveTo>
                    <a:lnTo>
                      <a:pt x="431" y="261"/>
                    </a:lnTo>
                    <a:cubicBezTo>
                      <a:pt x="488" y="261"/>
                      <a:pt x="488" y="261"/>
                      <a:pt x="488" y="261"/>
                    </a:cubicBezTo>
                    <a:cubicBezTo>
                      <a:pt x="502" y="261"/>
                      <a:pt x="516" y="276"/>
                      <a:pt x="516" y="290"/>
                    </a:cubicBezTo>
                    <a:cubicBezTo>
                      <a:pt x="516" y="487"/>
                      <a:pt x="516" y="487"/>
                      <a:pt x="516" y="487"/>
                    </a:cubicBezTo>
                    <a:cubicBezTo>
                      <a:pt x="516" y="502"/>
                      <a:pt x="502" y="516"/>
                      <a:pt x="488" y="516"/>
                    </a:cubicBezTo>
                    <a:cubicBezTo>
                      <a:pt x="431" y="516"/>
                      <a:pt x="431" y="516"/>
                      <a:pt x="431" y="516"/>
                    </a:cubicBezTo>
                    <a:cubicBezTo>
                      <a:pt x="417" y="516"/>
                      <a:pt x="403" y="502"/>
                      <a:pt x="403" y="487"/>
                    </a:cubicBezTo>
                    <a:cubicBezTo>
                      <a:pt x="403" y="290"/>
                      <a:pt x="403" y="290"/>
                      <a:pt x="403" y="290"/>
                    </a:cubicBezTo>
                    <a:cubicBezTo>
                      <a:pt x="403" y="276"/>
                      <a:pt x="417" y="261"/>
                      <a:pt x="431" y="261"/>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09" name="Freeform 74"/>
              <p:cNvSpPr>
                <a:spLocks noChangeArrowheads="1"/>
              </p:cNvSpPr>
              <p:nvPr/>
            </p:nvSpPr>
            <p:spPr bwMode="auto">
              <a:xfrm>
                <a:off x="4569619" y="2743199"/>
                <a:ext cx="219075" cy="217488"/>
              </a:xfrm>
              <a:custGeom>
                <a:avLst/>
                <a:gdLst>
                  <a:gd name="T0" fmla="*/ 74925449 w 609"/>
                  <a:gd name="T1" fmla="*/ 78442719 h 602"/>
                  <a:gd name="T2" fmla="*/ 74925449 w 609"/>
                  <a:gd name="T3" fmla="*/ 78442719 h 602"/>
                  <a:gd name="T4" fmla="*/ 3623191 w 609"/>
                  <a:gd name="T5" fmla="*/ 78442719 h 602"/>
                  <a:gd name="T6" fmla="*/ 0 w 609"/>
                  <a:gd name="T7" fmla="*/ 74657633 h 602"/>
                  <a:gd name="T8" fmla="*/ 0 w 609"/>
                  <a:gd name="T9" fmla="*/ 3654665 h 602"/>
                  <a:gd name="T10" fmla="*/ 3623191 w 609"/>
                  <a:gd name="T11" fmla="*/ 0 h 602"/>
                  <a:gd name="T12" fmla="*/ 74925449 w 609"/>
                  <a:gd name="T13" fmla="*/ 0 h 602"/>
                  <a:gd name="T14" fmla="*/ 78678142 w 609"/>
                  <a:gd name="T15" fmla="*/ 3654665 h 602"/>
                  <a:gd name="T16" fmla="*/ 78678142 w 609"/>
                  <a:gd name="T17" fmla="*/ 74657633 h 602"/>
                  <a:gd name="T18" fmla="*/ 74925449 w 609"/>
                  <a:gd name="T19" fmla="*/ 78442719 h 602"/>
                  <a:gd name="T20" fmla="*/ 71302258 w 609"/>
                  <a:gd name="T21" fmla="*/ 7308970 h 602"/>
                  <a:gd name="T22" fmla="*/ 71302258 w 609"/>
                  <a:gd name="T23" fmla="*/ 7308970 h 602"/>
                  <a:gd name="T24" fmla="*/ 7246742 w 609"/>
                  <a:gd name="T25" fmla="*/ 7308970 h 602"/>
                  <a:gd name="T26" fmla="*/ 7246742 w 609"/>
                  <a:gd name="T27" fmla="*/ 71002968 h 602"/>
                  <a:gd name="T28" fmla="*/ 71302258 w 609"/>
                  <a:gd name="T29" fmla="*/ 71002968 h 602"/>
                  <a:gd name="T30" fmla="*/ 71302258 w 609"/>
                  <a:gd name="T31" fmla="*/ 7308970 h 602"/>
                  <a:gd name="T32" fmla="*/ 12811031 w 609"/>
                  <a:gd name="T33" fmla="*/ 39678193 h 602"/>
                  <a:gd name="T34" fmla="*/ 12811031 w 609"/>
                  <a:gd name="T35" fmla="*/ 39678193 h 602"/>
                  <a:gd name="T36" fmla="*/ 12811031 w 609"/>
                  <a:gd name="T37" fmla="*/ 39678193 h 602"/>
                  <a:gd name="T38" fmla="*/ 22904669 w 609"/>
                  <a:gd name="T39" fmla="*/ 33152108 h 602"/>
                  <a:gd name="T40" fmla="*/ 22904669 w 609"/>
                  <a:gd name="T41" fmla="*/ 33152108 h 602"/>
                  <a:gd name="T42" fmla="*/ 24716265 w 609"/>
                  <a:gd name="T43" fmla="*/ 33152108 h 602"/>
                  <a:gd name="T44" fmla="*/ 26527860 w 609"/>
                  <a:gd name="T45" fmla="*/ 33152108 h 602"/>
                  <a:gd name="T46" fmla="*/ 26527860 w 609"/>
                  <a:gd name="T47" fmla="*/ 33152108 h 602"/>
                  <a:gd name="T48" fmla="*/ 42962442 w 609"/>
                  <a:gd name="T49" fmla="*/ 44246163 h 602"/>
                  <a:gd name="T50" fmla="*/ 61208620 w 609"/>
                  <a:gd name="T51" fmla="*/ 31324775 h 602"/>
                  <a:gd name="T52" fmla="*/ 64055516 w 609"/>
                  <a:gd name="T53" fmla="*/ 30411109 h 602"/>
                  <a:gd name="T54" fmla="*/ 67678707 w 609"/>
                  <a:gd name="T55" fmla="*/ 34065774 h 602"/>
                  <a:gd name="T56" fmla="*/ 65867111 w 609"/>
                  <a:gd name="T57" fmla="*/ 36937194 h 602"/>
                  <a:gd name="T58" fmla="*/ 65867111 w 609"/>
                  <a:gd name="T59" fmla="*/ 36937194 h 602"/>
                  <a:gd name="T60" fmla="*/ 44774038 w 609"/>
                  <a:gd name="T61" fmla="*/ 51685915 h 602"/>
                  <a:gd name="T62" fmla="*/ 44774038 w 609"/>
                  <a:gd name="T63" fmla="*/ 51685915 h 602"/>
                  <a:gd name="T64" fmla="*/ 42962442 w 609"/>
                  <a:gd name="T65" fmla="*/ 52599581 h 602"/>
                  <a:gd name="T66" fmla="*/ 41150847 w 609"/>
                  <a:gd name="T67" fmla="*/ 51685915 h 602"/>
                  <a:gd name="T68" fmla="*/ 24716265 w 609"/>
                  <a:gd name="T69" fmla="*/ 40591859 h 602"/>
                  <a:gd name="T70" fmla="*/ 17340380 w 609"/>
                  <a:gd name="T71" fmla="*/ 46073496 h 602"/>
                  <a:gd name="T72" fmla="*/ 14622627 w 609"/>
                  <a:gd name="T73" fmla="*/ 46073496 h 602"/>
                  <a:gd name="T74" fmla="*/ 10999436 w 609"/>
                  <a:gd name="T75" fmla="*/ 42419192 h 602"/>
                  <a:gd name="T76" fmla="*/ 12811031 w 609"/>
                  <a:gd name="T77" fmla="*/ 39678193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9" h="602">
                    <a:moveTo>
                      <a:pt x="579" y="601"/>
                    </a:moveTo>
                    <a:lnTo>
                      <a:pt x="579" y="601"/>
                    </a:lnTo>
                    <a:cubicBezTo>
                      <a:pt x="28" y="601"/>
                      <a:pt x="28" y="601"/>
                      <a:pt x="28" y="601"/>
                    </a:cubicBezTo>
                    <a:cubicBezTo>
                      <a:pt x="14" y="601"/>
                      <a:pt x="0" y="586"/>
                      <a:pt x="0" y="572"/>
                    </a:cubicBezTo>
                    <a:cubicBezTo>
                      <a:pt x="0" y="28"/>
                      <a:pt x="0" y="28"/>
                      <a:pt x="0" y="28"/>
                    </a:cubicBezTo>
                    <a:cubicBezTo>
                      <a:pt x="0" y="7"/>
                      <a:pt x="14" y="0"/>
                      <a:pt x="28" y="0"/>
                    </a:cubicBezTo>
                    <a:cubicBezTo>
                      <a:pt x="579" y="0"/>
                      <a:pt x="579" y="0"/>
                      <a:pt x="579" y="0"/>
                    </a:cubicBezTo>
                    <a:cubicBezTo>
                      <a:pt x="594" y="0"/>
                      <a:pt x="608" y="7"/>
                      <a:pt x="608" y="28"/>
                    </a:cubicBezTo>
                    <a:cubicBezTo>
                      <a:pt x="608" y="572"/>
                      <a:pt x="608" y="572"/>
                      <a:pt x="608" y="572"/>
                    </a:cubicBezTo>
                    <a:cubicBezTo>
                      <a:pt x="608" y="586"/>
                      <a:pt x="594" y="601"/>
                      <a:pt x="579" y="601"/>
                    </a:cubicBezTo>
                    <a:close/>
                    <a:moveTo>
                      <a:pt x="551" y="56"/>
                    </a:moveTo>
                    <a:lnTo>
                      <a:pt x="551" y="56"/>
                    </a:lnTo>
                    <a:cubicBezTo>
                      <a:pt x="56" y="56"/>
                      <a:pt x="56" y="56"/>
                      <a:pt x="56" y="56"/>
                    </a:cubicBezTo>
                    <a:cubicBezTo>
                      <a:pt x="56" y="544"/>
                      <a:pt x="56" y="544"/>
                      <a:pt x="56" y="544"/>
                    </a:cubicBezTo>
                    <a:cubicBezTo>
                      <a:pt x="551" y="544"/>
                      <a:pt x="551" y="544"/>
                      <a:pt x="551" y="544"/>
                    </a:cubicBezTo>
                    <a:lnTo>
                      <a:pt x="551" y="56"/>
                    </a:lnTo>
                    <a:close/>
                    <a:moveTo>
                      <a:pt x="99" y="304"/>
                    </a:moveTo>
                    <a:lnTo>
                      <a:pt x="99" y="304"/>
                    </a:lnTo>
                    <a:cubicBezTo>
                      <a:pt x="177" y="254"/>
                      <a:pt x="177" y="254"/>
                      <a:pt x="177" y="254"/>
                    </a:cubicBezTo>
                    <a:cubicBezTo>
                      <a:pt x="184" y="254"/>
                      <a:pt x="184" y="254"/>
                      <a:pt x="191" y="254"/>
                    </a:cubicBezTo>
                    <a:cubicBezTo>
                      <a:pt x="198" y="254"/>
                      <a:pt x="205" y="254"/>
                      <a:pt x="205" y="254"/>
                    </a:cubicBezTo>
                    <a:cubicBezTo>
                      <a:pt x="332" y="339"/>
                      <a:pt x="332" y="339"/>
                      <a:pt x="332" y="339"/>
                    </a:cubicBezTo>
                    <a:cubicBezTo>
                      <a:pt x="473" y="240"/>
                      <a:pt x="473" y="240"/>
                      <a:pt x="473" y="240"/>
                    </a:cubicBezTo>
                    <a:cubicBezTo>
                      <a:pt x="480" y="233"/>
                      <a:pt x="488" y="233"/>
                      <a:pt x="495" y="233"/>
                    </a:cubicBezTo>
                    <a:cubicBezTo>
                      <a:pt x="509" y="233"/>
                      <a:pt x="523" y="247"/>
                      <a:pt x="523" y="261"/>
                    </a:cubicBezTo>
                    <a:cubicBezTo>
                      <a:pt x="523" y="268"/>
                      <a:pt x="516" y="283"/>
                      <a:pt x="509" y="283"/>
                    </a:cubicBezTo>
                    <a:cubicBezTo>
                      <a:pt x="346" y="396"/>
                      <a:pt x="346" y="396"/>
                      <a:pt x="346" y="396"/>
                    </a:cubicBezTo>
                    <a:cubicBezTo>
                      <a:pt x="346" y="403"/>
                      <a:pt x="339" y="403"/>
                      <a:pt x="332" y="403"/>
                    </a:cubicBezTo>
                    <a:cubicBezTo>
                      <a:pt x="325" y="403"/>
                      <a:pt x="318" y="403"/>
                      <a:pt x="318" y="396"/>
                    </a:cubicBezTo>
                    <a:cubicBezTo>
                      <a:pt x="191" y="311"/>
                      <a:pt x="191" y="311"/>
                      <a:pt x="191" y="311"/>
                    </a:cubicBezTo>
                    <a:cubicBezTo>
                      <a:pt x="134" y="353"/>
                      <a:pt x="134" y="353"/>
                      <a:pt x="134" y="353"/>
                    </a:cubicBezTo>
                    <a:cubicBezTo>
                      <a:pt x="127" y="353"/>
                      <a:pt x="120" y="353"/>
                      <a:pt x="113" y="353"/>
                    </a:cubicBezTo>
                    <a:cubicBezTo>
                      <a:pt x="99" y="353"/>
                      <a:pt x="85" y="346"/>
                      <a:pt x="85" y="325"/>
                    </a:cubicBezTo>
                    <a:cubicBezTo>
                      <a:pt x="85" y="318"/>
                      <a:pt x="92" y="311"/>
                      <a:pt x="99" y="30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10" name="Freeform 75"/>
              <p:cNvSpPr>
                <a:spLocks noChangeArrowheads="1"/>
              </p:cNvSpPr>
              <p:nvPr/>
            </p:nvSpPr>
            <p:spPr bwMode="auto">
              <a:xfrm>
                <a:off x="4191794" y="2757487"/>
                <a:ext cx="217488" cy="184150"/>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11" name="Freeform 76"/>
              <p:cNvSpPr>
                <a:spLocks noChangeArrowheads="1"/>
              </p:cNvSpPr>
              <p:nvPr/>
            </p:nvSpPr>
            <p:spPr bwMode="auto">
              <a:xfrm>
                <a:off x="3812382" y="2757487"/>
                <a:ext cx="215900" cy="184150"/>
              </a:xfrm>
              <a:custGeom>
                <a:avLst/>
                <a:gdLst>
                  <a:gd name="T0" fmla="*/ 75622837 w 601"/>
                  <a:gd name="T1" fmla="*/ 23076884 h 510"/>
                  <a:gd name="T2" fmla="*/ 75622837 w 601"/>
                  <a:gd name="T3" fmla="*/ 23076884 h 510"/>
                  <a:gd name="T4" fmla="*/ 75622837 w 601"/>
                  <a:gd name="T5" fmla="*/ 23076884 h 510"/>
                  <a:gd name="T6" fmla="*/ 75622837 w 601"/>
                  <a:gd name="T7" fmla="*/ 23076884 h 510"/>
                  <a:gd name="T8" fmla="*/ 44651066 w 601"/>
                  <a:gd name="T9" fmla="*/ 45240961 h 510"/>
                  <a:gd name="T10" fmla="*/ 44651066 w 601"/>
                  <a:gd name="T11" fmla="*/ 45240961 h 510"/>
                  <a:gd name="T12" fmla="*/ 41941000 w 601"/>
                  <a:gd name="T13" fmla="*/ 46153767 h 510"/>
                  <a:gd name="T14" fmla="*/ 40134409 w 601"/>
                  <a:gd name="T15" fmla="*/ 45240961 h 510"/>
                  <a:gd name="T16" fmla="*/ 40134409 w 601"/>
                  <a:gd name="T17" fmla="*/ 45240961 h 510"/>
                  <a:gd name="T18" fmla="*/ 40134409 w 601"/>
                  <a:gd name="T19" fmla="*/ 45240961 h 510"/>
                  <a:gd name="T20" fmla="*/ 40134409 w 601"/>
                  <a:gd name="T21" fmla="*/ 45240961 h 510"/>
                  <a:gd name="T22" fmla="*/ 23616083 w 601"/>
                  <a:gd name="T23" fmla="*/ 34159103 h 510"/>
                  <a:gd name="T24" fmla="*/ 7226723 w 601"/>
                  <a:gd name="T25" fmla="*/ 44198166 h 510"/>
                  <a:gd name="T26" fmla="*/ 7226723 w 601"/>
                  <a:gd name="T27" fmla="*/ 58930528 h 510"/>
                  <a:gd name="T28" fmla="*/ 73816246 w 601"/>
                  <a:gd name="T29" fmla="*/ 58930528 h 510"/>
                  <a:gd name="T30" fmla="*/ 77429787 w 601"/>
                  <a:gd name="T31" fmla="*/ 62711741 h 510"/>
                  <a:gd name="T32" fmla="*/ 73816246 w 601"/>
                  <a:gd name="T33" fmla="*/ 66362244 h 510"/>
                  <a:gd name="T34" fmla="*/ 3613541 w 601"/>
                  <a:gd name="T35" fmla="*/ 66362244 h 510"/>
                  <a:gd name="T36" fmla="*/ 0 w 601"/>
                  <a:gd name="T37" fmla="*/ 62711741 h 510"/>
                  <a:gd name="T38" fmla="*/ 0 w 601"/>
                  <a:gd name="T39" fmla="*/ 3650503 h 510"/>
                  <a:gd name="T40" fmla="*/ 3613541 w 601"/>
                  <a:gd name="T41" fmla="*/ 0 h 510"/>
                  <a:gd name="T42" fmla="*/ 7226723 w 601"/>
                  <a:gd name="T43" fmla="*/ 3650503 h 510"/>
                  <a:gd name="T44" fmla="*/ 7226723 w 601"/>
                  <a:gd name="T45" fmla="*/ 35984354 h 510"/>
                  <a:gd name="T46" fmla="*/ 21809492 w 601"/>
                  <a:gd name="T47" fmla="*/ 26727387 h 510"/>
                  <a:gd name="T48" fmla="*/ 21809492 w 601"/>
                  <a:gd name="T49" fmla="*/ 26727387 h 510"/>
                  <a:gd name="T50" fmla="*/ 23616083 w 601"/>
                  <a:gd name="T51" fmla="*/ 25814941 h 510"/>
                  <a:gd name="T52" fmla="*/ 26455114 w 601"/>
                  <a:gd name="T53" fmla="*/ 26727387 h 510"/>
                  <a:gd name="T54" fmla="*/ 26455114 w 601"/>
                  <a:gd name="T55" fmla="*/ 26727387 h 510"/>
                  <a:gd name="T56" fmla="*/ 26455114 w 601"/>
                  <a:gd name="T57" fmla="*/ 26727387 h 510"/>
                  <a:gd name="T58" fmla="*/ 26455114 w 601"/>
                  <a:gd name="T59" fmla="*/ 26727387 h 510"/>
                  <a:gd name="T60" fmla="*/ 41941000 w 601"/>
                  <a:gd name="T61" fmla="*/ 37809606 h 510"/>
                  <a:gd name="T62" fmla="*/ 72009655 w 601"/>
                  <a:gd name="T63" fmla="*/ 16557974 h 510"/>
                  <a:gd name="T64" fmla="*/ 72009655 w 601"/>
                  <a:gd name="T65" fmla="*/ 16557974 h 510"/>
                  <a:gd name="T66" fmla="*/ 73816246 w 601"/>
                  <a:gd name="T67" fmla="*/ 16557974 h 510"/>
                  <a:gd name="T68" fmla="*/ 77429787 w 601"/>
                  <a:gd name="T69" fmla="*/ 20338826 h 510"/>
                  <a:gd name="T70" fmla="*/ 75622837 w 601"/>
                  <a:gd name="T71" fmla="*/ 23076884 h 5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510">
                    <a:moveTo>
                      <a:pt x="586" y="177"/>
                    </a:moveTo>
                    <a:lnTo>
                      <a:pt x="586" y="177"/>
                    </a:lnTo>
                    <a:cubicBezTo>
                      <a:pt x="346" y="347"/>
                      <a:pt x="346" y="347"/>
                      <a:pt x="346" y="347"/>
                    </a:cubicBezTo>
                    <a:cubicBezTo>
                      <a:pt x="339" y="347"/>
                      <a:pt x="332" y="354"/>
                      <a:pt x="325" y="354"/>
                    </a:cubicBezTo>
                    <a:cubicBezTo>
                      <a:pt x="325" y="354"/>
                      <a:pt x="318" y="347"/>
                      <a:pt x="311" y="347"/>
                    </a:cubicBezTo>
                    <a:cubicBezTo>
                      <a:pt x="183" y="262"/>
                      <a:pt x="183" y="262"/>
                      <a:pt x="183" y="262"/>
                    </a:cubicBezTo>
                    <a:cubicBezTo>
                      <a:pt x="56" y="339"/>
                      <a:pt x="56" y="339"/>
                      <a:pt x="56" y="339"/>
                    </a:cubicBezTo>
                    <a:cubicBezTo>
                      <a:pt x="56" y="452"/>
                      <a:pt x="56" y="452"/>
                      <a:pt x="56" y="452"/>
                    </a:cubicBezTo>
                    <a:cubicBezTo>
                      <a:pt x="572" y="452"/>
                      <a:pt x="572" y="452"/>
                      <a:pt x="572" y="452"/>
                    </a:cubicBezTo>
                    <a:cubicBezTo>
                      <a:pt x="586" y="452"/>
                      <a:pt x="600" y="467"/>
                      <a:pt x="600" y="481"/>
                    </a:cubicBezTo>
                    <a:cubicBezTo>
                      <a:pt x="600" y="502"/>
                      <a:pt x="586" y="509"/>
                      <a:pt x="572" y="509"/>
                    </a:cubicBezTo>
                    <a:cubicBezTo>
                      <a:pt x="28" y="509"/>
                      <a:pt x="28" y="509"/>
                      <a:pt x="28" y="509"/>
                    </a:cubicBezTo>
                    <a:cubicBezTo>
                      <a:pt x="7" y="509"/>
                      <a:pt x="0" y="502"/>
                      <a:pt x="0" y="481"/>
                    </a:cubicBezTo>
                    <a:cubicBezTo>
                      <a:pt x="0" y="28"/>
                      <a:pt x="0" y="28"/>
                      <a:pt x="0" y="28"/>
                    </a:cubicBezTo>
                    <a:cubicBezTo>
                      <a:pt x="0" y="14"/>
                      <a:pt x="7" y="0"/>
                      <a:pt x="28" y="0"/>
                    </a:cubicBezTo>
                    <a:cubicBezTo>
                      <a:pt x="42" y="0"/>
                      <a:pt x="56" y="14"/>
                      <a:pt x="56" y="28"/>
                    </a:cubicBezTo>
                    <a:cubicBezTo>
                      <a:pt x="56" y="276"/>
                      <a:pt x="56" y="276"/>
                      <a:pt x="56" y="276"/>
                    </a:cubicBezTo>
                    <a:cubicBezTo>
                      <a:pt x="169" y="205"/>
                      <a:pt x="169" y="205"/>
                      <a:pt x="169" y="205"/>
                    </a:cubicBezTo>
                    <a:cubicBezTo>
                      <a:pt x="176" y="205"/>
                      <a:pt x="183" y="198"/>
                      <a:pt x="183" y="198"/>
                    </a:cubicBezTo>
                    <a:cubicBezTo>
                      <a:pt x="191" y="198"/>
                      <a:pt x="198" y="205"/>
                      <a:pt x="205" y="205"/>
                    </a:cubicBezTo>
                    <a:cubicBezTo>
                      <a:pt x="325" y="290"/>
                      <a:pt x="325" y="290"/>
                      <a:pt x="325" y="290"/>
                    </a:cubicBezTo>
                    <a:cubicBezTo>
                      <a:pt x="558" y="127"/>
                      <a:pt x="558" y="127"/>
                      <a:pt x="558" y="127"/>
                    </a:cubicBezTo>
                    <a:cubicBezTo>
                      <a:pt x="558" y="127"/>
                      <a:pt x="565" y="127"/>
                      <a:pt x="572" y="127"/>
                    </a:cubicBezTo>
                    <a:cubicBezTo>
                      <a:pt x="586" y="127"/>
                      <a:pt x="600" y="134"/>
                      <a:pt x="600" y="156"/>
                    </a:cubicBezTo>
                    <a:cubicBezTo>
                      <a:pt x="600" y="163"/>
                      <a:pt x="593" y="170"/>
                      <a:pt x="586" y="177"/>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12" name="Freeform 77"/>
              <p:cNvSpPr>
                <a:spLocks noChangeArrowheads="1"/>
              </p:cNvSpPr>
              <p:nvPr/>
            </p:nvSpPr>
            <p:spPr bwMode="auto">
              <a:xfrm>
                <a:off x="3431382" y="2743199"/>
                <a:ext cx="219075" cy="217488"/>
              </a:xfrm>
              <a:custGeom>
                <a:avLst/>
                <a:gdLst>
                  <a:gd name="T0" fmla="*/ 39468811 w 608"/>
                  <a:gd name="T1" fmla="*/ 78442719 h 602"/>
                  <a:gd name="T2" fmla="*/ 39468811 w 608"/>
                  <a:gd name="T3" fmla="*/ 78442719 h 602"/>
                  <a:gd name="T4" fmla="*/ 0 w 608"/>
                  <a:gd name="T5" fmla="*/ 38764526 h 602"/>
                  <a:gd name="T6" fmla="*/ 39468811 w 608"/>
                  <a:gd name="T7" fmla="*/ 0 h 602"/>
                  <a:gd name="T8" fmla="*/ 78807547 w 608"/>
                  <a:gd name="T9" fmla="*/ 38764526 h 602"/>
                  <a:gd name="T10" fmla="*/ 39468811 w 608"/>
                  <a:gd name="T11" fmla="*/ 78442719 h 602"/>
                  <a:gd name="T12" fmla="*/ 16488637 w 608"/>
                  <a:gd name="T13" fmla="*/ 16576054 h 602"/>
                  <a:gd name="T14" fmla="*/ 16488637 w 608"/>
                  <a:gd name="T15" fmla="*/ 16576054 h 602"/>
                  <a:gd name="T16" fmla="*/ 39468811 w 608"/>
                  <a:gd name="T17" fmla="*/ 38764526 h 602"/>
                  <a:gd name="T18" fmla="*/ 39468811 w 608"/>
                  <a:gd name="T19" fmla="*/ 7308970 h 602"/>
                  <a:gd name="T20" fmla="*/ 16488637 w 608"/>
                  <a:gd name="T21" fmla="*/ 16576054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8" h="602">
                    <a:moveTo>
                      <a:pt x="304" y="601"/>
                    </a:moveTo>
                    <a:lnTo>
                      <a:pt x="304" y="601"/>
                    </a:lnTo>
                    <a:cubicBezTo>
                      <a:pt x="134" y="601"/>
                      <a:pt x="0" y="466"/>
                      <a:pt x="0" y="297"/>
                    </a:cubicBezTo>
                    <a:cubicBezTo>
                      <a:pt x="0" y="134"/>
                      <a:pt x="134" y="0"/>
                      <a:pt x="304" y="0"/>
                    </a:cubicBezTo>
                    <a:cubicBezTo>
                      <a:pt x="473" y="0"/>
                      <a:pt x="607" y="134"/>
                      <a:pt x="607" y="297"/>
                    </a:cubicBezTo>
                    <a:cubicBezTo>
                      <a:pt x="607" y="466"/>
                      <a:pt x="473" y="601"/>
                      <a:pt x="304" y="601"/>
                    </a:cubicBezTo>
                    <a:close/>
                    <a:moveTo>
                      <a:pt x="127" y="127"/>
                    </a:moveTo>
                    <a:lnTo>
                      <a:pt x="127" y="127"/>
                    </a:lnTo>
                    <a:cubicBezTo>
                      <a:pt x="304" y="297"/>
                      <a:pt x="304" y="297"/>
                      <a:pt x="304" y="297"/>
                    </a:cubicBezTo>
                    <a:cubicBezTo>
                      <a:pt x="304" y="56"/>
                      <a:pt x="304" y="56"/>
                      <a:pt x="304" y="56"/>
                    </a:cubicBezTo>
                    <a:cubicBezTo>
                      <a:pt x="233" y="56"/>
                      <a:pt x="176" y="85"/>
                      <a:pt x="127" y="12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13" name="Freeform 78"/>
              <p:cNvSpPr>
                <a:spLocks noChangeArrowheads="1"/>
              </p:cNvSpPr>
              <p:nvPr/>
            </p:nvSpPr>
            <p:spPr bwMode="auto">
              <a:xfrm>
                <a:off x="3051970" y="2743199"/>
                <a:ext cx="215900" cy="217488"/>
              </a:xfrm>
              <a:custGeom>
                <a:avLst/>
                <a:gdLst>
                  <a:gd name="T0" fmla="*/ 39230934 w 601"/>
                  <a:gd name="T1" fmla="*/ 78442719 h 602"/>
                  <a:gd name="T2" fmla="*/ 39230934 w 601"/>
                  <a:gd name="T3" fmla="*/ 78442719 h 602"/>
                  <a:gd name="T4" fmla="*/ 0 w 601"/>
                  <a:gd name="T5" fmla="*/ 38764526 h 602"/>
                  <a:gd name="T6" fmla="*/ 39230934 w 601"/>
                  <a:gd name="T7" fmla="*/ 0 h 602"/>
                  <a:gd name="T8" fmla="*/ 77429787 w 601"/>
                  <a:gd name="T9" fmla="*/ 38764526 h 602"/>
                  <a:gd name="T10" fmla="*/ 39230934 w 601"/>
                  <a:gd name="T11" fmla="*/ 78442719 h 602"/>
                  <a:gd name="T12" fmla="*/ 7226723 w 601"/>
                  <a:gd name="T13" fmla="*/ 38764526 h 602"/>
                  <a:gd name="T14" fmla="*/ 7226723 w 601"/>
                  <a:gd name="T15" fmla="*/ 38764526 h 602"/>
                  <a:gd name="T16" fmla="*/ 39230934 w 601"/>
                  <a:gd name="T17" fmla="*/ 38764526 h 602"/>
                  <a:gd name="T18" fmla="*/ 39230934 w 601"/>
                  <a:gd name="T19" fmla="*/ 7308970 h 602"/>
                  <a:gd name="T20" fmla="*/ 7226723 w 601"/>
                  <a:gd name="T21" fmla="*/ 38764526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1" h="602">
                    <a:moveTo>
                      <a:pt x="304" y="601"/>
                    </a:moveTo>
                    <a:lnTo>
                      <a:pt x="304" y="601"/>
                    </a:lnTo>
                    <a:cubicBezTo>
                      <a:pt x="134" y="601"/>
                      <a:pt x="0" y="466"/>
                      <a:pt x="0" y="297"/>
                    </a:cubicBezTo>
                    <a:cubicBezTo>
                      <a:pt x="0" y="134"/>
                      <a:pt x="134" y="0"/>
                      <a:pt x="304" y="0"/>
                    </a:cubicBezTo>
                    <a:cubicBezTo>
                      <a:pt x="466" y="0"/>
                      <a:pt x="600" y="134"/>
                      <a:pt x="600" y="297"/>
                    </a:cubicBezTo>
                    <a:cubicBezTo>
                      <a:pt x="600" y="466"/>
                      <a:pt x="466" y="601"/>
                      <a:pt x="304" y="601"/>
                    </a:cubicBezTo>
                    <a:close/>
                    <a:moveTo>
                      <a:pt x="56" y="297"/>
                    </a:moveTo>
                    <a:lnTo>
                      <a:pt x="56" y="297"/>
                    </a:lnTo>
                    <a:cubicBezTo>
                      <a:pt x="304" y="297"/>
                      <a:pt x="304" y="297"/>
                      <a:pt x="304" y="297"/>
                    </a:cubicBezTo>
                    <a:cubicBezTo>
                      <a:pt x="304" y="56"/>
                      <a:pt x="304" y="56"/>
                      <a:pt x="304" y="56"/>
                    </a:cubicBezTo>
                    <a:cubicBezTo>
                      <a:pt x="169" y="56"/>
                      <a:pt x="56" y="162"/>
                      <a:pt x="56" y="29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14" name="Freeform 79"/>
              <p:cNvSpPr>
                <a:spLocks noChangeArrowheads="1"/>
              </p:cNvSpPr>
              <p:nvPr/>
            </p:nvSpPr>
            <p:spPr bwMode="auto">
              <a:xfrm>
                <a:off x="2672558" y="2743199"/>
                <a:ext cx="215900" cy="217488"/>
              </a:xfrm>
              <a:custGeom>
                <a:avLst/>
                <a:gdLst>
                  <a:gd name="T0" fmla="*/ 38198494 w 601"/>
                  <a:gd name="T1" fmla="*/ 78442719 h 602"/>
                  <a:gd name="T2" fmla="*/ 38198494 w 601"/>
                  <a:gd name="T3" fmla="*/ 78442719 h 602"/>
                  <a:gd name="T4" fmla="*/ 0 w 601"/>
                  <a:gd name="T5" fmla="*/ 38764526 h 602"/>
                  <a:gd name="T6" fmla="*/ 38198494 w 601"/>
                  <a:gd name="T7" fmla="*/ 0 h 602"/>
                  <a:gd name="T8" fmla="*/ 77429787 w 601"/>
                  <a:gd name="T9" fmla="*/ 38764526 h 602"/>
                  <a:gd name="T10" fmla="*/ 38198494 w 601"/>
                  <a:gd name="T11" fmla="*/ 78442719 h 602"/>
                  <a:gd name="T12" fmla="*/ 7226723 w 601"/>
                  <a:gd name="T13" fmla="*/ 38764526 h 602"/>
                  <a:gd name="T14" fmla="*/ 7226723 w 601"/>
                  <a:gd name="T15" fmla="*/ 38764526 h 602"/>
                  <a:gd name="T16" fmla="*/ 16389361 w 601"/>
                  <a:gd name="T17" fmla="*/ 61735884 h 602"/>
                  <a:gd name="T18" fmla="*/ 38198494 w 601"/>
                  <a:gd name="T19" fmla="*/ 38764526 h 602"/>
                  <a:gd name="T20" fmla="*/ 38198494 w 601"/>
                  <a:gd name="T21" fmla="*/ 7308970 h 602"/>
                  <a:gd name="T22" fmla="*/ 7226723 w 601"/>
                  <a:gd name="T23" fmla="*/ 38764526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1" h="602">
                    <a:moveTo>
                      <a:pt x="296" y="601"/>
                    </a:moveTo>
                    <a:lnTo>
                      <a:pt x="296" y="601"/>
                    </a:lnTo>
                    <a:cubicBezTo>
                      <a:pt x="134" y="601"/>
                      <a:pt x="0" y="466"/>
                      <a:pt x="0" y="297"/>
                    </a:cubicBezTo>
                    <a:cubicBezTo>
                      <a:pt x="0" y="134"/>
                      <a:pt x="134" y="0"/>
                      <a:pt x="296" y="0"/>
                    </a:cubicBezTo>
                    <a:cubicBezTo>
                      <a:pt x="466" y="0"/>
                      <a:pt x="600" y="134"/>
                      <a:pt x="600" y="297"/>
                    </a:cubicBezTo>
                    <a:cubicBezTo>
                      <a:pt x="600" y="466"/>
                      <a:pt x="466" y="601"/>
                      <a:pt x="296" y="601"/>
                    </a:cubicBezTo>
                    <a:close/>
                    <a:moveTo>
                      <a:pt x="56" y="297"/>
                    </a:moveTo>
                    <a:lnTo>
                      <a:pt x="56" y="297"/>
                    </a:lnTo>
                    <a:cubicBezTo>
                      <a:pt x="56" y="367"/>
                      <a:pt x="84" y="431"/>
                      <a:pt x="127" y="473"/>
                    </a:cubicBezTo>
                    <a:cubicBezTo>
                      <a:pt x="296" y="297"/>
                      <a:pt x="296" y="297"/>
                      <a:pt x="296" y="297"/>
                    </a:cubicBezTo>
                    <a:cubicBezTo>
                      <a:pt x="296" y="56"/>
                      <a:pt x="296" y="56"/>
                      <a:pt x="296" y="56"/>
                    </a:cubicBezTo>
                    <a:cubicBezTo>
                      <a:pt x="162" y="56"/>
                      <a:pt x="56" y="162"/>
                      <a:pt x="56" y="29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15" name="Freeform 80"/>
              <p:cNvSpPr>
                <a:spLocks noChangeArrowheads="1"/>
              </p:cNvSpPr>
              <p:nvPr/>
            </p:nvSpPr>
            <p:spPr bwMode="auto">
              <a:xfrm>
                <a:off x="2291558" y="2743199"/>
                <a:ext cx="219075" cy="217488"/>
              </a:xfrm>
              <a:custGeom>
                <a:avLst/>
                <a:gdLst>
                  <a:gd name="T0" fmla="*/ 39339251 w 609"/>
                  <a:gd name="T1" fmla="*/ 78442719 h 602"/>
                  <a:gd name="T2" fmla="*/ 39339251 w 609"/>
                  <a:gd name="T3" fmla="*/ 78442719 h 602"/>
                  <a:gd name="T4" fmla="*/ 0 w 609"/>
                  <a:gd name="T5" fmla="*/ 38764526 h 602"/>
                  <a:gd name="T6" fmla="*/ 39339251 w 609"/>
                  <a:gd name="T7" fmla="*/ 0 h 602"/>
                  <a:gd name="T8" fmla="*/ 78678142 w 609"/>
                  <a:gd name="T9" fmla="*/ 38764526 h 602"/>
                  <a:gd name="T10" fmla="*/ 39339251 w 609"/>
                  <a:gd name="T11" fmla="*/ 78442719 h 602"/>
                  <a:gd name="T12" fmla="*/ 7376244 w 609"/>
                  <a:gd name="T13" fmla="*/ 38764526 h 602"/>
                  <a:gd name="T14" fmla="*/ 7376244 w 609"/>
                  <a:gd name="T15" fmla="*/ 38764526 h 602"/>
                  <a:gd name="T16" fmla="*/ 39339251 w 609"/>
                  <a:gd name="T17" fmla="*/ 71002968 h 602"/>
                  <a:gd name="T18" fmla="*/ 39339251 w 609"/>
                  <a:gd name="T19" fmla="*/ 7308970 h 602"/>
                  <a:gd name="T20" fmla="*/ 7376244 w 609"/>
                  <a:gd name="T21" fmla="*/ 38764526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9" h="602">
                    <a:moveTo>
                      <a:pt x="304" y="601"/>
                    </a:moveTo>
                    <a:lnTo>
                      <a:pt x="304" y="601"/>
                    </a:lnTo>
                    <a:cubicBezTo>
                      <a:pt x="135" y="601"/>
                      <a:pt x="0" y="466"/>
                      <a:pt x="0" y="297"/>
                    </a:cubicBezTo>
                    <a:cubicBezTo>
                      <a:pt x="0" y="134"/>
                      <a:pt x="135" y="0"/>
                      <a:pt x="304" y="0"/>
                    </a:cubicBezTo>
                    <a:cubicBezTo>
                      <a:pt x="474" y="0"/>
                      <a:pt x="608" y="134"/>
                      <a:pt x="608" y="297"/>
                    </a:cubicBezTo>
                    <a:cubicBezTo>
                      <a:pt x="608" y="466"/>
                      <a:pt x="474" y="601"/>
                      <a:pt x="304" y="601"/>
                    </a:cubicBezTo>
                    <a:close/>
                    <a:moveTo>
                      <a:pt x="57" y="297"/>
                    </a:moveTo>
                    <a:lnTo>
                      <a:pt x="57" y="297"/>
                    </a:lnTo>
                    <a:cubicBezTo>
                      <a:pt x="57" y="431"/>
                      <a:pt x="170" y="544"/>
                      <a:pt x="304" y="544"/>
                    </a:cubicBezTo>
                    <a:cubicBezTo>
                      <a:pt x="304" y="56"/>
                      <a:pt x="304" y="56"/>
                      <a:pt x="304" y="56"/>
                    </a:cubicBezTo>
                    <a:cubicBezTo>
                      <a:pt x="170" y="56"/>
                      <a:pt x="57" y="162"/>
                      <a:pt x="57" y="29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16" name="Freeform 81"/>
              <p:cNvSpPr>
                <a:spLocks noChangeArrowheads="1"/>
              </p:cNvSpPr>
              <p:nvPr/>
            </p:nvSpPr>
            <p:spPr bwMode="auto">
              <a:xfrm>
                <a:off x="1912145" y="2743199"/>
                <a:ext cx="217488" cy="217488"/>
              </a:xfrm>
              <a:custGeom>
                <a:avLst/>
                <a:gdLst>
                  <a:gd name="T0" fmla="*/ 39678193 w 602"/>
                  <a:gd name="T1" fmla="*/ 78442719 h 602"/>
                  <a:gd name="T2" fmla="*/ 39678193 w 602"/>
                  <a:gd name="T3" fmla="*/ 78442719 h 602"/>
                  <a:gd name="T4" fmla="*/ 0 w 602"/>
                  <a:gd name="T5" fmla="*/ 38764526 h 602"/>
                  <a:gd name="T6" fmla="*/ 39678193 w 602"/>
                  <a:gd name="T7" fmla="*/ 0 h 602"/>
                  <a:gd name="T8" fmla="*/ 78442719 w 602"/>
                  <a:gd name="T9" fmla="*/ 38764526 h 602"/>
                  <a:gd name="T10" fmla="*/ 39678193 w 602"/>
                  <a:gd name="T11" fmla="*/ 78442719 h 602"/>
                  <a:gd name="T12" fmla="*/ 7439751 w 602"/>
                  <a:gd name="T13" fmla="*/ 38764526 h 602"/>
                  <a:gd name="T14" fmla="*/ 7439751 w 602"/>
                  <a:gd name="T15" fmla="*/ 38764526 h 602"/>
                  <a:gd name="T16" fmla="*/ 39678193 w 602"/>
                  <a:gd name="T17" fmla="*/ 71002968 h 602"/>
                  <a:gd name="T18" fmla="*/ 61866665 w 602"/>
                  <a:gd name="T19" fmla="*/ 61735884 h 602"/>
                  <a:gd name="T20" fmla="*/ 39678193 w 602"/>
                  <a:gd name="T21" fmla="*/ 38764526 h 602"/>
                  <a:gd name="T22" fmla="*/ 39678193 w 602"/>
                  <a:gd name="T23" fmla="*/ 7308970 h 602"/>
                  <a:gd name="T24" fmla="*/ 7439751 w 602"/>
                  <a:gd name="T25" fmla="*/ 38764526 h 60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602" h="602">
                    <a:moveTo>
                      <a:pt x="304" y="601"/>
                    </a:moveTo>
                    <a:lnTo>
                      <a:pt x="304" y="601"/>
                    </a:lnTo>
                    <a:cubicBezTo>
                      <a:pt x="135" y="601"/>
                      <a:pt x="0" y="466"/>
                      <a:pt x="0" y="297"/>
                    </a:cubicBezTo>
                    <a:cubicBezTo>
                      <a:pt x="0" y="134"/>
                      <a:pt x="135" y="0"/>
                      <a:pt x="304" y="0"/>
                    </a:cubicBezTo>
                    <a:cubicBezTo>
                      <a:pt x="467" y="0"/>
                      <a:pt x="601" y="134"/>
                      <a:pt x="601" y="297"/>
                    </a:cubicBezTo>
                    <a:cubicBezTo>
                      <a:pt x="601" y="466"/>
                      <a:pt x="467" y="601"/>
                      <a:pt x="304" y="601"/>
                    </a:cubicBezTo>
                    <a:close/>
                    <a:moveTo>
                      <a:pt x="57" y="297"/>
                    </a:moveTo>
                    <a:lnTo>
                      <a:pt x="57" y="297"/>
                    </a:lnTo>
                    <a:cubicBezTo>
                      <a:pt x="57" y="431"/>
                      <a:pt x="170" y="544"/>
                      <a:pt x="304" y="544"/>
                    </a:cubicBezTo>
                    <a:cubicBezTo>
                      <a:pt x="368" y="544"/>
                      <a:pt x="431" y="516"/>
                      <a:pt x="474" y="473"/>
                    </a:cubicBezTo>
                    <a:cubicBezTo>
                      <a:pt x="304" y="297"/>
                      <a:pt x="304" y="297"/>
                      <a:pt x="304" y="297"/>
                    </a:cubicBezTo>
                    <a:cubicBezTo>
                      <a:pt x="304" y="56"/>
                      <a:pt x="304" y="56"/>
                      <a:pt x="304" y="56"/>
                    </a:cubicBezTo>
                    <a:cubicBezTo>
                      <a:pt x="170" y="56"/>
                      <a:pt x="57" y="162"/>
                      <a:pt x="57" y="29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17" name="Freeform 82"/>
              <p:cNvSpPr>
                <a:spLocks noChangeArrowheads="1"/>
              </p:cNvSpPr>
              <p:nvPr/>
            </p:nvSpPr>
            <p:spPr bwMode="auto">
              <a:xfrm>
                <a:off x="1532733" y="2743199"/>
                <a:ext cx="217487" cy="217488"/>
              </a:xfrm>
              <a:custGeom>
                <a:avLst/>
                <a:gdLst>
                  <a:gd name="T0" fmla="*/ 38763987 w 602"/>
                  <a:gd name="T1" fmla="*/ 78442719 h 602"/>
                  <a:gd name="T2" fmla="*/ 38763987 w 602"/>
                  <a:gd name="T3" fmla="*/ 78442719 h 602"/>
                  <a:gd name="T4" fmla="*/ 0 w 602"/>
                  <a:gd name="T5" fmla="*/ 38764526 h 602"/>
                  <a:gd name="T6" fmla="*/ 38763987 w 602"/>
                  <a:gd name="T7" fmla="*/ 0 h 602"/>
                  <a:gd name="T8" fmla="*/ 78441997 w 602"/>
                  <a:gd name="T9" fmla="*/ 38764526 h 602"/>
                  <a:gd name="T10" fmla="*/ 38763987 w 602"/>
                  <a:gd name="T11" fmla="*/ 78442719 h 602"/>
                  <a:gd name="T12" fmla="*/ 7439717 w 602"/>
                  <a:gd name="T13" fmla="*/ 38764526 h 602"/>
                  <a:gd name="T14" fmla="*/ 7439717 w 602"/>
                  <a:gd name="T15" fmla="*/ 38764526 h 602"/>
                  <a:gd name="T16" fmla="*/ 38763987 w 602"/>
                  <a:gd name="T17" fmla="*/ 71002968 h 602"/>
                  <a:gd name="T18" fmla="*/ 71002280 w 602"/>
                  <a:gd name="T19" fmla="*/ 38764526 h 602"/>
                  <a:gd name="T20" fmla="*/ 71002280 w 602"/>
                  <a:gd name="T21" fmla="*/ 38764526 h 602"/>
                  <a:gd name="T22" fmla="*/ 38763987 w 602"/>
                  <a:gd name="T23" fmla="*/ 38764526 h 602"/>
                  <a:gd name="T24" fmla="*/ 38763987 w 602"/>
                  <a:gd name="T25" fmla="*/ 7308970 h 602"/>
                  <a:gd name="T26" fmla="*/ 7439717 w 602"/>
                  <a:gd name="T27" fmla="*/ 38764526 h 60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2" h="602">
                    <a:moveTo>
                      <a:pt x="297" y="601"/>
                    </a:moveTo>
                    <a:lnTo>
                      <a:pt x="297" y="601"/>
                    </a:lnTo>
                    <a:cubicBezTo>
                      <a:pt x="135" y="601"/>
                      <a:pt x="0" y="466"/>
                      <a:pt x="0" y="297"/>
                    </a:cubicBezTo>
                    <a:cubicBezTo>
                      <a:pt x="0" y="134"/>
                      <a:pt x="135" y="0"/>
                      <a:pt x="297" y="0"/>
                    </a:cubicBezTo>
                    <a:cubicBezTo>
                      <a:pt x="467" y="0"/>
                      <a:pt x="601" y="134"/>
                      <a:pt x="601" y="297"/>
                    </a:cubicBezTo>
                    <a:cubicBezTo>
                      <a:pt x="601" y="466"/>
                      <a:pt x="467" y="601"/>
                      <a:pt x="297" y="601"/>
                    </a:cubicBezTo>
                    <a:close/>
                    <a:moveTo>
                      <a:pt x="57" y="297"/>
                    </a:moveTo>
                    <a:lnTo>
                      <a:pt x="57" y="297"/>
                    </a:lnTo>
                    <a:cubicBezTo>
                      <a:pt x="57" y="431"/>
                      <a:pt x="163" y="544"/>
                      <a:pt x="297" y="544"/>
                    </a:cubicBezTo>
                    <a:cubicBezTo>
                      <a:pt x="431" y="544"/>
                      <a:pt x="544" y="431"/>
                      <a:pt x="544" y="297"/>
                    </a:cubicBezTo>
                    <a:cubicBezTo>
                      <a:pt x="297" y="297"/>
                      <a:pt x="297" y="297"/>
                      <a:pt x="297" y="297"/>
                    </a:cubicBezTo>
                    <a:cubicBezTo>
                      <a:pt x="297" y="56"/>
                      <a:pt x="297" y="56"/>
                      <a:pt x="297" y="56"/>
                    </a:cubicBezTo>
                    <a:cubicBezTo>
                      <a:pt x="163" y="56"/>
                      <a:pt x="57" y="162"/>
                      <a:pt x="57" y="29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18" name="Freeform 83"/>
              <p:cNvSpPr>
                <a:spLocks noChangeArrowheads="1"/>
              </p:cNvSpPr>
              <p:nvPr/>
            </p:nvSpPr>
            <p:spPr bwMode="auto">
              <a:xfrm>
                <a:off x="1156495" y="2743199"/>
                <a:ext cx="217488" cy="217488"/>
              </a:xfrm>
              <a:custGeom>
                <a:avLst/>
                <a:gdLst>
                  <a:gd name="T0" fmla="*/ 38764526 w 602"/>
                  <a:gd name="T1" fmla="*/ 78442719 h 602"/>
                  <a:gd name="T2" fmla="*/ 38764526 w 602"/>
                  <a:gd name="T3" fmla="*/ 78442719 h 602"/>
                  <a:gd name="T4" fmla="*/ 0 w 602"/>
                  <a:gd name="T5" fmla="*/ 38764526 h 602"/>
                  <a:gd name="T6" fmla="*/ 38764526 w 602"/>
                  <a:gd name="T7" fmla="*/ 0 h 602"/>
                  <a:gd name="T8" fmla="*/ 78442719 w 602"/>
                  <a:gd name="T9" fmla="*/ 38764526 h 602"/>
                  <a:gd name="T10" fmla="*/ 38764526 w 602"/>
                  <a:gd name="T11" fmla="*/ 78442719 h 602"/>
                  <a:gd name="T12" fmla="*/ 61866665 w 602"/>
                  <a:gd name="T13" fmla="*/ 16576054 h 602"/>
                  <a:gd name="T14" fmla="*/ 61866665 w 602"/>
                  <a:gd name="T15" fmla="*/ 16576054 h 602"/>
                  <a:gd name="T16" fmla="*/ 38764526 w 602"/>
                  <a:gd name="T17" fmla="*/ 38764526 h 602"/>
                  <a:gd name="T18" fmla="*/ 38764526 w 602"/>
                  <a:gd name="T19" fmla="*/ 7308970 h 602"/>
                  <a:gd name="T20" fmla="*/ 7439751 w 602"/>
                  <a:gd name="T21" fmla="*/ 38764526 h 602"/>
                  <a:gd name="T22" fmla="*/ 38764526 w 602"/>
                  <a:gd name="T23" fmla="*/ 71002968 h 602"/>
                  <a:gd name="T24" fmla="*/ 71002968 w 602"/>
                  <a:gd name="T25" fmla="*/ 38764526 h 602"/>
                  <a:gd name="T26" fmla="*/ 61866665 w 602"/>
                  <a:gd name="T27" fmla="*/ 16576054 h 60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2" h="602">
                    <a:moveTo>
                      <a:pt x="297" y="601"/>
                    </a:moveTo>
                    <a:lnTo>
                      <a:pt x="297" y="601"/>
                    </a:lnTo>
                    <a:cubicBezTo>
                      <a:pt x="135" y="601"/>
                      <a:pt x="0" y="466"/>
                      <a:pt x="0" y="297"/>
                    </a:cubicBezTo>
                    <a:cubicBezTo>
                      <a:pt x="0" y="134"/>
                      <a:pt x="135" y="0"/>
                      <a:pt x="297" y="0"/>
                    </a:cubicBezTo>
                    <a:cubicBezTo>
                      <a:pt x="467" y="0"/>
                      <a:pt x="601" y="134"/>
                      <a:pt x="601" y="297"/>
                    </a:cubicBezTo>
                    <a:cubicBezTo>
                      <a:pt x="601" y="466"/>
                      <a:pt x="467" y="601"/>
                      <a:pt x="297" y="601"/>
                    </a:cubicBezTo>
                    <a:close/>
                    <a:moveTo>
                      <a:pt x="474" y="127"/>
                    </a:moveTo>
                    <a:lnTo>
                      <a:pt x="474" y="127"/>
                    </a:lnTo>
                    <a:cubicBezTo>
                      <a:pt x="297" y="297"/>
                      <a:pt x="297" y="297"/>
                      <a:pt x="297" y="297"/>
                    </a:cubicBezTo>
                    <a:cubicBezTo>
                      <a:pt x="297" y="56"/>
                      <a:pt x="297" y="56"/>
                      <a:pt x="297" y="56"/>
                    </a:cubicBezTo>
                    <a:cubicBezTo>
                      <a:pt x="163" y="56"/>
                      <a:pt x="57" y="162"/>
                      <a:pt x="57" y="297"/>
                    </a:cubicBezTo>
                    <a:cubicBezTo>
                      <a:pt x="57" y="431"/>
                      <a:pt x="163" y="544"/>
                      <a:pt x="297" y="544"/>
                    </a:cubicBezTo>
                    <a:cubicBezTo>
                      <a:pt x="431" y="544"/>
                      <a:pt x="544" y="431"/>
                      <a:pt x="544" y="297"/>
                    </a:cubicBezTo>
                    <a:cubicBezTo>
                      <a:pt x="544" y="233"/>
                      <a:pt x="516" y="169"/>
                      <a:pt x="474" y="12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19" name="Freeform 84"/>
              <p:cNvSpPr>
                <a:spLocks noChangeArrowheads="1"/>
              </p:cNvSpPr>
              <p:nvPr/>
            </p:nvSpPr>
            <p:spPr bwMode="auto">
              <a:xfrm>
                <a:off x="772320" y="2743199"/>
                <a:ext cx="217488" cy="217488"/>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20" name="Freeform 85"/>
              <p:cNvSpPr>
                <a:spLocks noChangeArrowheads="1"/>
              </p:cNvSpPr>
              <p:nvPr/>
            </p:nvSpPr>
            <p:spPr bwMode="auto">
              <a:xfrm>
                <a:off x="4961732" y="2360612"/>
                <a:ext cx="206375" cy="219075"/>
              </a:xfrm>
              <a:custGeom>
                <a:avLst/>
                <a:gdLst>
                  <a:gd name="T0" fmla="*/ 74070289 w 574"/>
                  <a:gd name="T1" fmla="*/ 39339251 h 609"/>
                  <a:gd name="T2" fmla="*/ 74070289 w 574"/>
                  <a:gd name="T3" fmla="*/ 39339251 h 609"/>
                  <a:gd name="T4" fmla="*/ 34773109 w 574"/>
                  <a:gd name="T5" fmla="*/ 78678142 h 609"/>
                  <a:gd name="T6" fmla="*/ 34773109 w 574"/>
                  <a:gd name="T7" fmla="*/ 78678142 h 609"/>
                  <a:gd name="T8" fmla="*/ 34773109 w 574"/>
                  <a:gd name="T9" fmla="*/ 78678142 h 609"/>
                  <a:gd name="T10" fmla="*/ 0 w 574"/>
                  <a:gd name="T11" fmla="*/ 43091945 h 609"/>
                  <a:gd name="T12" fmla="*/ 21975702 w 574"/>
                  <a:gd name="T13" fmla="*/ 10093638 h 609"/>
                  <a:gd name="T14" fmla="*/ 21975702 w 574"/>
                  <a:gd name="T15" fmla="*/ 10093638 h 609"/>
                  <a:gd name="T16" fmla="*/ 22880300 w 574"/>
                  <a:gd name="T17" fmla="*/ 10093638 h 609"/>
                  <a:gd name="T18" fmla="*/ 26499772 w 574"/>
                  <a:gd name="T19" fmla="*/ 13846331 h 609"/>
                  <a:gd name="T20" fmla="*/ 23785258 w 574"/>
                  <a:gd name="T21" fmla="*/ 17469523 h 609"/>
                  <a:gd name="T22" fmla="*/ 23785258 w 574"/>
                  <a:gd name="T23" fmla="*/ 17469523 h 609"/>
                  <a:gd name="T24" fmla="*/ 7368378 w 574"/>
                  <a:gd name="T25" fmla="*/ 43091945 h 609"/>
                  <a:gd name="T26" fmla="*/ 34773109 w 574"/>
                  <a:gd name="T27" fmla="*/ 71431400 h 609"/>
                  <a:gd name="T28" fmla="*/ 63082797 w 574"/>
                  <a:gd name="T29" fmla="*/ 43091945 h 609"/>
                  <a:gd name="T30" fmla="*/ 45760960 w 574"/>
                  <a:gd name="T31" fmla="*/ 17469523 h 609"/>
                  <a:gd name="T32" fmla="*/ 45760960 w 574"/>
                  <a:gd name="T33" fmla="*/ 17469523 h 609"/>
                  <a:gd name="T34" fmla="*/ 43951044 w 574"/>
                  <a:gd name="T35" fmla="*/ 13846331 h 609"/>
                  <a:gd name="T36" fmla="*/ 47570516 w 574"/>
                  <a:gd name="T37" fmla="*/ 10093638 h 609"/>
                  <a:gd name="T38" fmla="*/ 48475474 w 574"/>
                  <a:gd name="T39" fmla="*/ 10093638 h 609"/>
                  <a:gd name="T40" fmla="*/ 48475474 w 574"/>
                  <a:gd name="T41" fmla="*/ 10093638 h 609"/>
                  <a:gd name="T42" fmla="*/ 70450816 w 574"/>
                  <a:gd name="T43" fmla="*/ 43091945 h 609"/>
                  <a:gd name="T44" fmla="*/ 34773109 w 574"/>
                  <a:gd name="T45" fmla="*/ 78678142 h 609"/>
                  <a:gd name="T46" fmla="*/ 34773109 w 574"/>
                  <a:gd name="T47" fmla="*/ 40245049 h 609"/>
                  <a:gd name="T48" fmla="*/ 34773109 w 574"/>
                  <a:gd name="T49" fmla="*/ 40245049 h 609"/>
                  <a:gd name="T50" fmla="*/ 31153637 w 574"/>
                  <a:gd name="T51" fmla="*/ 36621498 h 609"/>
                  <a:gd name="T52" fmla="*/ 31153637 w 574"/>
                  <a:gd name="T53" fmla="*/ 15657927 h 609"/>
                  <a:gd name="T54" fmla="*/ 31153637 w 574"/>
                  <a:gd name="T55" fmla="*/ 15657927 h 609"/>
                  <a:gd name="T56" fmla="*/ 31153637 w 574"/>
                  <a:gd name="T57" fmla="*/ 8282042 h 609"/>
                  <a:gd name="T58" fmla="*/ 31153637 w 574"/>
                  <a:gd name="T59" fmla="*/ 8282042 h 609"/>
                  <a:gd name="T60" fmla="*/ 31153637 w 574"/>
                  <a:gd name="T61" fmla="*/ 3752694 h 609"/>
                  <a:gd name="T62" fmla="*/ 34773109 w 574"/>
                  <a:gd name="T63" fmla="*/ 0 h 609"/>
                  <a:gd name="T64" fmla="*/ 38392581 w 574"/>
                  <a:gd name="T65" fmla="*/ 3752694 h 609"/>
                  <a:gd name="T66" fmla="*/ 38392581 w 574"/>
                  <a:gd name="T67" fmla="*/ 14752129 h 609"/>
                  <a:gd name="T68" fmla="*/ 38392581 w 574"/>
                  <a:gd name="T69" fmla="*/ 21998871 h 609"/>
                  <a:gd name="T70" fmla="*/ 38392581 w 574"/>
                  <a:gd name="T71" fmla="*/ 36621498 h 609"/>
                  <a:gd name="T72" fmla="*/ 34773109 w 574"/>
                  <a:gd name="T73" fmla="*/ 40245049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574" h="609">
                    <a:moveTo>
                      <a:pt x="573" y="304"/>
                    </a:moveTo>
                    <a:lnTo>
                      <a:pt x="573" y="304"/>
                    </a:lnTo>
                    <a:close/>
                    <a:moveTo>
                      <a:pt x="269" y="608"/>
                    </a:moveTo>
                    <a:lnTo>
                      <a:pt x="269" y="608"/>
                    </a:lnTo>
                    <a:cubicBezTo>
                      <a:pt x="120" y="608"/>
                      <a:pt x="0" y="481"/>
                      <a:pt x="0" y="333"/>
                    </a:cubicBezTo>
                    <a:cubicBezTo>
                      <a:pt x="0" y="220"/>
                      <a:pt x="71" y="121"/>
                      <a:pt x="170" y="78"/>
                    </a:cubicBezTo>
                    <a:lnTo>
                      <a:pt x="177" y="78"/>
                    </a:lnTo>
                    <a:cubicBezTo>
                      <a:pt x="191" y="78"/>
                      <a:pt x="205" y="93"/>
                      <a:pt x="205" y="107"/>
                    </a:cubicBezTo>
                    <a:cubicBezTo>
                      <a:pt x="205" y="121"/>
                      <a:pt x="198" y="128"/>
                      <a:pt x="184" y="135"/>
                    </a:cubicBezTo>
                    <a:cubicBezTo>
                      <a:pt x="106" y="163"/>
                      <a:pt x="57" y="241"/>
                      <a:pt x="57" y="333"/>
                    </a:cubicBezTo>
                    <a:cubicBezTo>
                      <a:pt x="57" y="453"/>
                      <a:pt x="149" y="552"/>
                      <a:pt x="269" y="552"/>
                    </a:cubicBezTo>
                    <a:cubicBezTo>
                      <a:pt x="389" y="552"/>
                      <a:pt x="488" y="453"/>
                      <a:pt x="488" y="333"/>
                    </a:cubicBezTo>
                    <a:cubicBezTo>
                      <a:pt x="488" y="241"/>
                      <a:pt x="431" y="163"/>
                      <a:pt x="354" y="135"/>
                    </a:cubicBezTo>
                    <a:cubicBezTo>
                      <a:pt x="347" y="128"/>
                      <a:pt x="340" y="121"/>
                      <a:pt x="340" y="107"/>
                    </a:cubicBezTo>
                    <a:cubicBezTo>
                      <a:pt x="340" y="93"/>
                      <a:pt x="347" y="78"/>
                      <a:pt x="368" y="78"/>
                    </a:cubicBezTo>
                    <a:lnTo>
                      <a:pt x="375" y="78"/>
                    </a:lnTo>
                    <a:cubicBezTo>
                      <a:pt x="474" y="121"/>
                      <a:pt x="545" y="220"/>
                      <a:pt x="545" y="333"/>
                    </a:cubicBezTo>
                    <a:cubicBezTo>
                      <a:pt x="545" y="481"/>
                      <a:pt x="424" y="608"/>
                      <a:pt x="269" y="608"/>
                    </a:cubicBezTo>
                    <a:close/>
                    <a:moveTo>
                      <a:pt x="269" y="311"/>
                    </a:moveTo>
                    <a:lnTo>
                      <a:pt x="269" y="311"/>
                    </a:lnTo>
                    <a:cubicBezTo>
                      <a:pt x="255" y="311"/>
                      <a:pt x="241" y="304"/>
                      <a:pt x="241" y="283"/>
                    </a:cubicBezTo>
                    <a:cubicBezTo>
                      <a:pt x="241" y="121"/>
                      <a:pt x="241" y="121"/>
                      <a:pt x="241" y="121"/>
                    </a:cubicBezTo>
                    <a:cubicBezTo>
                      <a:pt x="241" y="64"/>
                      <a:pt x="241" y="64"/>
                      <a:pt x="241" y="64"/>
                    </a:cubicBezTo>
                    <a:cubicBezTo>
                      <a:pt x="241" y="29"/>
                      <a:pt x="241" y="29"/>
                      <a:pt x="241" y="29"/>
                    </a:cubicBezTo>
                    <a:cubicBezTo>
                      <a:pt x="241" y="15"/>
                      <a:pt x="255" y="0"/>
                      <a:pt x="269" y="0"/>
                    </a:cubicBezTo>
                    <a:cubicBezTo>
                      <a:pt x="290" y="0"/>
                      <a:pt x="297" y="15"/>
                      <a:pt x="297" y="29"/>
                    </a:cubicBezTo>
                    <a:cubicBezTo>
                      <a:pt x="297" y="114"/>
                      <a:pt x="297" y="114"/>
                      <a:pt x="297" y="114"/>
                    </a:cubicBezTo>
                    <a:cubicBezTo>
                      <a:pt x="297" y="170"/>
                      <a:pt x="297" y="170"/>
                      <a:pt x="297" y="170"/>
                    </a:cubicBezTo>
                    <a:cubicBezTo>
                      <a:pt x="297" y="283"/>
                      <a:pt x="297" y="283"/>
                      <a:pt x="297" y="283"/>
                    </a:cubicBezTo>
                    <a:cubicBezTo>
                      <a:pt x="297" y="304"/>
                      <a:pt x="290" y="311"/>
                      <a:pt x="269" y="311"/>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21" name="Freeform 86"/>
              <p:cNvSpPr>
                <a:spLocks noChangeArrowheads="1"/>
              </p:cNvSpPr>
              <p:nvPr/>
            </p:nvSpPr>
            <p:spPr bwMode="auto">
              <a:xfrm>
                <a:off x="4569619" y="2368549"/>
                <a:ext cx="219075" cy="206375"/>
              </a:xfrm>
              <a:custGeom>
                <a:avLst/>
                <a:gdLst>
                  <a:gd name="T0" fmla="*/ 74925449 w 609"/>
                  <a:gd name="T1" fmla="*/ 22830550 h 573"/>
                  <a:gd name="T2" fmla="*/ 74925449 w 609"/>
                  <a:gd name="T3" fmla="*/ 22830550 h 573"/>
                  <a:gd name="T4" fmla="*/ 54867675 w 609"/>
                  <a:gd name="T5" fmla="*/ 2723934 h 573"/>
                  <a:gd name="T6" fmla="*/ 64055516 w 609"/>
                  <a:gd name="T7" fmla="*/ 0 h 573"/>
                  <a:gd name="T8" fmla="*/ 78678142 w 609"/>
                  <a:gd name="T9" fmla="*/ 14658388 h 573"/>
                  <a:gd name="T10" fmla="*/ 74925449 w 609"/>
                  <a:gd name="T11" fmla="*/ 22830550 h 573"/>
                  <a:gd name="T12" fmla="*/ 74925449 w 609"/>
                  <a:gd name="T13" fmla="*/ 39434553 h 573"/>
                  <a:gd name="T14" fmla="*/ 74925449 w 609"/>
                  <a:gd name="T15" fmla="*/ 39434553 h 573"/>
                  <a:gd name="T16" fmla="*/ 64961313 w 609"/>
                  <a:gd name="T17" fmla="*/ 63173440 h 573"/>
                  <a:gd name="T18" fmla="*/ 70396460 w 609"/>
                  <a:gd name="T19" fmla="*/ 68751328 h 573"/>
                  <a:gd name="T20" fmla="*/ 71302258 w 609"/>
                  <a:gd name="T21" fmla="*/ 70567284 h 573"/>
                  <a:gd name="T22" fmla="*/ 67678707 w 609"/>
                  <a:gd name="T23" fmla="*/ 74199556 h 573"/>
                  <a:gd name="T24" fmla="*/ 64961313 w 609"/>
                  <a:gd name="T25" fmla="*/ 73291578 h 573"/>
                  <a:gd name="T26" fmla="*/ 59397024 w 609"/>
                  <a:gd name="T27" fmla="*/ 67843350 h 573"/>
                  <a:gd name="T28" fmla="*/ 39339251 w 609"/>
                  <a:gd name="T29" fmla="*/ 74199556 h 573"/>
                  <a:gd name="T30" fmla="*/ 19151975 w 609"/>
                  <a:gd name="T31" fmla="*/ 67843350 h 573"/>
                  <a:gd name="T32" fmla="*/ 13716829 w 609"/>
                  <a:gd name="T33" fmla="*/ 73291578 h 573"/>
                  <a:gd name="T34" fmla="*/ 10999436 w 609"/>
                  <a:gd name="T35" fmla="*/ 74199556 h 573"/>
                  <a:gd name="T36" fmla="*/ 7246742 w 609"/>
                  <a:gd name="T37" fmla="*/ 70567284 h 573"/>
                  <a:gd name="T38" fmla="*/ 9187840 w 609"/>
                  <a:gd name="T39" fmla="*/ 68751328 h 573"/>
                  <a:gd name="T40" fmla="*/ 13716829 w 609"/>
                  <a:gd name="T41" fmla="*/ 63173440 h 573"/>
                  <a:gd name="T42" fmla="*/ 3623191 w 609"/>
                  <a:gd name="T43" fmla="*/ 39434553 h 573"/>
                  <a:gd name="T44" fmla="*/ 39339251 w 609"/>
                  <a:gd name="T45" fmla="*/ 3632272 h 573"/>
                  <a:gd name="T46" fmla="*/ 74925449 w 609"/>
                  <a:gd name="T47" fmla="*/ 39434553 h 573"/>
                  <a:gd name="T48" fmla="*/ 39339251 w 609"/>
                  <a:gd name="T49" fmla="*/ 11026116 h 573"/>
                  <a:gd name="T50" fmla="*/ 39339251 w 609"/>
                  <a:gd name="T51" fmla="*/ 11026116 h 573"/>
                  <a:gd name="T52" fmla="*/ 10999436 w 609"/>
                  <a:gd name="T53" fmla="*/ 39434553 h 573"/>
                  <a:gd name="T54" fmla="*/ 39339251 w 609"/>
                  <a:gd name="T55" fmla="*/ 66935372 h 573"/>
                  <a:gd name="T56" fmla="*/ 67678707 w 609"/>
                  <a:gd name="T57" fmla="*/ 39434553 h 573"/>
                  <a:gd name="T58" fmla="*/ 39339251 w 609"/>
                  <a:gd name="T59" fmla="*/ 11026116 h 573"/>
                  <a:gd name="T60" fmla="*/ 53961878 w 609"/>
                  <a:gd name="T61" fmla="*/ 43066825 h 573"/>
                  <a:gd name="T62" fmla="*/ 53961878 w 609"/>
                  <a:gd name="T63" fmla="*/ 43066825 h 573"/>
                  <a:gd name="T64" fmla="*/ 39339251 w 609"/>
                  <a:gd name="T65" fmla="*/ 43066825 h 573"/>
                  <a:gd name="T66" fmla="*/ 35715700 w 609"/>
                  <a:gd name="T67" fmla="*/ 39434553 h 573"/>
                  <a:gd name="T68" fmla="*/ 35715700 w 609"/>
                  <a:gd name="T69" fmla="*/ 19198638 h 573"/>
                  <a:gd name="T70" fmla="*/ 39339251 w 609"/>
                  <a:gd name="T71" fmla="*/ 15566366 h 573"/>
                  <a:gd name="T72" fmla="*/ 42962442 w 609"/>
                  <a:gd name="T73" fmla="*/ 19198638 h 573"/>
                  <a:gd name="T74" fmla="*/ 42962442 w 609"/>
                  <a:gd name="T75" fmla="*/ 35672981 h 573"/>
                  <a:gd name="T76" fmla="*/ 53961878 w 609"/>
                  <a:gd name="T77" fmla="*/ 35672981 h 573"/>
                  <a:gd name="T78" fmla="*/ 57585069 w 609"/>
                  <a:gd name="T79" fmla="*/ 39434553 h 573"/>
                  <a:gd name="T80" fmla="*/ 53961878 w 609"/>
                  <a:gd name="T81" fmla="*/ 43066825 h 573"/>
                  <a:gd name="T82" fmla="*/ 3623191 w 609"/>
                  <a:gd name="T83" fmla="*/ 23738527 h 573"/>
                  <a:gd name="T84" fmla="*/ 3623191 w 609"/>
                  <a:gd name="T85" fmla="*/ 23738527 h 573"/>
                  <a:gd name="T86" fmla="*/ 0 w 609"/>
                  <a:gd name="T87" fmla="*/ 14658388 h 573"/>
                  <a:gd name="T88" fmla="*/ 14622627 w 609"/>
                  <a:gd name="T89" fmla="*/ 0 h 573"/>
                  <a:gd name="T90" fmla="*/ 23810467 w 609"/>
                  <a:gd name="T91" fmla="*/ 2723934 h 573"/>
                  <a:gd name="T92" fmla="*/ 3623191 w 609"/>
                  <a:gd name="T93" fmla="*/ 23738527 h 57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09" h="573">
                    <a:moveTo>
                      <a:pt x="579" y="176"/>
                    </a:moveTo>
                    <a:lnTo>
                      <a:pt x="579" y="176"/>
                    </a:lnTo>
                    <a:cubicBezTo>
                      <a:pt x="551" y="106"/>
                      <a:pt x="495" y="56"/>
                      <a:pt x="424" y="21"/>
                    </a:cubicBezTo>
                    <a:cubicBezTo>
                      <a:pt x="445" y="7"/>
                      <a:pt x="466" y="0"/>
                      <a:pt x="495" y="0"/>
                    </a:cubicBezTo>
                    <a:cubicBezTo>
                      <a:pt x="558" y="0"/>
                      <a:pt x="608" y="49"/>
                      <a:pt x="608" y="113"/>
                    </a:cubicBezTo>
                    <a:cubicBezTo>
                      <a:pt x="608" y="134"/>
                      <a:pt x="594" y="162"/>
                      <a:pt x="579" y="176"/>
                    </a:cubicBezTo>
                    <a:close/>
                    <a:moveTo>
                      <a:pt x="579" y="304"/>
                    </a:moveTo>
                    <a:lnTo>
                      <a:pt x="579" y="304"/>
                    </a:lnTo>
                    <a:cubicBezTo>
                      <a:pt x="579" y="374"/>
                      <a:pt x="551" y="438"/>
                      <a:pt x="502" y="487"/>
                    </a:cubicBezTo>
                    <a:cubicBezTo>
                      <a:pt x="544" y="530"/>
                      <a:pt x="544" y="530"/>
                      <a:pt x="544" y="530"/>
                    </a:cubicBezTo>
                    <a:cubicBezTo>
                      <a:pt x="544" y="530"/>
                      <a:pt x="551" y="537"/>
                      <a:pt x="551" y="544"/>
                    </a:cubicBezTo>
                    <a:cubicBezTo>
                      <a:pt x="551" y="565"/>
                      <a:pt x="537" y="572"/>
                      <a:pt x="523" y="572"/>
                    </a:cubicBezTo>
                    <a:cubicBezTo>
                      <a:pt x="516" y="572"/>
                      <a:pt x="509" y="572"/>
                      <a:pt x="502" y="565"/>
                    </a:cubicBezTo>
                    <a:cubicBezTo>
                      <a:pt x="459" y="523"/>
                      <a:pt x="459" y="523"/>
                      <a:pt x="459" y="523"/>
                    </a:cubicBezTo>
                    <a:cubicBezTo>
                      <a:pt x="417" y="558"/>
                      <a:pt x="360" y="572"/>
                      <a:pt x="304" y="572"/>
                    </a:cubicBezTo>
                    <a:cubicBezTo>
                      <a:pt x="247" y="572"/>
                      <a:pt x="191" y="558"/>
                      <a:pt x="148" y="523"/>
                    </a:cubicBezTo>
                    <a:cubicBezTo>
                      <a:pt x="106" y="565"/>
                      <a:pt x="106" y="565"/>
                      <a:pt x="106" y="565"/>
                    </a:cubicBezTo>
                    <a:cubicBezTo>
                      <a:pt x="99" y="572"/>
                      <a:pt x="92" y="572"/>
                      <a:pt x="85" y="572"/>
                    </a:cubicBezTo>
                    <a:cubicBezTo>
                      <a:pt x="71" y="572"/>
                      <a:pt x="56" y="565"/>
                      <a:pt x="56" y="544"/>
                    </a:cubicBezTo>
                    <a:cubicBezTo>
                      <a:pt x="56" y="537"/>
                      <a:pt x="64" y="530"/>
                      <a:pt x="71" y="530"/>
                    </a:cubicBezTo>
                    <a:cubicBezTo>
                      <a:pt x="106" y="487"/>
                      <a:pt x="106" y="487"/>
                      <a:pt x="106" y="487"/>
                    </a:cubicBezTo>
                    <a:cubicBezTo>
                      <a:pt x="56" y="438"/>
                      <a:pt x="28" y="374"/>
                      <a:pt x="28" y="304"/>
                    </a:cubicBezTo>
                    <a:cubicBezTo>
                      <a:pt x="28" y="148"/>
                      <a:pt x="155" y="28"/>
                      <a:pt x="304" y="28"/>
                    </a:cubicBezTo>
                    <a:cubicBezTo>
                      <a:pt x="452" y="28"/>
                      <a:pt x="579" y="148"/>
                      <a:pt x="579" y="304"/>
                    </a:cubicBezTo>
                    <a:close/>
                    <a:moveTo>
                      <a:pt x="304" y="85"/>
                    </a:moveTo>
                    <a:lnTo>
                      <a:pt x="304" y="85"/>
                    </a:lnTo>
                    <a:cubicBezTo>
                      <a:pt x="184" y="85"/>
                      <a:pt x="85" y="183"/>
                      <a:pt x="85" y="304"/>
                    </a:cubicBezTo>
                    <a:cubicBezTo>
                      <a:pt x="85" y="424"/>
                      <a:pt x="184" y="516"/>
                      <a:pt x="304" y="516"/>
                    </a:cubicBezTo>
                    <a:cubicBezTo>
                      <a:pt x="424" y="516"/>
                      <a:pt x="523" y="424"/>
                      <a:pt x="523" y="304"/>
                    </a:cubicBezTo>
                    <a:cubicBezTo>
                      <a:pt x="523" y="183"/>
                      <a:pt x="424" y="85"/>
                      <a:pt x="304" y="85"/>
                    </a:cubicBezTo>
                    <a:close/>
                    <a:moveTo>
                      <a:pt x="417" y="332"/>
                    </a:moveTo>
                    <a:lnTo>
                      <a:pt x="417" y="332"/>
                    </a:lnTo>
                    <a:cubicBezTo>
                      <a:pt x="304" y="332"/>
                      <a:pt x="304" y="332"/>
                      <a:pt x="304" y="332"/>
                    </a:cubicBezTo>
                    <a:cubicBezTo>
                      <a:pt x="290" y="332"/>
                      <a:pt x="276" y="318"/>
                      <a:pt x="276" y="304"/>
                    </a:cubicBezTo>
                    <a:cubicBezTo>
                      <a:pt x="276" y="148"/>
                      <a:pt x="276" y="148"/>
                      <a:pt x="276" y="148"/>
                    </a:cubicBezTo>
                    <a:cubicBezTo>
                      <a:pt x="276" y="134"/>
                      <a:pt x="290" y="120"/>
                      <a:pt x="304" y="120"/>
                    </a:cubicBezTo>
                    <a:cubicBezTo>
                      <a:pt x="318" y="120"/>
                      <a:pt x="332" y="134"/>
                      <a:pt x="332" y="148"/>
                    </a:cubicBezTo>
                    <a:cubicBezTo>
                      <a:pt x="332" y="275"/>
                      <a:pt x="332" y="275"/>
                      <a:pt x="332" y="275"/>
                    </a:cubicBezTo>
                    <a:cubicBezTo>
                      <a:pt x="417" y="275"/>
                      <a:pt x="417" y="275"/>
                      <a:pt x="417" y="275"/>
                    </a:cubicBezTo>
                    <a:cubicBezTo>
                      <a:pt x="431" y="275"/>
                      <a:pt x="445" y="282"/>
                      <a:pt x="445" y="304"/>
                    </a:cubicBezTo>
                    <a:cubicBezTo>
                      <a:pt x="445" y="318"/>
                      <a:pt x="431" y="332"/>
                      <a:pt x="417" y="332"/>
                    </a:cubicBezTo>
                    <a:close/>
                    <a:moveTo>
                      <a:pt x="28" y="183"/>
                    </a:moveTo>
                    <a:lnTo>
                      <a:pt x="28" y="183"/>
                    </a:lnTo>
                    <a:cubicBezTo>
                      <a:pt x="14" y="162"/>
                      <a:pt x="0" y="141"/>
                      <a:pt x="0" y="113"/>
                    </a:cubicBezTo>
                    <a:cubicBezTo>
                      <a:pt x="0" y="49"/>
                      <a:pt x="49" y="0"/>
                      <a:pt x="113" y="0"/>
                    </a:cubicBezTo>
                    <a:cubicBezTo>
                      <a:pt x="141" y="0"/>
                      <a:pt x="162" y="7"/>
                      <a:pt x="184" y="21"/>
                    </a:cubicBezTo>
                    <a:cubicBezTo>
                      <a:pt x="113" y="56"/>
                      <a:pt x="56" y="113"/>
                      <a:pt x="28" y="18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22" name="Freeform 87"/>
              <p:cNvSpPr>
                <a:spLocks noChangeArrowheads="1"/>
              </p:cNvSpPr>
              <p:nvPr/>
            </p:nvSpPr>
            <p:spPr bwMode="auto">
              <a:xfrm>
                <a:off x="4191794" y="2360612"/>
                <a:ext cx="217488" cy="219075"/>
              </a:xfrm>
              <a:custGeom>
                <a:avLst/>
                <a:gdLst>
                  <a:gd name="T0" fmla="*/ 39678193 w 602"/>
                  <a:gd name="T1" fmla="*/ 78678142 h 609"/>
                  <a:gd name="T2" fmla="*/ 39678193 w 602"/>
                  <a:gd name="T3" fmla="*/ 78678142 h 609"/>
                  <a:gd name="T4" fmla="*/ 0 w 602"/>
                  <a:gd name="T5" fmla="*/ 39339251 h 609"/>
                  <a:gd name="T6" fmla="*/ 39678193 w 602"/>
                  <a:gd name="T7" fmla="*/ 0 h 609"/>
                  <a:gd name="T8" fmla="*/ 78442719 w 602"/>
                  <a:gd name="T9" fmla="*/ 39339251 h 609"/>
                  <a:gd name="T10" fmla="*/ 39678193 w 602"/>
                  <a:gd name="T11" fmla="*/ 78678142 h 609"/>
                  <a:gd name="T12" fmla="*/ 39678193 w 602"/>
                  <a:gd name="T13" fmla="*/ 7376244 h 609"/>
                  <a:gd name="T14" fmla="*/ 39678193 w 602"/>
                  <a:gd name="T15" fmla="*/ 7376244 h 609"/>
                  <a:gd name="T16" fmla="*/ 7308970 w 602"/>
                  <a:gd name="T17" fmla="*/ 39339251 h 609"/>
                  <a:gd name="T18" fmla="*/ 39678193 w 602"/>
                  <a:gd name="T19" fmla="*/ 71431400 h 609"/>
                  <a:gd name="T20" fmla="*/ 71002968 w 602"/>
                  <a:gd name="T21" fmla="*/ 39339251 h 609"/>
                  <a:gd name="T22" fmla="*/ 39678193 w 602"/>
                  <a:gd name="T23" fmla="*/ 7376244 h 609"/>
                  <a:gd name="T24" fmla="*/ 55340580 w 602"/>
                  <a:gd name="T25" fmla="*/ 43091945 h 609"/>
                  <a:gd name="T26" fmla="*/ 55340580 w 602"/>
                  <a:gd name="T27" fmla="*/ 43091945 h 609"/>
                  <a:gd name="T28" fmla="*/ 47900829 w 602"/>
                  <a:gd name="T29" fmla="*/ 43091945 h 609"/>
                  <a:gd name="T30" fmla="*/ 43332858 w 602"/>
                  <a:gd name="T31" fmla="*/ 43091945 h 609"/>
                  <a:gd name="T32" fmla="*/ 39678193 w 602"/>
                  <a:gd name="T33" fmla="*/ 43091945 h 609"/>
                  <a:gd name="T34" fmla="*/ 39678193 w 602"/>
                  <a:gd name="T35" fmla="*/ 43091945 h 609"/>
                  <a:gd name="T36" fmla="*/ 36023527 w 602"/>
                  <a:gd name="T37" fmla="*/ 39339251 h 609"/>
                  <a:gd name="T38" fmla="*/ 36023527 w 602"/>
                  <a:gd name="T39" fmla="*/ 17469523 h 609"/>
                  <a:gd name="T40" fmla="*/ 39678193 w 602"/>
                  <a:gd name="T41" fmla="*/ 13846331 h 609"/>
                  <a:gd name="T42" fmla="*/ 43332858 w 602"/>
                  <a:gd name="T43" fmla="*/ 17469523 h 609"/>
                  <a:gd name="T44" fmla="*/ 43332858 w 602"/>
                  <a:gd name="T45" fmla="*/ 35715700 h 609"/>
                  <a:gd name="T46" fmla="*/ 47900829 w 602"/>
                  <a:gd name="T47" fmla="*/ 35715700 h 609"/>
                  <a:gd name="T48" fmla="*/ 55340580 w 602"/>
                  <a:gd name="T49" fmla="*/ 35715700 h 609"/>
                  <a:gd name="T50" fmla="*/ 58995246 w 602"/>
                  <a:gd name="T51" fmla="*/ 39339251 h 609"/>
                  <a:gd name="T52" fmla="*/ 55340580 w 602"/>
                  <a:gd name="T53" fmla="*/ 43091945 h 6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602" h="609">
                    <a:moveTo>
                      <a:pt x="304" y="608"/>
                    </a:moveTo>
                    <a:lnTo>
                      <a:pt x="304" y="608"/>
                    </a:lnTo>
                    <a:cubicBezTo>
                      <a:pt x="134" y="608"/>
                      <a:pt x="0" y="474"/>
                      <a:pt x="0" y="304"/>
                    </a:cubicBezTo>
                    <a:cubicBezTo>
                      <a:pt x="0" y="135"/>
                      <a:pt x="134" y="0"/>
                      <a:pt x="304" y="0"/>
                    </a:cubicBezTo>
                    <a:cubicBezTo>
                      <a:pt x="466" y="0"/>
                      <a:pt x="601" y="135"/>
                      <a:pt x="601" y="304"/>
                    </a:cubicBezTo>
                    <a:cubicBezTo>
                      <a:pt x="601" y="474"/>
                      <a:pt x="466" y="608"/>
                      <a:pt x="304" y="608"/>
                    </a:cubicBezTo>
                    <a:close/>
                    <a:moveTo>
                      <a:pt x="304" y="57"/>
                    </a:moveTo>
                    <a:lnTo>
                      <a:pt x="304" y="57"/>
                    </a:lnTo>
                    <a:cubicBezTo>
                      <a:pt x="169" y="57"/>
                      <a:pt x="56" y="170"/>
                      <a:pt x="56" y="304"/>
                    </a:cubicBezTo>
                    <a:cubicBezTo>
                      <a:pt x="56" y="439"/>
                      <a:pt x="169" y="552"/>
                      <a:pt x="304" y="552"/>
                    </a:cubicBezTo>
                    <a:cubicBezTo>
                      <a:pt x="438" y="552"/>
                      <a:pt x="544" y="439"/>
                      <a:pt x="544" y="304"/>
                    </a:cubicBezTo>
                    <a:cubicBezTo>
                      <a:pt x="544" y="170"/>
                      <a:pt x="438" y="57"/>
                      <a:pt x="304" y="57"/>
                    </a:cubicBezTo>
                    <a:close/>
                    <a:moveTo>
                      <a:pt x="424" y="333"/>
                    </a:moveTo>
                    <a:lnTo>
                      <a:pt x="424" y="333"/>
                    </a:lnTo>
                    <a:cubicBezTo>
                      <a:pt x="367" y="333"/>
                      <a:pt x="367" y="333"/>
                      <a:pt x="367" y="333"/>
                    </a:cubicBezTo>
                    <a:cubicBezTo>
                      <a:pt x="332" y="333"/>
                      <a:pt x="332" y="333"/>
                      <a:pt x="332" y="333"/>
                    </a:cubicBezTo>
                    <a:cubicBezTo>
                      <a:pt x="304" y="333"/>
                      <a:pt x="304" y="333"/>
                      <a:pt x="304" y="333"/>
                    </a:cubicBezTo>
                    <a:cubicBezTo>
                      <a:pt x="283" y="333"/>
                      <a:pt x="276" y="319"/>
                      <a:pt x="276" y="304"/>
                    </a:cubicBezTo>
                    <a:cubicBezTo>
                      <a:pt x="276" y="135"/>
                      <a:pt x="276" y="135"/>
                      <a:pt x="276" y="135"/>
                    </a:cubicBezTo>
                    <a:cubicBezTo>
                      <a:pt x="276" y="121"/>
                      <a:pt x="283" y="107"/>
                      <a:pt x="304" y="107"/>
                    </a:cubicBezTo>
                    <a:cubicBezTo>
                      <a:pt x="318" y="107"/>
                      <a:pt x="332" y="121"/>
                      <a:pt x="332" y="135"/>
                    </a:cubicBezTo>
                    <a:cubicBezTo>
                      <a:pt x="332" y="276"/>
                      <a:pt x="332" y="276"/>
                      <a:pt x="332" y="276"/>
                    </a:cubicBezTo>
                    <a:cubicBezTo>
                      <a:pt x="367" y="276"/>
                      <a:pt x="367" y="276"/>
                      <a:pt x="367" y="276"/>
                    </a:cubicBezTo>
                    <a:cubicBezTo>
                      <a:pt x="424" y="276"/>
                      <a:pt x="424" y="276"/>
                      <a:pt x="424" y="276"/>
                    </a:cubicBezTo>
                    <a:cubicBezTo>
                      <a:pt x="438" y="276"/>
                      <a:pt x="452" y="290"/>
                      <a:pt x="452" y="304"/>
                    </a:cubicBezTo>
                    <a:cubicBezTo>
                      <a:pt x="452" y="319"/>
                      <a:pt x="438" y="333"/>
                      <a:pt x="424" y="33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23" name="Freeform 88"/>
              <p:cNvSpPr>
                <a:spLocks noChangeArrowheads="1"/>
              </p:cNvSpPr>
              <p:nvPr/>
            </p:nvSpPr>
            <p:spPr bwMode="auto">
              <a:xfrm>
                <a:off x="3812382" y="2360612"/>
                <a:ext cx="215900" cy="219075"/>
              </a:xfrm>
              <a:custGeom>
                <a:avLst/>
                <a:gdLst>
                  <a:gd name="T0" fmla="*/ 38327818 w 601"/>
                  <a:gd name="T1" fmla="*/ 78678142 h 609"/>
                  <a:gd name="T2" fmla="*/ 38327818 w 601"/>
                  <a:gd name="T3" fmla="*/ 78678142 h 609"/>
                  <a:gd name="T4" fmla="*/ 0 w 601"/>
                  <a:gd name="T5" fmla="*/ 39339251 h 609"/>
                  <a:gd name="T6" fmla="*/ 38327818 w 601"/>
                  <a:gd name="T7" fmla="*/ 0 h 609"/>
                  <a:gd name="T8" fmla="*/ 77429787 w 601"/>
                  <a:gd name="T9" fmla="*/ 39339251 h 609"/>
                  <a:gd name="T10" fmla="*/ 38327818 w 601"/>
                  <a:gd name="T11" fmla="*/ 78678142 h 609"/>
                  <a:gd name="T12" fmla="*/ 38327818 w 601"/>
                  <a:gd name="T13" fmla="*/ 7376244 h 609"/>
                  <a:gd name="T14" fmla="*/ 38327818 w 601"/>
                  <a:gd name="T15" fmla="*/ 7376244 h 609"/>
                  <a:gd name="T16" fmla="*/ 7226723 w 601"/>
                  <a:gd name="T17" fmla="*/ 39339251 h 609"/>
                  <a:gd name="T18" fmla="*/ 15485886 w 601"/>
                  <a:gd name="T19" fmla="*/ 60431965 h 609"/>
                  <a:gd name="T20" fmla="*/ 23616083 w 601"/>
                  <a:gd name="T21" fmla="*/ 57714571 h 609"/>
                  <a:gd name="T22" fmla="*/ 31875246 w 601"/>
                  <a:gd name="T23" fmla="*/ 54091380 h 609"/>
                  <a:gd name="T24" fmla="*/ 31875246 w 601"/>
                  <a:gd name="T25" fmla="*/ 48526731 h 609"/>
                  <a:gd name="T26" fmla="*/ 28261705 w 601"/>
                  <a:gd name="T27" fmla="*/ 41280349 h 609"/>
                  <a:gd name="T28" fmla="*/ 26455114 w 601"/>
                  <a:gd name="T29" fmla="*/ 38433453 h 609"/>
                  <a:gd name="T30" fmla="*/ 27358589 w 601"/>
                  <a:gd name="T31" fmla="*/ 32998307 h 609"/>
                  <a:gd name="T32" fmla="*/ 27358589 w 601"/>
                  <a:gd name="T33" fmla="*/ 26527860 h 609"/>
                  <a:gd name="T34" fmla="*/ 38327818 w 601"/>
                  <a:gd name="T35" fmla="*/ 17469523 h 609"/>
                  <a:gd name="T36" fmla="*/ 50200163 w 601"/>
                  <a:gd name="T37" fmla="*/ 26527860 h 609"/>
                  <a:gd name="T38" fmla="*/ 49167722 w 601"/>
                  <a:gd name="T39" fmla="*/ 32998307 h 609"/>
                  <a:gd name="T40" fmla="*/ 50200163 w 601"/>
                  <a:gd name="T41" fmla="*/ 38433453 h 609"/>
                  <a:gd name="T42" fmla="*/ 48264607 w 601"/>
                  <a:gd name="T43" fmla="*/ 41280349 h 609"/>
                  <a:gd name="T44" fmla="*/ 45554541 w 601"/>
                  <a:gd name="T45" fmla="*/ 48526731 h 609"/>
                  <a:gd name="T46" fmla="*/ 45554541 w 601"/>
                  <a:gd name="T47" fmla="*/ 54091380 h 609"/>
                  <a:gd name="T48" fmla="*/ 52910229 w 601"/>
                  <a:gd name="T49" fmla="*/ 57714571 h 609"/>
                  <a:gd name="T50" fmla="*/ 61943901 w 601"/>
                  <a:gd name="T51" fmla="*/ 60431965 h 609"/>
                  <a:gd name="T52" fmla="*/ 70203064 w 601"/>
                  <a:gd name="T53" fmla="*/ 39339251 h 609"/>
                  <a:gd name="T54" fmla="*/ 38327818 w 601"/>
                  <a:gd name="T55" fmla="*/ 7376244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1" h="609">
                    <a:moveTo>
                      <a:pt x="297" y="608"/>
                    </a:moveTo>
                    <a:lnTo>
                      <a:pt x="297" y="608"/>
                    </a:lnTo>
                    <a:cubicBezTo>
                      <a:pt x="134" y="608"/>
                      <a:pt x="0" y="474"/>
                      <a:pt x="0" y="304"/>
                    </a:cubicBezTo>
                    <a:cubicBezTo>
                      <a:pt x="0" y="135"/>
                      <a:pt x="134" y="0"/>
                      <a:pt x="297" y="0"/>
                    </a:cubicBezTo>
                    <a:cubicBezTo>
                      <a:pt x="466" y="0"/>
                      <a:pt x="600" y="135"/>
                      <a:pt x="600" y="304"/>
                    </a:cubicBezTo>
                    <a:cubicBezTo>
                      <a:pt x="600" y="474"/>
                      <a:pt x="466" y="608"/>
                      <a:pt x="297" y="608"/>
                    </a:cubicBezTo>
                    <a:close/>
                    <a:moveTo>
                      <a:pt x="297" y="57"/>
                    </a:moveTo>
                    <a:lnTo>
                      <a:pt x="297" y="57"/>
                    </a:lnTo>
                    <a:cubicBezTo>
                      <a:pt x="162" y="57"/>
                      <a:pt x="56" y="170"/>
                      <a:pt x="56" y="304"/>
                    </a:cubicBezTo>
                    <a:cubicBezTo>
                      <a:pt x="56" y="368"/>
                      <a:pt x="78" y="425"/>
                      <a:pt x="120" y="467"/>
                    </a:cubicBezTo>
                    <a:cubicBezTo>
                      <a:pt x="155" y="453"/>
                      <a:pt x="141" y="467"/>
                      <a:pt x="183" y="446"/>
                    </a:cubicBezTo>
                    <a:cubicBezTo>
                      <a:pt x="233" y="425"/>
                      <a:pt x="247" y="418"/>
                      <a:pt x="247" y="418"/>
                    </a:cubicBezTo>
                    <a:cubicBezTo>
                      <a:pt x="247" y="375"/>
                      <a:pt x="247" y="375"/>
                      <a:pt x="247" y="375"/>
                    </a:cubicBezTo>
                    <a:cubicBezTo>
                      <a:pt x="247" y="375"/>
                      <a:pt x="226" y="361"/>
                      <a:pt x="219" y="319"/>
                    </a:cubicBezTo>
                    <a:cubicBezTo>
                      <a:pt x="212" y="326"/>
                      <a:pt x="205" y="304"/>
                      <a:pt x="205" y="297"/>
                    </a:cubicBezTo>
                    <a:cubicBezTo>
                      <a:pt x="205" y="283"/>
                      <a:pt x="198" y="255"/>
                      <a:pt x="212" y="255"/>
                    </a:cubicBezTo>
                    <a:cubicBezTo>
                      <a:pt x="212" y="234"/>
                      <a:pt x="212" y="220"/>
                      <a:pt x="212" y="205"/>
                    </a:cubicBezTo>
                    <a:cubicBezTo>
                      <a:pt x="212" y="177"/>
                      <a:pt x="247" y="135"/>
                      <a:pt x="297" y="135"/>
                    </a:cubicBezTo>
                    <a:cubicBezTo>
                      <a:pt x="360" y="135"/>
                      <a:pt x="381" y="177"/>
                      <a:pt x="389" y="205"/>
                    </a:cubicBezTo>
                    <a:cubicBezTo>
                      <a:pt x="389" y="220"/>
                      <a:pt x="389" y="234"/>
                      <a:pt x="381" y="255"/>
                    </a:cubicBezTo>
                    <a:cubicBezTo>
                      <a:pt x="396" y="255"/>
                      <a:pt x="389" y="283"/>
                      <a:pt x="389" y="297"/>
                    </a:cubicBezTo>
                    <a:cubicBezTo>
                      <a:pt x="389" y="304"/>
                      <a:pt x="389" y="326"/>
                      <a:pt x="374" y="319"/>
                    </a:cubicBezTo>
                    <a:cubicBezTo>
                      <a:pt x="367" y="361"/>
                      <a:pt x="353" y="375"/>
                      <a:pt x="353" y="375"/>
                    </a:cubicBezTo>
                    <a:cubicBezTo>
                      <a:pt x="353" y="418"/>
                      <a:pt x="353" y="418"/>
                      <a:pt x="353" y="418"/>
                    </a:cubicBezTo>
                    <a:cubicBezTo>
                      <a:pt x="353" y="418"/>
                      <a:pt x="367" y="425"/>
                      <a:pt x="410" y="446"/>
                    </a:cubicBezTo>
                    <a:cubicBezTo>
                      <a:pt x="459" y="467"/>
                      <a:pt x="445" y="453"/>
                      <a:pt x="480" y="467"/>
                    </a:cubicBezTo>
                    <a:cubicBezTo>
                      <a:pt x="523" y="425"/>
                      <a:pt x="544" y="368"/>
                      <a:pt x="544" y="304"/>
                    </a:cubicBezTo>
                    <a:cubicBezTo>
                      <a:pt x="544" y="170"/>
                      <a:pt x="431" y="57"/>
                      <a:pt x="297" y="5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24" name="Freeform 89"/>
              <p:cNvSpPr>
                <a:spLocks noChangeArrowheads="1"/>
              </p:cNvSpPr>
              <p:nvPr/>
            </p:nvSpPr>
            <p:spPr bwMode="auto">
              <a:xfrm>
                <a:off x="3431382" y="2422524"/>
                <a:ext cx="219075" cy="152400"/>
              </a:xfrm>
              <a:custGeom>
                <a:avLst/>
                <a:gdLst>
                  <a:gd name="T0" fmla="*/ 78807547 w 608"/>
                  <a:gd name="T1" fmla="*/ 52720001 h 425"/>
                  <a:gd name="T2" fmla="*/ 78807547 w 608"/>
                  <a:gd name="T3" fmla="*/ 52720001 h 425"/>
                  <a:gd name="T4" fmla="*/ 78807547 w 608"/>
                  <a:gd name="T5" fmla="*/ 52720001 h 425"/>
                  <a:gd name="T6" fmla="*/ 76081000 w 608"/>
                  <a:gd name="T7" fmla="*/ 54520114 h 425"/>
                  <a:gd name="T8" fmla="*/ 57774906 w 608"/>
                  <a:gd name="T9" fmla="*/ 54520114 h 425"/>
                  <a:gd name="T10" fmla="*/ 60501092 w 608"/>
                  <a:gd name="T11" fmla="*/ 51819944 h 425"/>
                  <a:gd name="T12" fmla="*/ 60501092 w 608"/>
                  <a:gd name="T13" fmla="*/ 51819944 h 425"/>
                  <a:gd name="T14" fmla="*/ 60501092 w 608"/>
                  <a:gd name="T15" fmla="*/ 51819944 h 425"/>
                  <a:gd name="T16" fmla="*/ 52321812 w 608"/>
                  <a:gd name="T17" fmla="*/ 37289949 h 425"/>
                  <a:gd name="T18" fmla="*/ 46739003 w 608"/>
                  <a:gd name="T19" fmla="*/ 35489478 h 425"/>
                  <a:gd name="T20" fmla="*/ 46739003 w 608"/>
                  <a:gd name="T21" fmla="*/ 30989195 h 425"/>
                  <a:gd name="T22" fmla="*/ 44012816 w 608"/>
                  <a:gd name="T23" fmla="*/ 24559708 h 425"/>
                  <a:gd name="T24" fmla="*/ 43103727 w 608"/>
                  <a:gd name="T25" fmla="*/ 21859539 h 425"/>
                  <a:gd name="T26" fmla="*/ 43103727 w 608"/>
                  <a:gd name="T27" fmla="*/ 18130580 h 425"/>
                  <a:gd name="T28" fmla="*/ 43103727 w 608"/>
                  <a:gd name="T29" fmla="*/ 12729882 h 425"/>
                  <a:gd name="T30" fmla="*/ 52321812 w 608"/>
                  <a:gd name="T31" fmla="*/ 5529072 h 425"/>
                  <a:gd name="T32" fmla="*/ 62318910 w 608"/>
                  <a:gd name="T33" fmla="*/ 12729882 h 425"/>
                  <a:gd name="T34" fmla="*/ 61410182 w 608"/>
                  <a:gd name="T35" fmla="*/ 18130580 h 425"/>
                  <a:gd name="T36" fmla="*/ 62318910 w 608"/>
                  <a:gd name="T37" fmla="*/ 21859539 h 425"/>
                  <a:gd name="T38" fmla="*/ 60501092 w 608"/>
                  <a:gd name="T39" fmla="*/ 24559708 h 425"/>
                  <a:gd name="T40" fmla="*/ 57774906 w 608"/>
                  <a:gd name="T41" fmla="*/ 30989195 h 425"/>
                  <a:gd name="T42" fmla="*/ 57774906 w 608"/>
                  <a:gd name="T43" fmla="*/ 35489478 h 425"/>
                  <a:gd name="T44" fmla="*/ 64136368 w 608"/>
                  <a:gd name="T45" fmla="*/ 38190006 h 425"/>
                  <a:gd name="T46" fmla="*/ 71536996 w 608"/>
                  <a:gd name="T47" fmla="*/ 40890175 h 425"/>
                  <a:gd name="T48" fmla="*/ 78807547 w 608"/>
                  <a:gd name="T49" fmla="*/ 52720001 h 425"/>
                  <a:gd name="T50" fmla="*/ 42194998 w 608"/>
                  <a:gd name="T51" fmla="*/ 36389534 h 425"/>
                  <a:gd name="T52" fmla="*/ 42194998 w 608"/>
                  <a:gd name="T53" fmla="*/ 36389534 h 425"/>
                  <a:gd name="T54" fmla="*/ 50374278 w 608"/>
                  <a:gd name="T55" fmla="*/ 39090062 h 425"/>
                  <a:gd name="T56" fmla="*/ 57774906 w 608"/>
                  <a:gd name="T57" fmla="*/ 51819944 h 425"/>
                  <a:gd name="T58" fmla="*/ 57774906 w 608"/>
                  <a:gd name="T59" fmla="*/ 51819944 h 425"/>
                  <a:gd name="T60" fmla="*/ 57774906 w 608"/>
                  <a:gd name="T61" fmla="*/ 51819944 h 425"/>
                  <a:gd name="T62" fmla="*/ 55048359 w 608"/>
                  <a:gd name="T63" fmla="*/ 54520114 h 425"/>
                  <a:gd name="T64" fmla="*/ 2726547 w 608"/>
                  <a:gd name="T65" fmla="*/ 54520114 h 425"/>
                  <a:gd name="T66" fmla="*/ 0 w 608"/>
                  <a:gd name="T67" fmla="*/ 51819944 h 425"/>
                  <a:gd name="T68" fmla="*/ 0 w 608"/>
                  <a:gd name="T69" fmla="*/ 51819944 h 425"/>
                  <a:gd name="T70" fmla="*/ 0 w 608"/>
                  <a:gd name="T71" fmla="*/ 51819944 h 425"/>
                  <a:gd name="T72" fmla="*/ 7270552 w 608"/>
                  <a:gd name="T73" fmla="*/ 39090062 h 425"/>
                  <a:gd name="T74" fmla="*/ 15579547 w 608"/>
                  <a:gd name="T75" fmla="*/ 36389534 h 425"/>
                  <a:gd name="T76" fmla="*/ 22850099 w 608"/>
                  <a:gd name="T77" fmla="*/ 33689365 h 425"/>
                  <a:gd name="T78" fmla="*/ 22850099 w 608"/>
                  <a:gd name="T79" fmla="*/ 28160293 h 425"/>
                  <a:gd name="T80" fmla="*/ 20123912 w 608"/>
                  <a:gd name="T81" fmla="*/ 21859539 h 425"/>
                  <a:gd name="T82" fmla="*/ 18306094 w 608"/>
                  <a:gd name="T83" fmla="*/ 19159369 h 425"/>
                  <a:gd name="T84" fmla="*/ 19214823 w 608"/>
                  <a:gd name="T85" fmla="*/ 14529995 h 425"/>
                  <a:gd name="T86" fmla="*/ 18306094 w 608"/>
                  <a:gd name="T87" fmla="*/ 9129656 h 425"/>
                  <a:gd name="T88" fmla="*/ 28432908 w 608"/>
                  <a:gd name="T89" fmla="*/ 0 h 425"/>
                  <a:gd name="T90" fmla="*/ 39468811 w 608"/>
                  <a:gd name="T91" fmla="*/ 9129656 h 425"/>
                  <a:gd name="T92" fmla="*/ 38559722 w 608"/>
                  <a:gd name="T93" fmla="*/ 14529995 h 425"/>
                  <a:gd name="T94" fmla="*/ 39468811 w 608"/>
                  <a:gd name="T95" fmla="*/ 19159369 h 425"/>
                  <a:gd name="T96" fmla="*/ 37650993 w 608"/>
                  <a:gd name="T97" fmla="*/ 21859539 h 425"/>
                  <a:gd name="T98" fmla="*/ 34794731 w 608"/>
                  <a:gd name="T99" fmla="*/ 28160293 h 425"/>
                  <a:gd name="T100" fmla="*/ 34794731 w 608"/>
                  <a:gd name="T101" fmla="*/ 33689365 h 425"/>
                  <a:gd name="T102" fmla="*/ 42194998 w 608"/>
                  <a:gd name="T103" fmla="*/ 36389534 h 425"/>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08" h="425">
                    <a:moveTo>
                      <a:pt x="607" y="410"/>
                    </a:moveTo>
                    <a:lnTo>
                      <a:pt x="607" y="410"/>
                    </a:lnTo>
                    <a:cubicBezTo>
                      <a:pt x="607" y="417"/>
                      <a:pt x="593" y="424"/>
                      <a:pt x="586" y="424"/>
                    </a:cubicBezTo>
                    <a:cubicBezTo>
                      <a:pt x="445" y="424"/>
                      <a:pt x="445" y="424"/>
                      <a:pt x="445" y="424"/>
                    </a:cubicBezTo>
                    <a:cubicBezTo>
                      <a:pt x="459" y="424"/>
                      <a:pt x="466" y="417"/>
                      <a:pt x="466" y="403"/>
                    </a:cubicBezTo>
                    <a:cubicBezTo>
                      <a:pt x="466" y="403"/>
                      <a:pt x="466" y="318"/>
                      <a:pt x="403" y="290"/>
                    </a:cubicBezTo>
                    <a:cubicBezTo>
                      <a:pt x="374" y="276"/>
                      <a:pt x="374" y="276"/>
                      <a:pt x="360" y="276"/>
                    </a:cubicBezTo>
                    <a:cubicBezTo>
                      <a:pt x="360" y="241"/>
                      <a:pt x="360" y="241"/>
                      <a:pt x="360" y="241"/>
                    </a:cubicBezTo>
                    <a:cubicBezTo>
                      <a:pt x="360" y="241"/>
                      <a:pt x="346" y="226"/>
                      <a:pt x="339" y="191"/>
                    </a:cubicBezTo>
                    <a:cubicBezTo>
                      <a:pt x="332" y="191"/>
                      <a:pt x="332" y="184"/>
                      <a:pt x="332" y="170"/>
                    </a:cubicBezTo>
                    <a:cubicBezTo>
                      <a:pt x="332" y="163"/>
                      <a:pt x="325" y="141"/>
                      <a:pt x="332" y="141"/>
                    </a:cubicBezTo>
                    <a:cubicBezTo>
                      <a:pt x="332" y="127"/>
                      <a:pt x="332" y="106"/>
                      <a:pt x="332" y="99"/>
                    </a:cubicBezTo>
                    <a:cubicBezTo>
                      <a:pt x="332" y="71"/>
                      <a:pt x="360" y="43"/>
                      <a:pt x="403" y="43"/>
                    </a:cubicBezTo>
                    <a:cubicBezTo>
                      <a:pt x="452" y="43"/>
                      <a:pt x="473" y="71"/>
                      <a:pt x="480" y="99"/>
                    </a:cubicBezTo>
                    <a:cubicBezTo>
                      <a:pt x="480" y="106"/>
                      <a:pt x="473" y="127"/>
                      <a:pt x="473" y="141"/>
                    </a:cubicBezTo>
                    <a:cubicBezTo>
                      <a:pt x="487" y="141"/>
                      <a:pt x="480" y="163"/>
                      <a:pt x="480" y="170"/>
                    </a:cubicBezTo>
                    <a:cubicBezTo>
                      <a:pt x="480" y="184"/>
                      <a:pt x="473" y="191"/>
                      <a:pt x="466" y="191"/>
                    </a:cubicBezTo>
                    <a:cubicBezTo>
                      <a:pt x="459" y="226"/>
                      <a:pt x="445" y="241"/>
                      <a:pt x="445" y="241"/>
                    </a:cubicBezTo>
                    <a:cubicBezTo>
                      <a:pt x="445" y="276"/>
                      <a:pt x="445" y="276"/>
                      <a:pt x="445" y="276"/>
                    </a:cubicBezTo>
                    <a:cubicBezTo>
                      <a:pt x="445" y="276"/>
                      <a:pt x="459" y="276"/>
                      <a:pt x="494" y="297"/>
                    </a:cubicBezTo>
                    <a:cubicBezTo>
                      <a:pt x="537" y="311"/>
                      <a:pt x="523" y="297"/>
                      <a:pt x="551" y="318"/>
                    </a:cubicBezTo>
                    <a:cubicBezTo>
                      <a:pt x="607" y="339"/>
                      <a:pt x="607" y="410"/>
                      <a:pt x="607" y="410"/>
                    </a:cubicBezTo>
                    <a:close/>
                    <a:moveTo>
                      <a:pt x="325" y="283"/>
                    </a:moveTo>
                    <a:lnTo>
                      <a:pt x="325" y="283"/>
                    </a:lnTo>
                    <a:cubicBezTo>
                      <a:pt x="367" y="297"/>
                      <a:pt x="353" y="290"/>
                      <a:pt x="388" y="304"/>
                    </a:cubicBezTo>
                    <a:cubicBezTo>
                      <a:pt x="445" y="332"/>
                      <a:pt x="445" y="403"/>
                      <a:pt x="445" y="403"/>
                    </a:cubicBezTo>
                    <a:cubicBezTo>
                      <a:pt x="445" y="417"/>
                      <a:pt x="431" y="424"/>
                      <a:pt x="424" y="424"/>
                    </a:cubicBezTo>
                    <a:cubicBezTo>
                      <a:pt x="21" y="424"/>
                      <a:pt x="21" y="424"/>
                      <a:pt x="21" y="424"/>
                    </a:cubicBezTo>
                    <a:cubicBezTo>
                      <a:pt x="14" y="424"/>
                      <a:pt x="0" y="417"/>
                      <a:pt x="0" y="403"/>
                    </a:cubicBezTo>
                    <a:cubicBezTo>
                      <a:pt x="0" y="403"/>
                      <a:pt x="0" y="332"/>
                      <a:pt x="56" y="304"/>
                    </a:cubicBezTo>
                    <a:cubicBezTo>
                      <a:pt x="92" y="290"/>
                      <a:pt x="77" y="304"/>
                      <a:pt x="120" y="283"/>
                    </a:cubicBezTo>
                    <a:cubicBezTo>
                      <a:pt x="162" y="269"/>
                      <a:pt x="176" y="262"/>
                      <a:pt x="176" y="262"/>
                    </a:cubicBezTo>
                    <a:cubicBezTo>
                      <a:pt x="176" y="219"/>
                      <a:pt x="176" y="219"/>
                      <a:pt x="176" y="219"/>
                    </a:cubicBezTo>
                    <a:cubicBezTo>
                      <a:pt x="176" y="219"/>
                      <a:pt x="155" y="205"/>
                      <a:pt x="155" y="170"/>
                    </a:cubicBezTo>
                    <a:cubicBezTo>
                      <a:pt x="141" y="170"/>
                      <a:pt x="141" y="156"/>
                      <a:pt x="141" y="149"/>
                    </a:cubicBezTo>
                    <a:cubicBezTo>
                      <a:pt x="141" y="141"/>
                      <a:pt x="134" y="113"/>
                      <a:pt x="148" y="113"/>
                    </a:cubicBezTo>
                    <a:cubicBezTo>
                      <a:pt x="141" y="92"/>
                      <a:pt x="141" y="78"/>
                      <a:pt x="141" y="71"/>
                    </a:cubicBezTo>
                    <a:cubicBezTo>
                      <a:pt x="148" y="35"/>
                      <a:pt x="176" y="7"/>
                      <a:pt x="219" y="0"/>
                    </a:cubicBezTo>
                    <a:cubicBezTo>
                      <a:pt x="275" y="7"/>
                      <a:pt x="297" y="35"/>
                      <a:pt x="304" y="71"/>
                    </a:cubicBezTo>
                    <a:cubicBezTo>
                      <a:pt x="304" y="78"/>
                      <a:pt x="304" y="92"/>
                      <a:pt x="297" y="113"/>
                    </a:cubicBezTo>
                    <a:cubicBezTo>
                      <a:pt x="311" y="113"/>
                      <a:pt x="304" y="141"/>
                      <a:pt x="304" y="149"/>
                    </a:cubicBezTo>
                    <a:cubicBezTo>
                      <a:pt x="304" y="156"/>
                      <a:pt x="304" y="170"/>
                      <a:pt x="290" y="170"/>
                    </a:cubicBezTo>
                    <a:cubicBezTo>
                      <a:pt x="282" y="205"/>
                      <a:pt x="268" y="219"/>
                      <a:pt x="268" y="219"/>
                    </a:cubicBezTo>
                    <a:cubicBezTo>
                      <a:pt x="268" y="262"/>
                      <a:pt x="268" y="262"/>
                      <a:pt x="268" y="262"/>
                    </a:cubicBezTo>
                    <a:cubicBezTo>
                      <a:pt x="268" y="262"/>
                      <a:pt x="282" y="262"/>
                      <a:pt x="325" y="28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25" name="Freeform 90"/>
              <p:cNvSpPr>
                <a:spLocks noChangeArrowheads="1"/>
              </p:cNvSpPr>
              <p:nvPr/>
            </p:nvSpPr>
            <p:spPr bwMode="auto">
              <a:xfrm>
                <a:off x="3051970" y="2365374"/>
                <a:ext cx="215900" cy="209550"/>
              </a:xfrm>
              <a:custGeom>
                <a:avLst/>
                <a:gdLst>
                  <a:gd name="T0" fmla="*/ 76526312 w 601"/>
                  <a:gd name="T1" fmla="*/ 66441079 h 580"/>
                  <a:gd name="T2" fmla="*/ 76526312 w 601"/>
                  <a:gd name="T3" fmla="*/ 66441079 h 580"/>
                  <a:gd name="T4" fmla="*/ 76526312 w 601"/>
                  <a:gd name="T5" fmla="*/ 66441079 h 580"/>
                  <a:gd name="T6" fmla="*/ 68396114 w 601"/>
                  <a:gd name="T7" fmla="*/ 74664833 h 580"/>
                  <a:gd name="T8" fmla="*/ 68396114 w 601"/>
                  <a:gd name="T9" fmla="*/ 74664833 h 580"/>
                  <a:gd name="T10" fmla="*/ 65557083 w 601"/>
                  <a:gd name="T11" fmla="*/ 75578543 h 580"/>
                  <a:gd name="T12" fmla="*/ 61943901 w 601"/>
                  <a:gd name="T13" fmla="*/ 71923702 h 580"/>
                  <a:gd name="T14" fmla="*/ 62847017 w 601"/>
                  <a:gd name="T15" fmla="*/ 70095920 h 580"/>
                  <a:gd name="T16" fmla="*/ 62847017 w 601"/>
                  <a:gd name="T17" fmla="*/ 70095920 h 580"/>
                  <a:gd name="T18" fmla="*/ 65557083 w 601"/>
                  <a:gd name="T19" fmla="*/ 67354789 h 580"/>
                  <a:gd name="T20" fmla="*/ 48264607 w 601"/>
                  <a:gd name="T21" fmla="*/ 67354789 h 580"/>
                  <a:gd name="T22" fmla="*/ 44651066 w 601"/>
                  <a:gd name="T23" fmla="*/ 63569522 h 580"/>
                  <a:gd name="T24" fmla="*/ 48264607 w 601"/>
                  <a:gd name="T25" fmla="*/ 59914681 h 580"/>
                  <a:gd name="T26" fmla="*/ 65557083 w 601"/>
                  <a:gd name="T27" fmla="*/ 59914681 h 580"/>
                  <a:gd name="T28" fmla="*/ 62847017 w 601"/>
                  <a:gd name="T29" fmla="*/ 57173188 h 580"/>
                  <a:gd name="T30" fmla="*/ 62847017 w 601"/>
                  <a:gd name="T31" fmla="*/ 57173188 h 580"/>
                  <a:gd name="T32" fmla="*/ 61943901 w 601"/>
                  <a:gd name="T33" fmla="*/ 55345768 h 580"/>
                  <a:gd name="T34" fmla="*/ 65557083 w 601"/>
                  <a:gd name="T35" fmla="*/ 51690927 h 580"/>
                  <a:gd name="T36" fmla="*/ 68396114 w 601"/>
                  <a:gd name="T37" fmla="*/ 52604637 h 580"/>
                  <a:gd name="T38" fmla="*/ 68396114 w 601"/>
                  <a:gd name="T39" fmla="*/ 52604637 h 580"/>
                  <a:gd name="T40" fmla="*/ 76526312 w 601"/>
                  <a:gd name="T41" fmla="*/ 60828391 h 580"/>
                  <a:gd name="T42" fmla="*/ 76526312 w 601"/>
                  <a:gd name="T43" fmla="*/ 60828391 h 580"/>
                  <a:gd name="T44" fmla="*/ 77429787 w 601"/>
                  <a:gd name="T45" fmla="*/ 63569522 h 580"/>
                  <a:gd name="T46" fmla="*/ 76526312 w 601"/>
                  <a:gd name="T47" fmla="*/ 66441079 h 580"/>
                  <a:gd name="T48" fmla="*/ 58330360 w 601"/>
                  <a:gd name="T49" fmla="*/ 56259478 h 580"/>
                  <a:gd name="T50" fmla="*/ 58330360 w 601"/>
                  <a:gd name="T51" fmla="*/ 56259478 h 580"/>
                  <a:gd name="T52" fmla="*/ 48264607 w 601"/>
                  <a:gd name="T53" fmla="*/ 56259478 h 580"/>
                  <a:gd name="T54" fmla="*/ 41037884 w 601"/>
                  <a:gd name="T55" fmla="*/ 63569522 h 580"/>
                  <a:gd name="T56" fmla="*/ 48264607 w 601"/>
                  <a:gd name="T57" fmla="*/ 71009630 h 580"/>
                  <a:gd name="T58" fmla="*/ 58330360 w 601"/>
                  <a:gd name="T59" fmla="*/ 71009630 h 580"/>
                  <a:gd name="T60" fmla="*/ 58330360 w 601"/>
                  <a:gd name="T61" fmla="*/ 71923702 h 580"/>
                  <a:gd name="T62" fmla="*/ 59233835 w 601"/>
                  <a:gd name="T63" fmla="*/ 75578543 h 580"/>
                  <a:gd name="T64" fmla="*/ 3613541 w 601"/>
                  <a:gd name="T65" fmla="*/ 75578543 h 580"/>
                  <a:gd name="T66" fmla="*/ 0 w 601"/>
                  <a:gd name="T67" fmla="*/ 71923702 h 580"/>
                  <a:gd name="T68" fmla="*/ 0 w 601"/>
                  <a:gd name="T69" fmla="*/ 71923702 h 580"/>
                  <a:gd name="T70" fmla="*/ 0 w 601"/>
                  <a:gd name="T71" fmla="*/ 71923702 h 580"/>
                  <a:gd name="T72" fmla="*/ 9936789 w 601"/>
                  <a:gd name="T73" fmla="*/ 53518347 h 580"/>
                  <a:gd name="T74" fmla="*/ 20906017 w 601"/>
                  <a:gd name="T75" fmla="*/ 49733080 h 580"/>
                  <a:gd name="T76" fmla="*/ 30068655 w 601"/>
                  <a:gd name="T77" fmla="*/ 46077877 h 580"/>
                  <a:gd name="T78" fmla="*/ 30068655 w 601"/>
                  <a:gd name="T79" fmla="*/ 38637768 h 580"/>
                  <a:gd name="T80" fmla="*/ 26326149 w 601"/>
                  <a:gd name="T81" fmla="*/ 29500304 h 580"/>
                  <a:gd name="T82" fmla="*/ 24519558 w 601"/>
                  <a:gd name="T83" fmla="*/ 25845463 h 580"/>
                  <a:gd name="T84" fmla="*/ 25422674 w 601"/>
                  <a:gd name="T85" fmla="*/ 19318704 h 580"/>
                  <a:gd name="T86" fmla="*/ 24519558 w 601"/>
                  <a:gd name="T87" fmla="*/ 12009021 h 580"/>
                  <a:gd name="T88" fmla="*/ 39230934 w 601"/>
                  <a:gd name="T89" fmla="*/ 0 h 580"/>
                  <a:gd name="T90" fmla="*/ 52910229 w 601"/>
                  <a:gd name="T91" fmla="*/ 12009021 h 580"/>
                  <a:gd name="T92" fmla="*/ 51877788 w 601"/>
                  <a:gd name="T93" fmla="*/ 19318704 h 580"/>
                  <a:gd name="T94" fmla="*/ 53813704 w 601"/>
                  <a:gd name="T95" fmla="*/ 25845463 h 580"/>
                  <a:gd name="T96" fmla="*/ 50974673 w 601"/>
                  <a:gd name="T97" fmla="*/ 29500304 h 580"/>
                  <a:gd name="T98" fmla="*/ 47361132 w 601"/>
                  <a:gd name="T99" fmla="*/ 38637768 h 580"/>
                  <a:gd name="T100" fmla="*/ 47361132 w 601"/>
                  <a:gd name="T101" fmla="*/ 46077877 h 580"/>
                  <a:gd name="T102" fmla="*/ 56523770 w 601"/>
                  <a:gd name="T103" fmla="*/ 49733080 h 580"/>
                  <a:gd name="T104" fmla="*/ 59233835 w 601"/>
                  <a:gd name="T105" fmla="*/ 50646790 h 580"/>
                  <a:gd name="T106" fmla="*/ 58330360 w 601"/>
                  <a:gd name="T107" fmla="*/ 55345768 h 580"/>
                  <a:gd name="T108" fmla="*/ 58330360 w 601"/>
                  <a:gd name="T109" fmla="*/ 56259478 h 580"/>
                  <a:gd name="T110" fmla="*/ 77429787 w 601"/>
                  <a:gd name="T111" fmla="*/ 71923702 h 580"/>
                  <a:gd name="T112" fmla="*/ 77429787 w 601"/>
                  <a:gd name="T113" fmla="*/ 71923702 h 580"/>
                  <a:gd name="T114" fmla="*/ 77429787 w 601"/>
                  <a:gd name="T115" fmla="*/ 71923702 h 580"/>
                  <a:gd name="T116" fmla="*/ 77429787 w 601"/>
                  <a:gd name="T117" fmla="*/ 71923702 h 580"/>
                  <a:gd name="T118" fmla="*/ 73816246 w 601"/>
                  <a:gd name="T119" fmla="*/ 75578543 h 580"/>
                  <a:gd name="T120" fmla="*/ 72009655 w 601"/>
                  <a:gd name="T121" fmla="*/ 75578543 h 580"/>
                  <a:gd name="T122" fmla="*/ 77429787 w 601"/>
                  <a:gd name="T123" fmla="*/ 70095920 h 580"/>
                  <a:gd name="T124" fmla="*/ 77429787 w 601"/>
                  <a:gd name="T125" fmla="*/ 71923702 h 58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80">
                    <a:moveTo>
                      <a:pt x="593" y="509"/>
                    </a:moveTo>
                    <a:lnTo>
                      <a:pt x="593" y="509"/>
                    </a:lnTo>
                    <a:cubicBezTo>
                      <a:pt x="530" y="572"/>
                      <a:pt x="530" y="572"/>
                      <a:pt x="530" y="572"/>
                    </a:cubicBezTo>
                    <a:cubicBezTo>
                      <a:pt x="523" y="579"/>
                      <a:pt x="515" y="579"/>
                      <a:pt x="508" y="579"/>
                    </a:cubicBezTo>
                    <a:cubicBezTo>
                      <a:pt x="494" y="579"/>
                      <a:pt x="480" y="572"/>
                      <a:pt x="480" y="551"/>
                    </a:cubicBezTo>
                    <a:cubicBezTo>
                      <a:pt x="480" y="544"/>
                      <a:pt x="480" y="537"/>
                      <a:pt x="487" y="537"/>
                    </a:cubicBezTo>
                    <a:cubicBezTo>
                      <a:pt x="508" y="516"/>
                      <a:pt x="508" y="516"/>
                      <a:pt x="508" y="516"/>
                    </a:cubicBezTo>
                    <a:cubicBezTo>
                      <a:pt x="374" y="516"/>
                      <a:pt x="374" y="516"/>
                      <a:pt x="374" y="516"/>
                    </a:cubicBezTo>
                    <a:cubicBezTo>
                      <a:pt x="360" y="516"/>
                      <a:pt x="346" y="502"/>
                      <a:pt x="346" y="487"/>
                    </a:cubicBezTo>
                    <a:cubicBezTo>
                      <a:pt x="346" y="473"/>
                      <a:pt x="360" y="459"/>
                      <a:pt x="374" y="459"/>
                    </a:cubicBezTo>
                    <a:cubicBezTo>
                      <a:pt x="508" y="459"/>
                      <a:pt x="508" y="459"/>
                      <a:pt x="508" y="459"/>
                    </a:cubicBezTo>
                    <a:cubicBezTo>
                      <a:pt x="487" y="438"/>
                      <a:pt x="487" y="438"/>
                      <a:pt x="487" y="438"/>
                    </a:cubicBezTo>
                    <a:cubicBezTo>
                      <a:pt x="480" y="438"/>
                      <a:pt x="480" y="431"/>
                      <a:pt x="480" y="424"/>
                    </a:cubicBezTo>
                    <a:cubicBezTo>
                      <a:pt x="480" y="403"/>
                      <a:pt x="494" y="396"/>
                      <a:pt x="508" y="396"/>
                    </a:cubicBezTo>
                    <a:cubicBezTo>
                      <a:pt x="515" y="396"/>
                      <a:pt x="523" y="396"/>
                      <a:pt x="530" y="403"/>
                    </a:cubicBezTo>
                    <a:cubicBezTo>
                      <a:pt x="593" y="466"/>
                      <a:pt x="593" y="466"/>
                      <a:pt x="593" y="466"/>
                    </a:cubicBezTo>
                    <a:cubicBezTo>
                      <a:pt x="600" y="473"/>
                      <a:pt x="600" y="480"/>
                      <a:pt x="600" y="487"/>
                    </a:cubicBezTo>
                    <a:cubicBezTo>
                      <a:pt x="600" y="494"/>
                      <a:pt x="600" y="502"/>
                      <a:pt x="593" y="509"/>
                    </a:cubicBezTo>
                    <a:close/>
                    <a:moveTo>
                      <a:pt x="452" y="431"/>
                    </a:moveTo>
                    <a:lnTo>
                      <a:pt x="452" y="431"/>
                    </a:lnTo>
                    <a:cubicBezTo>
                      <a:pt x="374" y="431"/>
                      <a:pt x="374" y="431"/>
                      <a:pt x="374" y="431"/>
                    </a:cubicBezTo>
                    <a:cubicBezTo>
                      <a:pt x="346" y="431"/>
                      <a:pt x="318" y="459"/>
                      <a:pt x="318" y="487"/>
                    </a:cubicBezTo>
                    <a:cubicBezTo>
                      <a:pt x="318" y="516"/>
                      <a:pt x="346" y="544"/>
                      <a:pt x="374" y="544"/>
                    </a:cubicBezTo>
                    <a:cubicBezTo>
                      <a:pt x="452" y="544"/>
                      <a:pt x="452" y="544"/>
                      <a:pt x="452" y="544"/>
                    </a:cubicBezTo>
                    <a:lnTo>
                      <a:pt x="452" y="551"/>
                    </a:lnTo>
                    <a:cubicBezTo>
                      <a:pt x="452" y="565"/>
                      <a:pt x="452" y="572"/>
                      <a:pt x="459" y="579"/>
                    </a:cubicBezTo>
                    <a:cubicBezTo>
                      <a:pt x="28" y="579"/>
                      <a:pt x="28" y="579"/>
                      <a:pt x="28" y="579"/>
                    </a:cubicBezTo>
                    <a:cubicBezTo>
                      <a:pt x="14" y="579"/>
                      <a:pt x="0" y="572"/>
                      <a:pt x="0" y="551"/>
                    </a:cubicBezTo>
                    <a:cubicBezTo>
                      <a:pt x="0" y="551"/>
                      <a:pt x="0" y="452"/>
                      <a:pt x="77" y="410"/>
                    </a:cubicBezTo>
                    <a:cubicBezTo>
                      <a:pt x="120" y="388"/>
                      <a:pt x="106" y="410"/>
                      <a:pt x="162" y="381"/>
                    </a:cubicBezTo>
                    <a:cubicBezTo>
                      <a:pt x="219" y="360"/>
                      <a:pt x="233" y="353"/>
                      <a:pt x="233" y="353"/>
                    </a:cubicBezTo>
                    <a:cubicBezTo>
                      <a:pt x="233" y="296"/>
                      <a:pt x="233" y="296"/>
                      <a:pt x="233" y="296"/>
                    </a:cubicBezTo>
                    <a:cubicBezTo>
                      <a:pt x="233" y="296"/>
                      <a:pt x="212" y="275"/>
                      <a:pt x="204" y="226"/>
                    </a:cubicBezTo>
                    <a:cubicBezTo>
                      <a:pt x="190" y="233"/>
                      <a:pt x="190" y="212"/>
                      <a:pt x="190" y="198"/>
                    </a:cubicBezTo>
                    <a:cubicBezTo>
                      <a:pt x="190" y="183"/>
                      <a:pt x="183" y="148"/>
                      <a:pt x="197" y="148"/>
                    </a:cubicBezTo>
                    <a:cubicBezTo>
                      <a:pt x="190" y="127"/>
                      <a:pt x="190" y="99"/>
                      <a:pt x="190" y="92"/>
                    </a:cubicBezTo>
                    <a:cubicBezTo>
                      <a:pt x="197" y="49"/>
                      <a:pt x="240" y="0"/>
                      <a:pt x="304" y="0"/>
                    </a:cubicBezTo>
                    <a:cubicBezTo>
                      <a:pt x="374" y="0"/>
                      <a:pt x="410" y="49"/>
                      <a:pt x="410" y="92"/>
                    </a:cubicBezTo>
                    <a:cubicBezTo>
                      <a:pt x="410" y="99"/>
                      <a:pt x="410" y="127"/>
                      <a:pt x="402" y="148"/>
                    </a:cubicBezTo>
                    <a:cubicBezTo>
                      <a:pt x="424" y="148"/>
                      <a:pt x="417" y="183"/>
                      <a:pt x="417" y="198"/>
                    </a:cubicBezTo>
                    <a:cubicBezTo>
                      <a:pt x="417" y="212"/>
                      <a:pt x="410" y="233"/>
                      <a:pt x="395" y="226"/>
                    </a:cubicBezTo>
                    <a:cubicBezTo>
                      <a:pt x="388" y="275"/>
                      <a:pt x="367" y="296"/>
                      <a:pt x="367" y="296"/>
                    </a:cubicBezTo>
                    <a:cubicBezTo>
                      <a:pt x="367" y="353"/>
                      <a:pt x="367" y="353"/>
                      <a:pt x="367" y="353"/>
                    </a:cubicBezTo>
                    <a:cubicBezTo>
                      <a:pt x="367" y="353"/>
                      <a:pt x="381" y="360"/>
                      <a:pt x="438" y="381"/>
                    </a:cubicBezTo>
                    <a:cubicBezTo>
                      <a:pt x="445" y="388"/>
                      <a:pt x="452" y="388"/>
                      <a:pt x="459" y="388"/>
                    </a:cubicBezTo>
                    <a:cubicBezTo>
                      <a:pt x="452" y="403"/>
                      <a:pt x="452" y="410"/>
                      <a:pt x="452" y="424"/>
                    </a:cubicBezTo>
                    <a:lnTo>
                      <a:pt x="452" y="431"/>
                    </a:lnTo>
                    <a:close/>
                    <a:moveTo>
                      <a:pt x="600" y="551"/>
                    </a:moveTo>
                    <a:lnTo>
                      <a:pt x="600" y="551"/>
                    </a:lnTo>
                    <a:cubicBezTo>
                      <a:pt x="600" y="572"/>
                      <a:pt x="593" y="579"/>
                      <a:pt x="572" y="579"/>
                    </a:cubicBezTo>
                    <a:cubicBezTo>
                      <a:pt x="558" y="579"/>
                      <a:pt x="558" y="579"/>
                      <a:pt x="558" y="579"/>
                    </a:cubicBezTo>
                    <a:cubicBezTo>
                      <a:pt x="600" y="537"/>
                      <a:pt x="600" y="537"/>
                      <a:pt x="600" y="537"/>
                    </a:cubicBezTo>
                    <a:cubicBezTo>
                      <a:pt x="600" y="551"/>
                      <a:pt x="600" y="551"/>
                      <a:pt x="600" y="551"/>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26" name="Freeform 91"/>
              <p:cNvSpPr>
                <a:spLocks noChangeArrowheads="1"/>
              </p:cNvSpPr>
              <p:nvPr/>
            </p:nvSpPr>
            <p:spPr bwMode="auto">
              <a:xfrm>
                <a:off x="2672558" y="2365374"/>
                <a:ext cx="215900" cy="209550"/>
              </a:xfrm>
              <a:custGeom>
                <a:avLst/>
                <a:gdLst>
                  <a:gd name="T0" fmla="*/ 73816246 w 601"/>
                  <a:gd name="T1" fmla="*/ 67354789 h 580"/>
                  <a:gd name="T2" fmla="*/ 59233835 w 601"/>
                  <a:gd name="T3" fmla="*/ 70095920 h 580"/>
                  <a:gd name="T4" fmla="*/ 60136951 w 601"/>
                  <a:gd name="T5" fmla="*/ 71923702 h 580"/>
                  <a:gd name="T6" fmla="*/ 54716819 w 601"/>
                  <a:gd name="T7" fmla="*/ 74664833 h 580"/>
                  <a:gd name="T8" fmla="*/ 45554541 w 601"/>
                  <a:gd name="T9" fmla="*/ 66441079 h 580"/>
                  <a:gd name="T10" fmla="*/ 44651066 w 601"/>
                  <a:gd name="T11" fmla="*/ 63569522 h 580"/>
                  <a:gd name="T12" fmla="*/ 45554541 w 601"/>
                  <a:gd name="T13" fmla="*/ 60828391 h 580"/>
                  <a:gd name="T14" fmla="*/ 54716819 w 601"/>
                  <a:gd name="T15" fmla="*/ 52604637 h 580"/>
                  <a:gd name="T16" fmla="*/ 60136951 w 601"/>
                  <a:gd name="T17" fmla="*/ 55345768 h 580"/>
                  <a:gd name="T18" fmla="*/ 59233835 w 601"/>
                  <a:gd name="T19" fmla="*/ 57173188 h 580"/>
                  <a:gd name="T20" fmla="*/ 73816246 w 601"/>
                  <a:gd name="T21" fmla="*/ 59914681 h 580"/>
                  <a:gd name="T22" fmla="*/ 73816246 w 601"/>
                  <a:gd name="T23" fmla="*/ 67354789 h 580"/>
                  <a:gd name="T24" fmla="*/ 63750492 w 601"/>
                  <a:gd name="T25" fmla="*/ 55345768 h 580"/>
                  <a:gd name="T26" fmla="*/ 67363674 w 601"/>
                  <a:gd name="T27" fmla="*/ 53518347 h 580"/>
                  <a:gd name="T28" fmla="*/ 63750492 w 601"/>
                  <a:gd name="T29" fmla="*/ 56259478 h 580"/>
                  <a:gd name="T30" fmla="*/ 50974673 w 601"/>
                  <a:gd name="T31" fmla="*/ 29500304 h 580"/>
                  <a:gd name="T32" fmla="*/ 47361132 w 601"/>
                  <a:gd name="T33" fmla="*/ 38637768 h 580"/>
                  <a:gd name="T34" fmla="*/ 52781263 w 601"/>
                  <a:gd name="T35" fmla="*/ 48819369 h 580"/>
                  <a:gd name="T36" fmla="*/ 51877788 w 601"/>
                  <a:gd name="T37" fmla="*/ 49733080 h 580"/>
                  <a:gd name="T38" fmla="*/ 42844475 w 601"/>
                  <a:gd name="T39" fmla="*/ 58086899 h 580"/>
                  <a:gd name="T40" fmla="*/ 42844475 w 601"/>
                  <a:gd name="T41" fmla="*/ 69182210 h 580"/>
                  <a:gd name="T42" fmla="*/ 50071198 w 601"/>
                  <a:gd name="T43" fmla="*/ 75578543 h 580"/>
                  <a:gd name="T44" fmla="*/ 0 w 601"/>
                  <a:gd name="T45" fmla="*/ 71923702 h 580"/>
                  <a:gd name="T46" fmla="*/ 0 w 601"/>
                  <a:gd name="T47" fmla="*/ 71923702 h 580"/>
                  <a:gd name="T48" fmla="*/ 20906017 w 601"/>
                  <a:gd name="T49" fmla="*/ 49733080 h 580"/>
                  <a:gd name="T50" fmla="*/ 30068655 w 601"/>
                  <a:gd name="T51" fmla="*/ 38637768 h 580"/>
                  <a:gd name="T52" fmla="*/ 23616083 w 601"/>
                  <a:gd name="T53" fmla="*/ 25845463 h 580"/>
                  <a:gd name="T54" fmla="*/ 24519558 w 601"/>
                  <a:gd name="T55" fmla="*/ 12009021 h 580"/>
                  <a:gd name="T56" fmla="*/ 52781263 w 601"/>
                  <a:gd name="T57" fmla="*/ 12009021 h 580"/>
                  <a:gd name="T58" fmla="*/ 52781263 w 601"/>
                  <a:gd name="T59" fmla="*/ 25845463 h 580"/>
                  <a:gd name="T60" fmla="*/ 63750492 w 601"/>
                  <a:gd name="T61" fmla="*/ 71009630 h 580"/>
                  <a:gd name="T62" fmla="*/ 73816246 w 601"/>
                  <a:gd name="T63" fmla="*/ 71009630 h 580"/>
                  <a:gd name="T64" fmla="*/ 77429787 w 601"/>
                  <a:gd name="T65" fmla="*/ 71923702 h 580"/>
                  <a:gd name="T66" fmla="*/ 77429787 w 601"/>
                  <a:gd name="T67" fmla="*/ 71923702 h 580"/>
                  <a:gd name="T68" fmla="*/ 62847017 w 601"/>
                  <a:gd name="T69" fmla="*/ 75578543 h 580"/>
                  <a:gd name="T70" fmla="*/ 63750492 w 601"/>
                  <a:gd name="T71" fmla="*/ 71009630 h 58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580">
                    <a:moveTo>
                      <a:pt x="572" y="516"/>
                    </a:moveTo>
                    <a:lnTo>
                      <a:pt x="572" y="516"/>
                    </a:lnTo>
                    <a:cubicBezTo>
                      <a:pt x="445" y="516"/>
                      <a:pt x="445" y="516"/>
                      <a:pt x="445" y="516"/>
                    </a:cubicBezTo>
                    <a:cubicBezTo>
                      <a:pt x="459" y="537"/>
                      <a:pt x="459" y="537"/>
                      <a:pt x="459" y="537"/>
                    </a:cubicBezTo>
                    <a:cubicBezTo>
                      <a:pt x="466" y="537"/>
                      <a:pt x="466" y="544"/>
                      <a:pt x="466" y="551"/>
                    </a:cubicBezTo>
                    <a:cubicBezTo>
                      <a:pt x="466" y="572"/>
                      <a:pt x="459" y="579"/>
                      <a:pt x="438" y="579"/>
                    </a:cubicBezTo>
                    <a:cubicBezTo>
                      <a:pt x="431" y="579"/>
                      <a:pt x="424" y="579"/>
                      <a:pt x="424" y="572"/>
                    </a:cubicBezTo>
                    <a:cubicBezTo>
                      <a:pt x="353" y="509"/>
                      <a:pt x="353" y="509"/>
                      <a:pt x="353" y="509"/>
                    </a:cubicBezTo>
                    <a:cubicBezTo>
                      <a:pt x="346" y="502"/>
                      <a:pt x="346" y="494"/>
                      <a:pt x="346" y="487"/>
                    </a:cubicBezTo>
                    <a:cubicBezTo>
                      <a:pt x="346" y="480"/>
                      <a:pt x="346" y="473"/>
                      <a:pt x="353" y="466"/>
                    </a:cubicBezTo>
                    <a:cubicBezTo>
                      <a:pt x="424" y="403"/>
                      <a:pt x="424" y="403"/>
                      <a:pt x="424" y="403"/>
                    </a:cubicBezTo>
                    <a:cubicBezTo>
                      <a:pt x="424" y="396"/>
                      <a:pt x="431" y="396"/>
                      <a:pt x="438" y="396"/>
                    </a:cubicBezTo>
                    <a:cubicBezTo>
                      <a:pt x="459" y="396"/>
                      <a:pt x="466" y="403"/>
                      <a:pt x="466" y="424"/>
                    </a:cubicBezTo>
                    <a:cubicBezTo>
                      <a:pt x="466" y="431"/>
                      <a:pt x="466" y="438"/>
                      <a:pt x="459" y="438"/>
                    </a:cubicBezTo>
                    <a:cubicBezTo>
                      <a:pt x="445" y="459"/>
                      <a:pt x="445" y="459"/>
                      <a:pt x="445" y="459"/>
                    </a:cubicBezTo>
                    <a:cubicBezTo>
                      <a:pt x="572" y="459"/>
                      <a:pt x="572" y="459"/>
                      <a:pt x="572" y="459"/>
                    </a:cubicBezTo>
                    <a:cubicBezTo>
                      <a:pt x="586" y="459"/>
                      <a:pt x="600" y="473"/>
                      <a:pt x="600" y="487"/>
                    </a:cubicBezTo>
                    <a:cubicBezTo>
                      <a:pt x="600" y="502"/>
                      <a:pt x="586" y="516"/>
                      <a:pt x="572" y="516"/>
                    </a:cubicBezTo>
                    <a:close/>
                    <a:moveTo>
                      <a:pt x="494" y="424"/>
                    </a:moveTo>
                    <a:lnTo>
                      <a:pt x="494" y="424"/>
                    </a:lnTo>
                    <a:cubicBezTo>
                      <a:pt x="494" y="417"/>
                      <a:pt x="494" y="410"/>
                      <a:pt x="494" y="403"/>
                    </a:cubicBezTo>
                    <a:cubicBezTo>
                      <a:pt x="501" y="403"/>
                      <a:pt x="508" y="403"/>
                      <a:pt x="522" y="410"/>
                    </a:cubicBezTo>
                    <a:cubicBezTo>
                      <a:pt x="537" y="417"/>
                      <a:pt x="544" y="424"/>
                      <a:pt x="551" y="431"/>
                    </a:cubicBezTo>
                    <a:cubicBezTo>
                      <a:pt x="494" y="431"/>
                      <a:pt x="494" y="431"/>
                      <a:pt x="494" y="431"/>
                    </a:cubicBezTo>
                    <a:lnTo>
                      <a:pt x="494" y="424"/>
                    </a:lnTo>
                    <a:close/>
                    <a:moveTo>
                      <a:pt x="395" y="226"/>
                    </a:moveTo>
                    <a:lnTo>
                      <a:pt x="395" y="226"/>
                    </a:lnTo>
                    <a:cubicBezTo>
                      <a:pt x="388" y="275"/>
                      <a:pt x="367" y="296"/>
                      <a:pt x="367" y="296"/>
                    </a:cubicBezTo>
                    <a:cubicBezTo>
                      <a:pt x="367" y="353"/>
                      <a:pt x="367" y="353"/>
                      <a:pt x="367" y="353"/>
                    </a:cubicBezTo>
                    <a:cubicBezTo>
                      <a:pt x="367" y="353"/>
                      <a:pt x="374" y="353"/>
                      <a:pt x="409" y="374"/>
                    </a:cubicBezTo>
                    <a:lnTo>
                      <a:pt x="402" y="381"/>
                    </a:lnTo>
                    <a:cubicBezTo>
                      <a:pt x="332" y="445"/>
                      <a:pt x="332" y="445"/>
                      <a:pt x="332" y="445"/>
                    </a:cubicBezTo>
                    <a:cubicBezTo>
                      <a:pt x="325" y="459"/>
                      <a:pt x="318" y="473"/>
                      <a:pt x="318" y="487"/>
                    </a:cubicBezTo>
                    <a:cubicBezTo>
                      <a:pt x="318" y="502"/>
                      <a:pt x="325" y="516"/>
                      <a:pt x="332" y="530"/>
                    </a:cubicBezTo>
                    <a:cubicBezTo>
                      <a:pt x="388" y="579"/>
                      <a:pt x="388" y="579"/>
                      <a:pt x="388" y="579"/>
                    </a:cubicBezTo>
                    <a:cubicBezTo>
                      <a:pt x="28" y="579"/>
                      <a:pt x="28" y="579"/>
                      <a:pt x="28" y="579"/>
                    </a:cubicBezTo>
                    <a:cubicBezTo>
                      <a:pt x="7" y="579"/>
                      <a:pt x="0" y="572"/>
                      <a:pt x="0" y="551"/>
                    </a:cubicBezTo>
                    <a:cubicBezTo>
                      <a:pt x="0" y="551"/>
                      <a:pt x="0" y="452"/>
                      <a:pt x="70" y="410"/>
                    </a:cubicBezTo>
                    <a:cubicBezTo>
                      <a:pt x="120" y="388"/>
                      <a:pt x="98" y="410"/>
                      <a:pt x="162" y="381"/>
                    </a:cubicBezTo>
                    <a:cubicBezTo>
                      <a:pt x="219" y="360"/>
                      <a:pt x="233" y="353"/>
                      <a:pt x="233" y="353"/>
                    </a:cubicBezTo>
                    <a:cubicBezTo>
                      <a:pt x="233" y="296"/>
                      <a:pt x="233" y="296"/>
                      <a:pt x="233" y="296"/>
                    </a:cubicBezTo>
                    <a:cubicBezTo>
                      <a:pt x="233" y="296"/>
                      <a:pt x="211" y="275"/>
                      <a:pt x="204" y="226"/>
                    </a:cubicBezTo>
                    <a:cubicBezTo>
                      <a:pt x="190" y="233"/>
                      <a:pt x="183" y="212"/>
                      <a:pt x="183" y="198"/>
                    </a:cubicBezTo>
                    <a:cubicBezTo>
                      <a:pt x="183" y="183"/>
                      <a:pt x="176" y="148"/>
                      <a:pt x="197" y="148"/>
                    </a:cubicBezTo>
                    <a:cubicBezTo>
                      <a:pt x="190" y="127"/>
                      <a:pt x="190" y="99"/>
                      <a:pt x="190" y="92"/>
                    </a:cubicBezTo>
                    <a:cubicBezTo>
                      <a:pt x="190" y="49"/>
                      <a:pt x="233" y="0"/>
                      <a:pt x="296" y="0"/>
                    </a:cubicBezTo>
                    <a:cubicBezTo>
                      <a:pt x="374" y="0"/>
                      <a:pt x="402" y="49"/>
                      <a:pt x="409" y="92"/>
                    </a:cubicBezTo>
                    <a:cubicBezTo>
                      <a:pt x="409" y="99"/>
                      <a:pt x="409" y="127"/>
                      <a:pt x="402" y="148"/>
                    </a:cubicBezTo>
                    <a:cubicBezTo>
                      <a:pt x="424" y="148"/>
                      <a:pt x="417" y="183"/>
                      <a:pt x="409" y="198"/>
                    </a:cubicBezTo>
                    <a:cubicBezTo>
                      <a:pt x="409" y="212"/>
                      <a:pt x="409" y="233"/>
                      <a:pt x="395" y="226"/>
                    </a:cubicBezTo>
                    <a:close/>
                    <a:moveTo>
                      <a:pt x="494" y="544"/>
                    </a:moveTo>
                    <a:lnTo>
                      <a:pt x="494" y="544"/>
                    </a:lnTo>
                    <a:cubicBezTo>
                      <a:pt x="572" y="544"/>
                      <a:pt x="572" y="544"/>
                      <a:pt x="572" y="544"/>
                    </a:cubicBezTo>
                    <a:cubicBezTo>
                      <a:pt x="579" y="544"/>
                      <a:pt x="593" y="544"/>
                      <a:pt x="600" y="537"/>
                    </a:cubicBezTo>
                    <a:cubicBezTo>
                      <a:pt x="600" y="544"/>
                      <a:pt x="600" y="551"/>
                      <a:pt x="600" y="551"/>
                    </a:cubicBezTo>
                    <a:cubicBezTo>
                      <a:pt x="600" y="572"/>
                      <a:pt x="586" y="579"/>
                      <a:pt x="572" y="579"/>
                    </a:cubicBezTo>
                    <a:cubicBezTo>
                      <a:pt x="487" y="579"/>
                      <a:pt x="487" y="579"/>
                      <a:pt x="487" y="579"/>
                    </a:cubicBezTo>
                    <a:cubicBezTo>
                      <a:pt x="494" y="572"/>
                      <a:pt x="494" y="565"/>
                      <a:pt x="494" y="551"/>
                    </a:cubicBezTo>
                    <a:lnTo>
                      <a:pt x="494" y="544"/>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27" name="Freeform 92"/>
              <p:cNvSpPr>
                <a:spLocks noChangeArrowheads="1"/>
              </p:cNvSpPr>
              <p:nvPr/>
            </p:nvSpPr>
            <p:spPr bwMode="auto">
              <a:xfrm>
                <a:off x="2291558" y="2365374"/>
                <a:ext cx="219075" cy="209550"/>
              </a:xfrm>
              <a:custGeom>
                <a:avLst/>
                <a:gdLst>
                  <a:gd name="T0" fmla="*/ 72337558 w 609"/>
                  <a:gd name="T1" fmla="*/ 64483232 h 580"/>
                  <a:gd name="T2" fmla="*/ 72337558 w 609"/>
                  <a:gd name="T3" fmla="*/ 64483232 h 580"/>
                  <a:gd name="T4" fmla="*/ 76866547 w 609"/>
                  <a:gd name="T5" fmla="*/ 70095920 h 580"/>
                  <a:gd name="T6" fmla="*/ 78678142 w 609"/>
                  <a:gd name="T7" fmla="*/ 71923702 h 580"/>
                  <a:gd name="T8" fmla="*/ 75054951 w 609"/>
                  <a:gd name="T9" fmla="*/ 75578543 h 580"/>
                  <a:gd name="T10" fmla="*/ 72337558 w 609"/>
                  <a:gd name="T11" fmla="*/ 74664833 h 580"/>
                  <a:gd name="T12" fmla="*/ 67678707 w 609"/>
                  <a:gd name="T13" fmla="*/ 70095920 h 580"/>
                  <a:gd name="T14" fmla="*/ 62243920 w 609"/>
                  <a:gd name="T15" fmla="*/ 74664833 h 580"/>
                  <a:gd name="T16" fmla="*/ 60431965 w 609"/>
                  <a:gd name="T17" fmla="*/ 75578543 h 580"/>
                  <a:gd name="T18" fmla="*/ 56808774 w 609"/>
                  <a:gd name="T19" fmla="*/ 71923702 h 580"/>
                  <a:gd name="T20" fmla="*/ 57714571 w 609"/>
                  <a:gd name="T21" fmla="*/ 70095920 h 580"/>
                  <a:gd name="T22" fmla="*/ 57714571 w 609"/>
                  <a:gd name="T23" fmla="*/ 70095920 h 580"/>
                  <a:gd name="T24" fmla="*/ 62243920 w 609"/>
                  <a:gd name="T25" fmla="*/ 64483232 h 580"/>
                  <a:gd name="T26" fmla="*/ 57714571 w 609"/>
                  <a:gd name="T27" fmla="*/ 59914681 h 580"/>
                  <a:gd name="T28" fmla="*/ 56808774 w 609"/>
                  <a:gd name="T29" fmla="*/ 57173188 h 580"/>
                  <a:gd name="T30" fmla="*/ 60431965 w 609"/>
                  <a:gd name="T31" fmla="*/ 53518347 h 580"/>
                  <a:gd name="T32" fmla="*/ 62243920 w 609"/>
                  <a:gd name="T33" fmla="*/ 55345768 h 580"/>
                  <a:gd name="T34" fmla="*/ 67678707 w 609"/>
                  <a:gd name="T35" fmla="*/ 59914681 h 580"/>
                  <a:gd name="T36" fmla="*/ 72337558 w 609"/>
                  <a:gd name="T37" fmla="*/ 55345768 h 580"/>
                  <a:gd name="T38" fmla="*/ 72337558 w 609"/>
                  <a:gd name="T39" fmla="*/ 55345768 h 580"/>
                  <a:gd name="T40" fmla="*/ 75054951 w 609"/>
                  <a:gd name="T41" fmla="*/ 53518347 h 580"/>
                  <a:gd name="T42" fmla="*/ 78678142 w 609"/>
                  <a:gd name="T43" fmla="*/ 57173188 h 580"/>
                  <a:gd name="T44" fmla="*/ 76866547 w 609"/>
                  <a:gd name="T45" fmla="*/ 59914681 h 580"/>
                  <a:gd name="T46" fmla="*/ 72337558 w 609"/>
                  <a:gd name="T47" fmla="*/ 64483232 h 580"/>
                  <a:gd name="T48" fmla="*/ 53056080 w 609"/>
                  <a:gd name="T49" fmla="*/ 57173188 h 580"/>
                  <a:gd name="T50" fmla="*/ 53056080 w 609"/>
                  <a:gd name="T51" fmla="*/ 57173188 h 580"/>
                  <a:gd name="T52" fmla="*/ 54867675 w 609"/>
                  <a:gd name="T53" fmla="*/ 62655811 h 580"/>
                  <a:gd name="T54" fmla="*/ 54867675 w 609"/>
                  <a:gd name="T55" fmla="*/ 62655811 h 580"/>
                  <a:gd name="T56" fmla="*/ 56808774 w 609"/>
                  <a:gd name="T57" fmla="*/ 64483232 h 580"/>
                  <a:gd name="T58" fmla="*/ 54867675 w 609"/>
                  <a:gd name="T59" fmla="*/ 67354789 h 580"/>
                  <a:gd name="T60" fmla="*/ 53056080 w 609"/>
                  <a:gd name="T61" fmla="*/ 71923702 h 580"/>
                  <a:gd name="T62" fmla="*/ 53961878 w 609"/>
                  <a:gd name="T63" fmla="*/ 75578543 h 580"/>
                  <a:gd name="T64" fmla="*/ 3752694 w 609"/>
                  <a:gd name="T65" fmla="*/ 75578543 h 580"/>
                  <a:gd name="T66" fmla="*/ 0 w 609"/>
                  <a:gd name="T67" fmla="*/ 71923702 h 580"/>
                  <a:gd name="T68" fmla="*/ 0 w 609"/>
                  <a:gd name="T69" fmla="*/ 71923702 h 580"/>
                  <a:gd name="T70" fmla="*/ 0 w 609"/>
                  <a:gd name="T71" fmla="*/ 71923702 h 580"/>
                  <a:gd name="T72" fmla="*/ 10093638 w 609"/>
                  <a:gd name="T73" fmla="*/ 53518347 h 580"/>
                  <a:gd name="T74" fmla="*/ 21093073 w 609"/>
                  <a:gd name="T75" fmla="*/ 49733080 h 580"/>
                  <a:gd name="T76" fmla="*/ 31186711 w 609"/>
                  <a:gd name="T77" fmla="*/ 46077877 h 580"/>
                  <a:gd name="T78" fmla="*/ 31186711 w 609"/>
                  <a:gd name="T79" fmla="*/ 38637768 h 580"/>
                  <a:gd name="T80" fmla="*/ 27434018 w 609"/>
                  <a:gd name="T81" fmla="*/ 29500304 h 580"/>
                  <a:gd name="T82" fmla="*/ 24716265 w 609"/>
                  <a:gd name="T83" fmla="*/ 25845463 h 580"/>
                  <a:gd name="T84" fmla="*/ 25622062 w 609"/>
                  <a:gd name="T85" fmla="*/ 19318704 h 580"/>
                  <a:gd name="T86" fmla="*/ 25622062 w 609"/>
                  <a:gd name="T87" fmla="*/ 12009021 h 580"/>
                  <a:gd name="T88" fmla="*/ 39339251 w 609"/>
                  <a:gd name="T89" fmla="*/ 0 h 580"/>
                  <a:gd name="T90" fmla="*/ 53961878 w 609"/>
                  <a:gd name="T91" fmla="*/ 12009021 h 580"/>
                  <a:gd name="T92" fmla="*/ 53056080 w 609"/>
                  <a:gd name="T93" fmla="*/ 19318704 h 580"/>
                  <a:gd name="T94" fmla="*/ 53961878 w 609"/>
                  <a:gd name="T95" fmla="*/ 25845463 h 580"/>
                  <a:gd name="T96" fmla="*/ 51244484 w 609"/>
                  <a:gd name="T97" fmla="*/ 29500304 h 580"/>
                  <a:gd name="T98" fmla="*/ 47620933 w 609"/>
                  <a:gd name="T99" fmla="*/ 38637768 h 580"/>
                  <a:gd name="T100" fmla="*/ 47620933 w 609"/>
                  <a:gd name="T101" fmla="*/ 46077877 h 580"/>
                  <a:gd name="T102" fmla="*/ 57714571 w 609"/>
                  <a:gd name="T103" fmla="*/ 49733080 h 580"/>
                  <a:gd name="T104" fmla="*/ 58620369 w 609"/>
                  <a:gd name="T105" fmla="*/ 50646790 h 580"/>
                  <a:gd name="T106" fmla="*/ 53056080 w 609"/>
                  <a:gd name="T107" fmla="*/ 57173188 h 58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580">
                    <a:moveTo>
                      <a:pt x="559" y="494"/>
                    </a:moveTo>
                    <a:lnTo>
                      <a:pt x="559" y="494"/>
                    </a:lnTo>
                    <a:cubicBezTo>
                      <a:pt x="594" y="537"/>
                      <a:pt x="594" y="537"/>
                      <a:pt x="594" y="537"/>
                    </a:cubicBezTo>
                    <a:cubicBezTo>
                      <a:pt x="601" y="537"/>
                      <a:pt x="608" y="544"/>
                      <a:pt x="608" y="551"/>
                    </a:cubicBezTo>
                    <a:cubicBezTo>
                      <a:pt x="608" y="572"/>
                      <a:pt x="594" y="579"/>
                      <a:pt x="580" y="579"/>
                    </a:cubicBezTo>
                    <a:cubicBezTo>
                      <a:pt x="573" y="579"/>
                      <a:pt x="566" y="579"/>
                      <a:pt x="559" y="572"/>
                    </a:cubicBezTo>
                    <a:cubicBezTo>
                      <a:pt x="523" y="537"/>
                      <a:pt x="523" y="537"/>
                      <a:pt x="523" y="537"/>
                    </a:cubicBezTo>
                    <a:cubicBezTo>
                      <a:pt x="481" y="572"/>
                      <a:pt x="481" y="572"/>
                      <a:pt x="481" y="572"/>
                    </a:cubicBezTo>
                    <a:cubicBezTo>
                      <a:pt x="481" y="579"/>
                      <a:pt x="474" y="579"/>
                      <a:pt x="467" y="579"/>
                    </a:cubicBezTo>
                    <a:cubicBezTo>
                      <a:pt x="446" y="579"/>
                      <a:pt x="439" y="572"/>
                      <a:pt x="439" y="551"/>
                    </a:cubicBezTo>
                    <a:cubicBezTo>
                      <a:pt x="439" y="544"/>
                      <a:pt x="439" y="537"/>
                      <a:pt x="446" y="537"/>
                    </a:cubicBezTo>
                    <a:cubicBezTo>
                      <a:pt x="481" y="494"/>
                      <a:pt x="481" y="494"/>
                      <a:pt x="481" y="494"/>
                    </a:cubicBezTo>
                    <a:cubicBezTo>
                      <a:pt x="446" y="459"/>
                      <a:pt x="446" y="459"/>
                      <a:pt x="446" y="459"/>
                    </a:cubicBezTo>
                    <a:cubicBezTo>
                      <a:pt x="439" y="452"/>
                      <a:pt x="439" y="445"/>
                      <a:pt x="439" y="438"/>
                    </a:cubicBezTo>
                    <a:cubicBezTo>
                      <a:pt x="439" y="424"/>
                      <a:pt x="446" y="410"/>
                      <a:pt x="467" y="410"/>
                    </a:cubicBezTo>
                    <a:cubicBezTo>
                      <a:pt x="474" y="410"/>
                      <a:pt x="481" y="417"/>
                      <a:pt x="481" y="424"/>
                    </a:cubicBezTo>
                    <a:cubicBezTo>
                      <a:pt x="523" y="459"/>
                      <a:pt x="523" y="459"/>
                      <a:pt x="523" y="459"/>
                    </a:cubicBezTo>
                    <a:cubicBezTo>
                      <a:pt x="559" y="424"/>
                      <a:pt x="559" y="424"/>
                      <a:pt x="559" y="424"/>
                    </a:cubicBezTo>
                    <a:cubicBezTo>
                      <a:pt x="566" y="417"/>
                      <a:pt x="573" y="410"/>
                      <a:pt x="580" y="410"/>
                    </a:cubicBezTo>
                    <a:cubicBezTo>
                      <a:pt x="594" y="410"/>
                      <a:pt x="608" y="424"/>
                      <a:pt x="608" y="438"/>
                    </a:cubicBezTo>
                    <a:cubicBezTo>
                      <a:pt x="608" y="445"/>
                      <a:pt x="601" y="452"/>
                      <a:pt x="594" y="459"/>
                    </a:cubicBezTo>
                    <a:lnTo>
                      <a:pt x="559" y="494"/>
                    </a:lnTo>
                    <a:close/>
                    <a:moveTo>
                      <a:pt x="410" y="438"/>
                    </a:moveTo>
                    <a:lnTo>
                      <a:pt x="410" y="438"/>
                    </a:lnTo>
                    <a:cubicBezTo>
                      <a:pt x="410" y="459"/>
                      <a:pt x="417" y="473"/>
                      <a:pt x="424" y="480"/>
                    </a:cubicBezTo>
                    <a:cubicBezTo>
                      <a:pt x="439" y="494"/>
                      <a:pt x="439" y="494"/>
                      <a:pt x="439" y="494"/>
                    </a:cubicBezTo>
                    <a:cubicBezTo>
                      <a:pt x="424" y="516"/>
                      <a:pt x="424" y="516"/>
                      <a:pt x="424" y="516"/>
                    </a:cubicBezTo>
                    <a:cubicBezTo>
                      <a:pt x="417" y="523"/>
                      <a:pt x="410" y="537"/>
                      <a:pt x="410" y="551"/>
                    </a:cubicBezTo>
                    <a:cubicBezTo>
                      <a:pt x="410" y="565"/>
                      <a:pt x="410" y="572"/>
                      <a:pt x="417" y="579"/>
                    </a:cubicBezTo>
                    <a:cubicBezTo>
                      <a:pt x="29" y="579"/>
                      <a:pt x="29" y="579"/>
                      <a:pt x="29" y="579"/>
                    </a:cubicBezTo>
                    <a:cubicBezTo>
                      <a:pt x="15" y="579"/>
                      <a:pt x="0" y="572"/>
                      <a:pt x="0" y="551"/>
                    </a:cubicBezTo>
                    <a:cubicBezTo>
                      <a:pt x="0" y="551"/>
                      <a:pt x="0" y="452"/>
                      <a:pt x="78" y="410"/>
                    </a:cubicBezTo>
                    <a:cubicBezTo>
                      <a:pt x="128" y="388"/>
                      <a:pt x="106" y="410"/>
                      <a:pt x="163" y="381"/>
                    </a:cubicBezTo>
                    <a:cubicBezTo>
                      <a:pt x="226" y="360"/>
                      <a:pt x="241" y="353"/>
                      <a:pt x="241" y="353"/>
                    </a:cubicBezTo>
                    <a:cubicBezTo>
                      <a:pt x="241" y="296"/>
                      <a:pt x="241" y="296"/>
                      <a:pt x="241" y="296"/>
                    </a:cubicBezTo>
                    <a:cubicBezTo>
                      <a:pt x="241" y="296"/>
                      <a:pt x="219" y="275"/>
                      <a:pt x="212" y="226"/>
                    </a:cubicBezTo>
                    <a:cubicBezTo>
                      <a:pt x="198" y="233"/>
                      <a:pt x="191" y="212"/>
                      <a:pt x="191" y="198"/>
                    </a:cubicBezTo>
                    <a:cubicBezTo>
                      <a:pt x="191" y="183"/>
                      <a:pt x="184" y="148"/>
                      <a:pt x="198" y="148"/>
                    </a:cubicBezTo>
                    <a:cubicBezTo>
                      <a:pt x="198" y="127"/>
                      <a:pt x="191" y="99"/>
                      <a:pt x="198" y="92"/>
                    </a:cubicBezTo>
                    <a:cubicBezTo>
                      <a:pt x="198" y="49"/>
                      <a:pt x="241" y="0"/>
                      <a:pt x="304" y="0"/>
                    </a:cubicBezTo>
                    <a:cubicBezTo>
                      <a:pt x="382" y="0"/>
                      <a:pt x="410" y="49"/>
                      <a:pt x="417" y="92"/>
                    </a:cubicBezTo>
                    <a:cubicBezTo>
                      <a:pt x="417" y="99"/>
                      <a:pt x="410" y="127"/>
                      <a:pt x="410"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46" y="381"/>
                    </a:cubicBezTo>
                    <a:cubicBezTo>
                      <a:pt x="446" y="381"/>
                      <a:pt x="446" y="388"/>
                      <a:pt x="453" y="388"/>
                    </a:cubicBezTo>
                    <a:cubicBezTo>
                      <a:pt x="424" y="396"/>
                      <a:pt x="410" y="417"/>
                      <a:pt x="410" y="438"/>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28" name="Freeform 93"/>
              <p:cNvSpPr>
                <a:spLocks noChangeArrowheads="1"/>
              </p:cNvSpPr>
              <p:nvPr/>
            </p:nvSpPr>
            <p:spPr bwMode="auto">
              <a:xfrm>
                <a:off x="1912145" y="2365374"/>
                <a:ext cx="217488" cy="209550"/>
              </a:xfrm>
              <a:custGeom>
                <a:avLst/>
                <a:gdLst>
                  <a:gd name="T0" fmla="*/ 67348302 w 602"/>
                  <a:gd name="T1" fmla="*/ 71923702 h 580"/>
                  <a:gd name="T2" fmla="*/ 67348302 w 602"/>
                  <a:gd name="T3" fmla="*/ 71923702 h 580"/>
                  <a:gd name="T4" fmla="*/ 65520970 w 602"/>
                  <a:gd name="T5" fmla="*/ 73751123 h 580"/>
                  <a:gd name="T6" fmla="*/ 62780332 w 602"/>
                  <a:gd name="T7" fmla="*/ 71923702 h 580"/>
                  <a:gd name="T8" fmla="*/ 58212000 w 602"/>
                  <a:gd name="T9" fmla="*/ 67354789 h 580"/>
                  <a:gd name="T10" fmla="*/ 56254247 w 602"/>
                  <a:gd name="T11" fmla="*/ 64483232 h 580"/>
                  <a:gd name="T12" fmla="*/ 60039333 w 602"/>
                  <a:gd name="T13" fmla="*/ 60828391 h 580"/>
                  <a:gd name="T14" fmla="*/ 62780332 w 602"/>
                  <a:gd name="T15" fmla="*/ 62655811 h 580"/>
                  <a:gd name="T16" fmla="*/ 65520970 w 602"/>
                  <a:gd name="T17" fmla="*/ 64483232 h 580"/>
                  <a:gd name="T18" fmla="*/ 72960721 w 602"/>
                  <a:gd name="T19" fmla="*/ 57173188 h 580"/>
                  <a:gd name="T20" fmla="*/ 72960721 w 602"/>
                  <a:gd name="T21" fmla="*/ 57173188 h 580"/>
                  <a:gd name="T22" fmla="*/ 74788054 w 602"/>
                  <a:gd name="T23" fmla="*/ 56259478 h 580"/>
                  <a:gd name="T24" fmla="*/ 78442719 w 602"/>
                  <a:gd name="T25" fmla="*/ 59914681 h 580"/>
                  <a:gd name="T26" fmla="*/ 77529053 w 602"/>
                  <a:gd name="T27" fmla="*/ 62655811 h 580"/>
                  <a:gd name="T28" fmla="*/ 67348302 w 602"/>
                  <a:gd name="T29" fmla="*/ 71923702 h 580"/>
                  <a:gd name="T30" fmla="*/ 65520970 w 602"/>
                  <a:gd name="T31" fmla="*/ 59000609 h 580"/>
                  <a:gd name="T32" fmla="*/ 65520970 w 602"/>
                  <a:gd name="T33" fmla="*/ 59000609 h 580"/>
                  <a:gd name="T34" fmla="*/ 60039333 w 602"/>
                  <a:gd name="T35" fmla="*/ 57173188 h 580"/>
                  <a:gd name="T36" fmla="*/ 52599581 w 602"/>
                  <a:gd name="T37" fmla="*/ 64483232 h 580"/>
                  <a:gd name="T38" fmla="*/ 55340580 w 602"/>
                  <a:gd name="T39" fmla="*/ 70095920 h 580"/>
                  <a:gd name="T40" fmla="*/ 60039333 w 602"/>
                  <a:gd name="T41" fmla="*/ 74664833 h 580"/>
                  <a:gd name="T42" fmla="*/ 60952999 w 602"/>
                  <a:gd name="T43" fmla="*/ 75578543 h 580"/>
                  <a:gd name="T44" fmla="*/ 3785086 w 602"/>
                  <a:gd name="T45" fmla="*/ 75578543 h 580"/>
                  <a:gd name="T46" fmla="*/ 0 w 602"/>
                  <a:gd name="T47" fmla="*/ 71923702 h 580"/>
                  <a:gd name="T48" fmla="*/ 0 w 602"/>
                  <a:gd name="T49" fmla="*/ 71923702 h 580"/>
                  <a:gd name="T50" fmla="*/ 0 w 602"/>
                  <a:gd name="T51" fmla="*/ 71923702 h 580"/>
                  <a:gd name="T52" fmla="*/ 10180751 w 602"/>
                  <a:gd name="T53" fmla="*/ 53518347 h 580"/>
                  <a:gd name="T54" fmla="*/ 21274806 w 602"/>
                  <a:gd name="T55" fmla="*/ 49733080 h 580"/>
                  <a:gd name="T56" fmla="*/ 30411109 w 602"/>
                  <a:gd name="T57" fmla="*/ 46077877 h 580"/>
                  <a:gd name="T58" fmla="*/ 30411109 w 602"/>
                  <a:gd name="T59" fmla="*/ 38637768 h 580"/>
                  <a:gd name="T60" fmla="*/ 26756804 w 602"/>
                  <a:gd name="T61" fmla="*/ 29500304 h 580"/>
                  <a:gd name="T62" fmla="*/ 24929472 w 602"/>
                  <a:gd name="T63" fmla="*/ 25845463 h 580"/>
                  <a:gd name="T64" fmla="*/ 25843138 w 602"/>
                  <a:gd name="T65" fmla="*/ 19318704 h 580"/>
                  <a:gd name="T66" fmla="*/ 24929472 w 602"/>
                  <a:gd name="T67" fmla="*/ 12009021 h 580"/>
                  <a:gd name="T68" fmla="*/ 39678193 w 602"/>
                  <a:gd name="T69" fmla="*/ 0 h 580"/>
                  <a:gd name="T70" fmla="*/ 53513248 w 602"/>
                  <a:gd name="T71" fmla="*/ 12009021 h 580"/>
                  <a:gd name="T72" fmla="*/ 52599581 w 602"/>
                  <a:gd name="T73" fmla="*/ 19318704 h 580"/>
                  <a:gd name="T74" fmla="*/ 54426914 w 602"/>
                  <a:gd name="T75" fmla="*/ 25845463 h 580"/>
                  <a:gd name="T76" fmla="*/ 51685915 w 602"/>
                  <a:gd name="T77" fmla="*/ 29500304 h 580"/>
                  <a:gd name="T78" fmla="*/ 48031249 w 602"/>
                  <a:gd name="T79" fmla="*/ 38637768 h 580"/>
                  <a:gd name="T80" fmla="*/ 48031249 w 602"/>
                  <a:gd name="T81" fmla="*/ 46077877 h 580"/>
                  <a:gd name="T82" fmla="*/ 57298334 w 602"/>
                  <a:gd name="T83" fmla="*/ 49733080 h 580"/>
                  <a:gd name="T84" fmla="*/ 69175635 w 602"/>
                  <a:gd name="T85" fmla="*/ 53518347 h 580"/>
                  <a:gd name="T86" fmla="*/ 70089301 w 602"/>
                  <a:gd name="T87" fmla="*/ 54432058 h 580"/>
                  <a:gd name="T88" fmla="*/ 70089301 w 602"/>
                  <a:gd name="T89" fmla="*/ 54432058 h 580"/>
                  <a:gd name="T90" fmla="*/ 65520970 w 602"/>
                  <a:gd name="T91" fmla="*/ 59000609 h 580"/>
                  <a:gd name="T92" fmla="*/ 78442719 w 602"/>
                  <a:gd name="T93" fmla="*/ 67354789 h 580"/>
                  <a:gd name="T94" fmla="*/ 78442719 w 602"/>
                  <a:gd name="T95" fmla="*/ 67354789 h 580"/>
                  <a:gd name="T96" fmla="*/ 78442719 w 602"/>
                  <a:gd name="T97" fmla="*/ 71923702 h 580"/>
                  <a:gd name="T98" fmla="*/ 78442719 w 602"/>
                  <a:gd name="T99" fmla="*/ 71923702 h 580"/>
                  <a:gd name="T100" fmla="*/ 78442719 w 602"/>
                  <a:gd name="T101" fmla="*/ 71923702 h 580"/>
                  <a:gd name="T102" fmla="*/ 74788054 w 602"/>
                  <a:gd name="T103" fmla="*/ 75578543 h 580"/>
                  <a:gd name="T104" fmla="*/ 69175635 w 602"/>
                  <a:gd name="T105" fmla="*/ 75578543 h 580"/>
                  <a:gd name="T106" fmla="*/ 70089301 w 602"/>
                  <a:gd name="T107" fmla="*/ 74664833 h 580"/>
                  <a:gd name="T108" fmla="*/ 78442719 w 602"/>
                  <a:gd name="T109" fmla="*/ 67354789 h 58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602" h="580">
                    <a:moveTo>
                      <a:pt x="516" y="551"/>
                    </a:moveTo>
                    <a:lnTo>
                      <a:pt x="516" y="551"/>
                    </a:lnTo>
                    <a:cubicBezTo>
                      <a:pt x="516" y="558"/>
                      <a:pt x="509" y="565"/>
                      <a:pt x="502" y="565"/>
                    </a:cubicBezTo>
                    <a:cubicBezTo>
                      <a:pt x="495" y="565"/>
                      <a:pt x="488" y="558"/>
                      <a:pt x="481" y="551"/>
                    </a:cubicBezTo>
                    <a:cubicBezTo>
                      <a:pt x="446" y="516"/>
                      <a:pt x="446" y="516"/>
                      <a:pt x="446" y="516"/>
                    </a:cubicBezTo>
                    <a:cubicBezTo>
                      <a:pt x="439" y="509"/>
                      <a:pt x="431" y="502"/>
                      <a:pt x="431" y="494"/>
                    </a:cubicBezTo>
                    <a:cubicBezTo>
                      <a:pt x="431" y="480"/>
                      <a:pt x="446" y="466"/>
                      <a:pt x="460" y="466"/>
                    </a:cubicBezTo>
                    <a:cubicBezTo>
                      <a:pt x="467" y="466"/>
                      <a:pt x="474" y="473"/>
                      <a:pt x="481" y="480"/>
                    </a:cubicBezTo>
                    <a:cubicBezTo>
                      <a:pt x="502" y="494"/>
                      <a:pt x="502" y="494"/>
                      <a:pt x="502" y="494"/>
                    </a:cubicBezTo>
                    <a:cubicBezTo>
                      <a:pt x="559" y="438"/>
                      <a:pt x="559" y="438"/>
                      <a:pt x="559" y="438"/>
                    </a:cubicBezTo>
                    <a:cubicBezTo>
                      <a:pt x="559" y="431"/>
                      <a:pt x="566" y="431"/>
                      <a:pt x="573" y="431"/>
                    </a:cubicBezTo>
                    <a:cubicBezTo>
                      <a:pt x="594" y="431"/>
                      <a:pt x="601" y="445"/>
                      <a:pt x="601" y="459"/>
                    </a:cubicBezTo>
                    <a:cubicBezTo>
                      <a:pt x="601" y="466"/>
                      <a:pt x="601" y="473"/>
                      <a:pt x="594" y="480"/>
                    </a:cubicBezTo>
                    <a:lnTo>
                      <a:pt x="516" y="551"/>
                    </a:lnTo>
                    <a:close/>
                    <a:moveTo>
                      <a:pt x="502" y="452"/>
                    </a:moveTo>
                    <a:lnTo>
                      <a:pt x="502" y="452"/>
                    </a:lnTo>
                    <a:cubicBezTo>
                      <a:pt x="488" y="445"/>
                      <a:pt x="474" y="438"/>
                      <a:pt x="460" y="438"/>
                    </a:cubicBezTo>
                    <a:cubicBezTo>
                      <a:pt x="431" y="438"/>
                      <a:pt x="403" y="466"/>
                      <a:pt x="403" y="494"/>
                    </a:cubicBezTo>
                    <a:cubicBezTo>
                      <a:pt x="403" y="516"/>
                      <a:pt x="410" y="530"/>
                      <a:pt x="424" y="537"/>
                    </a:cubicBezTo>
                    <a:cubicBezTo>
                      <a:pt x="460" y="572"/>
                      <a:pt x="460" y="572"/>
                      <a:pt x="460" y="572"/>
                    </a:cubicBezTo>
                    <a:cubicBezTo>
                      <a:pt x="460" y="579"/>
                      <a:pt x="467" y="579"/>
                      <a:pt x="467" y="579"/>
                    </a:cubicBezTo>
                    <a:cubicBezTo>
                      <a:pt x="29" y="579"/>
                      <a:pt x="29" y="579"/>
                      <a:pt x="29" y="579"/>
                    </a:cubicBezTo>
                    <a:cubicBezTo>
                      <a:pt x="15"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1"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9" y="381"/>
                    </a:cubicBezTo>
                    <a:cubicBezTo>
                      <a:pt x="502" y="410"/>
                      <a:pt x="481" y="388"/>
                      <a:pt x="530" y="410"/>
                    </a:cubicBezTo>
                    <a:cubicBezTo>
                      <a:pt x="530" y="417"/>
                      <a:pt x="530" y="417"/>
                      <a:pt x="537" y="417"/>
                    </a:cubicBezTo>
                    <a:lnTo>
                      <a:pt x="502" y="452"/>
                    </a:lnTo>
                    <a:close/>
                    <a:moveTo>
                      <a:pt x="601" y="516"/>
                    </a:moveTo>
                    <a:lnTo>
                      <a:pt x="601" y="516"/>
                    </a:lnTo>
                    <a:cubicBezTo>
                      <a:pt x="601" y="537"/>
                      <a:pt x="601" y="551"/>
                      <a:pt x="601" y="551"/>
                    </a:cubicBezTo>
                    <a:cubicBezTo>
                      <a:pt x="601" y="572"/>
                      <a:pt x="594" y="579"/>
                      <a:pt x="573" y="579"/>
                    </a:cubicBezTo>
                    <a:cubicBezTo>
                      <a:pt x="530" y="579"/>
                      <a:pt x="530" y="579"/>
                      <a:pt x="530" y="579"/>
                    </a:cubicBezTo>
                    <a:cubicBezTo>
                      <a:pt x="537" y="579"/>
                      <a:pt x="537" y="579"/>
                      <a:pt x="537" y="572"/>
                    </a:cubicBezTo>
                    <a:lnTo>
                      <a:pt x="601" y="516"/>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29" name="Freeform 94"/>
              <p:cNvSpPr>
                <a:spLocks noChangeArrowheads="1"/>
              </p:cNvSpPr>
              <p:nvPr/>
            </p:nvSpPr>
            <p:spPr bwMode="auto">
              <a:xfrm>
                <a:off x="1532733" y="2365374"/>
                <a:ext cx="217487" cy="209550"/>
              </a:xfrm>
              <a:custGeom>
                <a:avLst/>
                <a:gdLst>
                  <a:gd name="T0" fmla="*/ 78441997 w 602"/>
                  <a:gd name="T1" fmla="*/ 71923702 h 580"/>
                  <a:gd name="T2" fmla="*/ 78441997 w 602"/>
                  <a:gd name="T3" fmla="*/ 71923702 h 580"/>
                  <a:gd name="T4" fmla="*/ 78441997 w 602"/>
                  <a:gd name="T5" fmla="*/ 71923702 h 580"/>
                  <a:gd name="T6" fmla="*/ 74787349 w 602"/>
                  <a:gd name="T7" fmla="*/ 75578543 h 580"/>
                  <a:gd name="T8" fmla="*/ 3785069 w 602"/>
                  <a:gd name="T9" fmla="*/ 75578543 h 580"/>
                  <a:gd name="T10" fmla="*/ 0 w 602"/>
                  <a:gd name="T11" fmla="*/ 71923702 h 580"/>
                  <a:gd name="T12" fmla="*/ 0 w 602"/>
                  <a:gd name="T13" fmla="*/ 71923702 h 580"/>
                  <a:gd name="T14" fmla="*/ 0 w 602"/>
                  <a:gd name="T15" fmla="*/ 71923702 h 580"/>
                  <a:gd name="T16" fmla="*/ 9266680 w 602"/>
                  <a:gd name="T17" fmla="*/ 53518347 h 580"/>
                  <a:gd name="T18" fmla="*/ 21274708 w 602"/>
                  <a:gd name="T19" fmla="*/ 49733080 h 580"/>
                  <a:gd name="T20" fmla="*/ 30410969 w 602"/>
                  <a:gd name="T21" fmla="*/ 46077877 h 580"/>
                  <a:gd name="T22" fmla="*/ 30410969 w 602"/>
                  <a:gd name="T23" fmla="*/ 38637768 h 580"/>
                  <a:gd name="T24" fmla="*/ 26756320 w 602"/>
                  <a:gd name="T25" fmla="*/ 29500304 h 580"/>
                  <a:gd name="T26" fmla="*/ 24015334 w 602"/>
                  <a:gd name="T27" fmla="*/ 25845463 h 580"/>
                  <a:gd name="T28" fmla="*/ 25842658 w 602"/>
                  <a:gd name="T29" fmla="*/ 19318704 h 580"/>
                  <a:gd name="T30" fmla="*/ 24928996 w 602"/>
                  <a:gd name="T31" fmla="*/ 12009021 h 580"/>
                  <a:gd name="T32" fmla="*/ 38763987 w 602"/>
                  <a:gd name="T33" fmla="*/ 0 h 580"/>
                  <a:gd name="T34" fmla="*/ 53512640 w 602"/>
                  <a:gd name="T35" fmla="*/ 12009021 h 580"/>
                  <a:gd name="T36" fmla="*/ 52598978 w 602"/>
                  <a:gd name="T37" fmla="*/ 19318704 h 580"/>
                  <a:gd name="T38" fmla="*/ 53512640 w 602"/>
                  <a:gd name="T39" fmla="*/ 25845463 h 580"/>
                  <a:gd name="T40" fmla="*/ 51685677 w 602"/>
                  <a:gd name="T41" fmla="*/ 29500304 h 580"/>
                  <a:gd name="T42" fmla="*/ 48031029 w 602"/>
                  <a:gd name="T43" fmla="*/ 38637768 h 580"/>
                  <a:gd name="T44" fmla="*/ 48031029 w 602"/>
                  <a:gd name="T45" fmla="*/ 46077877 h 580"/>
                  <a:gd name="T46" fmla="*/ 57167289 w 602"/>
                  <a:gd name="T47" fmla="*/ 49733080 h 580"/>
                  <a:gd name="T48" fmla="*/ 68261294 w 602"/>
                  <a:gd name="T49" fmla="*/ 53518347 h 580"/>
                  <a:gd name="T50" fmla="*/ 72960024 w 602"/>
                  <a:gd name="T51" fmla="*/ 57173188 h 580"/>
                  <a:gd name="T52" fmla="*/ 59125033 w 602"/>
                  <a:gd name="T53" fmla="*/ 57173188 h 580"/>
                  <a:gd name="T54" fmla="*/ 51685677 w 602"/>
                  <a:gd name="T55" fmla="*/ 64483232 h 580"/>
                  <a:gd name="T56" fmla="*/ 59125033 w 602"/>
                  <a:gd name="T57" fmla="*/ 71923702 h 580"/>
                  <a:gd name="T58" fmla="*/ 73873686 w 602"/>
                  <a:gd name="T59" fmla="*/ 71923702 h 580"/>
                  <a:gd name="T60" fmla="*/ 78441997 w 602"/>
                  <a:gd name="T61" fmla="*/ 70095920 h 580"/>
                  <a:gd name="T62" fmla="*/ 78441997 w 602"/>
                  <a:gd name="T63" fmla="*/ 71923702 h 580"/>
                  <a:gd name="T64" fmla="*/ 73873686 w 602"/>
                  <a:gd name="T65" fmla="*/ 68268500 h 580"/>
                  <a:gd name="T66" fmla="*/ 73873686 w 602"/>
                  <a:gd name="T67" fmla="*/ 68268500 h 580"/>
                  <a:gd name="T68" fmla="*/ 59125033 w 602"/>
                  <a:gd name="T69" fmla="*/ 68268500 h 580"/>
                  <a:gd name="T70" fmla="*/ 55339965 w 602"/>
                  <a:gd name="T71" fmla="*/ 64483232 h 580"/>
                  <a:gd name="T72" fmla="*/ 59125033 w 602"/>
                  <a:gd name="T73" fmla="*/ 60828391 h 580"/>
                  <a:gd name="T74" fmla="*/ 73873686 w 602"/>
                  <a:gd name="T75" fmla="*/ 60828391 h 580"/>
                  <a:gd name="T76" fmla="*/ 77528335 w 602"/>
                  <a:gd name="T77" fmla="*/ 64483232 h 580"/>
                  <a:gd name="T78" fmla="*/ 73873686 w 602"/>
                  <a:gd name="T79" fmla="*/ 68268500 h 58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80">
                    <a:moveTo>
                      <a:pt x="601" y="551"/>
                    </a:moveTo>
                    <a:lnTo>
                      <a:pt x="601" y="551"/>
                    </a:lnTo>
                    <a:cubicBezTo>
                      <a:pt x="601" y="572"/>
                      <a:pt x="587" y="579"/>
                      <a:pt x="573" y="579"/>
                    </a:cubicBezTo>
                    <a:cubicBezTo>
                      <a:pt x="29" y="579"/>
                      <a:pt x="29" y="579"/>
                      <a:pt x="29" y="579"/>
                    </a:cubicBezTo>
                    <a:cubicBezTo>
                      <a:pt x="7" y="579"/>
                      <a:pt x="0" y="572"/>
                      <a:pt x="0" y="551"/>
                    </a:cubicBezTo>
                    <a:cubicBezTo>
                      <a:pt x="0" y="551"/>
                      <a:pt x="0" y="452"/>
                      <a:pt x="71" y="410"/>
                    </a:cubicBezTo>
                    <a:cubicBezTo>
                      <a:pt x="120" y="388"/>
                      <a:pt x="99" y="410"/>
                      <a:pt x="163" y="381"/>
                    </a:cubicBezTo>
                    <a:cubicBezTo>
                      <a:pt x="219" y="360"/>
                      <a:pt x="233" y="353"/>
                      <a:pt x="233" y="353"/>
                    </a:cubicBezTo>
                    <a:cubicBezTo>
                      <a:pt x="233" y="296"/>
                      <a:pt x="233" y="296"/>
                      <a:pt x="233" y="296"/>
                    </a:cubicBezTo>
                    <a:cubicBezTo>
                      <a:pt x="233" y="296"/>
                      <a:pt x="212" y="275"/>
                      <a:pt x="205" y="226"/>
                    </a:cubicBezTo>
                    <a:cubicBezTo>
                      <a:pt x="191" y="233"/>
                      <a:pt x="184" y="212"/>
                      <a:pt x="184" y="198"/>
                    </a:cubicBezTo>
                    <a:cubicBezTo>
                      <a:pt x="184" y="183"/>
                      <a:pt x="177" y="148"/>
                      <a:pt x="198" y="148"/>
                    </a:cubicBezTo>
                    <a:cubicBezTo>
                      <a:pt x="191" y="127"/>
                      <a:pt x="191" y="99"/>
                      <a:pt x="191" y="92"/>
                    </a:cubicBezTo>
                    <a:cubicBezTo>
                      <a:pt x="191" y="49"/>
                      <a:pt x="233" y="0"/>
                      <a:pt x="297" y="0"/>
                    </a:cubicBezTo>
                    <a:cubicBezTo>
                      <a:pt x="375" y="0"/>
                      <a:pt x="403" y="49"/>
                      <a:pt x="410" y="92"/>
                    </a:cubicBezTo>
                    <a:cubicBezTo>
                      <a:pt x="410" y="99"/>
                      <a:pt x="410" y="127"/>
                      <a:pt x="403" y="148"/>
                    </a:cubicBezTo>
                    <a:cubicBezTo>
                      <a:pt x="424" y="148"/>
                      <a:pt x="417" y="183"/>
                      <a:pt x="410" y="198"/>
                    </a:cubicBezTo>
                    <a:cubicBezTo>
                      <a:pt x="410" y="212"/>
                      <a:pt x="410" y="233"/>
                      <a:pt x="396" y="226"/>
                    </a:cubicBezTo>
                    <a:cubicBezTo>
                      <a:pt x="389" y="275"/>
                      <a:pt x="368" y="296"/>
                      <a:pt x="368" y="296"/>
                    </a:cubicBezTo>
                    <a:cubicBezTo>
                      <a:pt x="368" y="353"/>
                      <a:pt x="368" y="353"/>
                      <a:pt x="368" y="353"/>
                    </a:cubicBezTo>
                    <a:cubicBezTo>
                      <a:pt x="368" y="353"/>
                      <a:pt x="382" y="360"/>
                      <a:pt x="438" y="381"/>
                    </a:cubicBezTo>
                    <a:cubicBezTo>
                      <a:pt x="495" y="410"/>
                      <a:pt x="481" y="388"/>
                      <a:pt x="523" y="410"/>
                    </a:cubicBezTo>
                    <a:cubicBezTo>
                      <a:pt x="537" y="417"/>
                      <a:pt x="551" y="431"/>
                      <a:pt x="559" y="438"/>
                    </a:cubicBezTo>
                    <a:cubicBezTo>
                      <a:pt x="453" y="438"/>
                      <a:pt x="453" y="438"/>
                      <a:pt x="453" y="438"/>
                    </a:cubicBezTo>
                    <a:cubicBezTo>
                      <a:pt x="417" y="438"/>
                      <a:pt x="396" y="466"/>
                      <a:pt x="396" y="494"/>
                    </a:cubicBezTo>
                    <a:cubicBezTo>
                      <a:pt x="396" y="530"/>
                      <a:pt x="417" y="551"/>
                      <a:pt x="453" y="551"/>
                    </a:cubicBezTo>
                    <a:cubicBezTo>
                      <a:pt x="566" y="551"/>
                      <a:pt x="566" y="551"/>
                      <a:pt x="566" y="551"/>
                    </a:cubicBezTo>
                    <a:cubicBezTo>
                      <a:pt x="580" y="551"/>
                      <a:pt x="587" y="551"/>
                      <a:pt x="601" y="537"/>
                    </a:cubicBezTo>
                    <a:cubicBezTo>
                      <a:pt x="601" y="551"/>
                      <a:pt x="601" y="551"/>
                      <a:pt x="601" y="551"/>
                    </a:cubicBezTo>
                    <a:close/>
                    <a:moveTo>
                      <a:pt x="566" y="523"/>
                    </a:moveTo>
                    <a:lnTo>
                      <a:pt x="566" y="523"/>
                    </a:lnTo>
                    <a:cubicBezTo>
                      <a:pt x="453" y="523"/>
                      <a:pt x="453" y="523"/>
                      <a:pt x="453" y="523"/>
                    </a:cubicBezTo>
                    <a:cubicBezTo>
                      <a:pt x="431" y="523"/>
                      <a:pt x="424" y="516"/>
                      <a:pt x="424" y="494"/>
                    </a:cubicBezTo>
                    <a:cubicBezTo>
                      <a:pt x="424" y="480"/>
                      <a:pt x="431" y="466"/>
                      <a:pt x="453" y="466"/>
                    </a:cubicBezTo>
                    <a:cubicBezTo>
                      <a:pt x="566" y="466"/>
                      <a:pt x="566" y="466"/>
                      <a:pt x="566" y="466"/>
                    </a:cubicBezTo>
                    <a:cubicBezTo>
                      <a:pt x="580" y="466"/>
                      <a:pt x="594" y="480"/>
                      <a:pt x="594" y="494"/>
                    </a:cubicBezTo>
                    <a:cubicBezTo>
                      <a:pt x="594" y="516"/>
                      <a:pt x="580" y="523"/>
                      <a:pt x="566" y="52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30" name="Freeform 95"/>
              <p:cNvSpPr>
                <a:spLocks noChangeArrowheads="1"/>
              </p:cNvSpPr>
              <p:nvPr/>
            </p:nvSpPr>
            <p:spPr bwMode="auto">
              <a:xfrm>
                <a:off x="1151733" y="2365374"/>
                <a:ext cx="219075" cy="209550"/>
              </a:xfrm>
              <a:custGeom>
                <a:avLst/>
                <a:gdLst>
                  <a:gd name="T0" fmla="*/ 78678142 w 609"/>
                  <a:gd name="T1" fmla="*/ 71923702 h 580"/>
                  <a:gd name="T2" fmla="*/ 78678142 w 609"/>
                  <a:gd name="T3" fmla="*/ 71923702 h 580"/>
                  <a:gd name="T4" fmla="*/ 78678142 w 609"/>
                  <a:gd name="T5" fmla="*/ 71923702 h 580"/>
                  <a:gd name="T6" fmla="*/ 75054951 w 609"/>
                  <a:gd name="T7" fmla="*/ 75578543 h 580"/>
                  <a:gd name="T8" fmla="*/ 72208055 w 609"/>
                  <a:gd name="T9" fmla="*/ 75578543 h 580"/>
                  <a:gd name="T10" fmla="*/ 73113853 w 609"/>
                  <a:gd name="T11" fmla="*/ 71923702 h 580"/>
                  <a:gd name="T12" fmla="*/ 78678142 w 609"/>
                  <a:gd name="T13" fmla="*/ 70095920 h 580"/>
                  <a:gd name="T14" fmla="*/ 78678142 w 609"/>
                  <a:gd name="T15" fmla="*/ 71923702 h 580"/>
                  <a:gd name="T16" fmla="*/ 73113853 w 609"/>
                  <a:gd name="T17" fmla="*/ 68268500 h 580"/>
                  <a:gd name="T18" fmla="*/ 73113853 w 609"/>
                  <a:gd name="T19" fmla="*/ 68268500 h 580"/>
                  <a:gd name="T20" fmla="*/ 69490662 w 609"/>
                  <a:gd name="T21" fmla="*/ 68268500 h 580"/>
                  <a:gd name="T22" fmla="*/ 69490662 w 609"/>
                  <a:gd name="T23" fmla="*/ 71923702 h 580"/>
                  <a:gd name="T24" fmla="*/ 65867111 w 609"/>
                  <a:gd name="T25" fmla="*/ 75578543 h 580"/>
                  <a:gd name="T26" fmla="*/ 62243920 w 609"/>
                  <a:gd name="T27" fmla="*/ 71923702 h 580"/>
                  <a:gd name="T28" fmla="*/ 62243920 w 609"/>
                  <a:gd name="T29" fmla="*/ 68268500 h 580"/>
                  <a:gd name="T30" fmla="*/ 58491226 w 609"/>
                  <a:gd name="T31" fmla="*/ 68268500 h 580"/>
                  <a:gd name="T32" fmla="*/ 54867675 w 609"/>
                  <a:gd name="T33" fmla="*/ 64483232 h 580"/>
                  <a:gd name="T34" fmla="*/ 58491226 w 609"/>
                  <a:gd name="T35" fmla="*/ 60828391 h 580"/>
                  <a:gd name="T36" fmla="*/ 62243920 w 609"/>
                  <a:gd name="T37" fmla="*/ 60828391 h 580"/>
                  <a:gd name="T38" fmla="*/ 62243920 w 609"/>
                  <a:gd name="T39" fmla="*/ 57173188 h 580"/>
                  <a:gd name="T40" fmla="*/ 65867111 w 609"/>
                  <a:gd name="T41" fmla="*/ 53518347 h 580"/>
                  <a:gd name="T42" fmla="*/ 69490662 w 609"/>
                  <a:gd name="T43" fmla="*/ 57173188 h 580"/>
                  <a:gd name="T44" fmla="*/ 69490662 w 609"/>
                  <a:gd name="T45" fmla="*/ 60828391 h 580"/>
                  <a:gd name="T46" fmla="*/ 73113853 w 609"/>
                  <a:gd name="T47" fmla="*/ 60828391 h 580"/>
                  <a:gd name="T48" fmla="*/ 76866547 w 609"/>
                  <a:gd name="T49" fmla="*/ 64483232 h 580"/>
                  <a:gd name="T50" fmla="*/ 73113853 w 609"/>
                  <a:gd name="T51" fmla="*/ 68268500 h 580"/>
                  <a:gd name="T52" fmla="*/ 58491226 w 609"/>
                  <a:gd name="T53" fmla="*/ 57173188 h 580"/>
                  <a:gd name="T54" fmla="*/ 58491226 w 609"/>
                  <a:gd name="T55" fmla="*/ 57173188 h 580"/>
                  <a:gd name="T56" fmla="*/ 51244484 w 609"/>
                  <a:gd name="T57" fmla="*/ 64483232 h 580"/>
                  <a:gd name="T58" fmla="*/ 58491226 w 609"/>
                  <a:gd name="T59" fmla="*/ 71923702 h 580"/>
                  <a:gd name="T60" fmla="*/ 59397024 w 609"/>
                  <a:gd name="T61" fmla="*/ 75578543 h 580"/>
                  <a:gd name="T62" fmla="*/ 3623191 w 609"/>
                  <a:gd name="T63" fmla="*/ 75578543 h 580"/>
                  <a:gd name="T64" fmla="*/ 0 w 609"/>
                  <a:gd name="T65" fmla="*/ 71923702 h 580"/>
                  <a:gd name="T66" fmla="*/ 0 w 609"/>
                  <a:gd name="T67" fmla="*/ 71923702 h 580"/>
                  <a:gd name="T68" fmla="*/ 0 w 609"/>
                  <a:gd name="T69" fmla="*/ 71923702 h 580"/>
                  <a:gd name="T70" fmla="*/ 10093638 w 609"/>
                  <a:gd name="T71" fmla="*/ 53518347 h 580"/>
                  <a:gd name="T72" fmla="*/ 21093073 w 609"/>
                  <a:gd name="T73" fmla="*/ 49733080 h 580"/>
                  <a:gd name="T74" fmla="*/ 31057209 w 609"/>
                  <a:gd name="T75" fmla="*/ 46077877 h 580"/>
                  <a:gd name="T76" fmla="*/ 31057209 w 609"/>
                  <a:gd name="T77" fmla="*/ 38637768 h 580"/>
                  <a:gd name="T78" fmla="*/ 27434018 w 609"/>
                  <a:gd name="T79" fmla="*/ 29500304 h 580"/>
                  <a:gd name="T80" fmla="*/ 24716265 w 609"/>
                  <a:gd name="T81" fmla="*/ 25845463 h 580"/>
                  <a:gd name="T82" fmla="*/ 25622062 w 609"/>
                  <a:gd name="T83" fmla="*/ 19318704 h 580"/>
                  <a:gd name="T84" fmla="*/ 25622062 w 609"/>
                  <a:gd name="T85" fmla="*/ 12009021 h 580"/>
                  <a:gd name="T86" fmla="*/ 39339251 w 609"/>
                  <a:gd name="T87" fmla="*/ 0 h 580"/>
                  <a:gd name="T88" fmla="*/ 53961878 w 609"/>
                  <a:gd name="T89" fmla="*/ 12009021 h 580"/>
                  <a:gd name="T90" fmla="*/ 53056080 w 609"/>
                  <a:gd name="T91" fmla="*/ 19318704 h 580"/>
                  <a:gd name="T92" fmla="*/ 53961878 w 609"/>
                  <a:gd name="T93" fmla="*/ 25845463 h 580"/>
                  <a:gd name="T94" fmla="*/ 51244484 w 609"/>
                  <a:gd name="T95" fmla="*/ 29500304 h 580"/>
                  <a:gd name="T96" fmla="*/ 47620933 w 609"/>
                  <a:gd name="T97" fmla="*/ 38637768 h 580"/>
                  <a:gd name="T98" fmla="*/ 47620933 w 609"/>
                  <a:gd name="T99" fmla="*/ 46077877 h 580"/>
                  <a:gd name="T100" fmla="*/ 57585069 w 609"/>
                  <a:gd name="T101" fmla="*/ 49733080 h 580"/>
                  <a:gd name="T102" fmla="*/ 62243920 w 609"/>
                  <a:gd name="T103" fmla="*/ 51690927 h 580"/>
                  <a:gd name="T104" fmla="*/ 58491226 w 609"/>
                  <a:gd name="T105" fmla="*/ 57173188 h 58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609" h="580">
                    <a:moveTo>
                      <a:pt x="608" y="551"/>
                    </a:moveTo>
                    <a:lnTo>
                      <a:pt x="608" y="551"/>
                    </a:lnTo>
                    <a:cubicBezTo>
                      <a:pt x="608" y="572"/>
                      <a:pt x="594" y="579"/>
                      <a:pt x="580" y="579"/>
                    </a:cubicBezTo>
                    <a:cubicBezTo>
                      <a:pt x="558" y="579"/>
                      <a:pt x="558" y="579"/>
                      <a:pt x="558" y="579"/>
                    </a:cubicBezTo>
                    <a:cubicBezTo>
                      <a:pt x="565" y="572"/>
                      <a:pt x="565" y="565"/>
                      <a:pt x="565" y="551"/>
                    </a:cubicBezTo>
                    <a:cubicBezTo>
                      <a:pt x="580" y="551"/>
                      <a:pt x="594" y="551"/>
                      <a:pt x="608" y="537"/>
                    </a:cubicBezTo>
                    <a:cubicBezTo>
                      <a:pt x="608" y="551"/>
                      <a:pt x="608" y="551"/>
                      <a:pt x="608" y="551"/>
                    </a:cubicBezTo>
                    <a:close/>
                    <a:moveTo>
                      <a:pt x="565" y="523"/>
                    </a:moveTo>
                    <a:lnTo>
                      <a:pt x="565" y="523"/>
                    </a:lnTo>
                    <a:cubicBezTo>
                      <a:pt x="537" y="523"/>
                      <a:pt x="537" y="523"/>
                      <a:pt x="537" y="523"/>
                    </a:cubicBezTo>
                    <a:cubicBezTo>
                      <a:pt x="537" y="551"/>
                      <a:pt x="537" y="551"/>
                      <a:pt x="537" y="551"/>
                    </a:cubicBezTo>
                    <a:cubicBezTo>
                      <a:pt x="537" y="572"/>
                      <a:pt x="530" y="579"/>
                      <a:pt x="509" y="579"/>
                    </a:cubicBezTo>
                    <a:cubicBezTo>
                      <a:pt x="495" y="579"/>
                      <a:pt x="481" y="572"/>
                      <a:pt x="481" y="551"/>
                    </a:cubicBezTo>
                    <a:cubicBezTo>
                      <a:pt x="481" y="523"/>
                      <a:pt x="481" y="523"/>
                      <a:pt x="481" y="523"/>
                    </a:cubicBezTo>
                    <a:cubicBezTo>
                      <a:pt x="452" y="523"/>
                      <a:pt x="452" y="523"/>
                      <a:pt x="452" y="523"/>
                    </a:cubicBezTo>
                    <a:cubicBezTo>
                      <a:pt x="438" y="523"/>
                      <a:pt x="424" y="516"/>
                      <a:pt x="424" y="494"/>
                    </a:cubicBezTo>
                    <a:cubicBezTo>
                      <a:pt x="424" y="480"/>
                      <a:pt x="438" y="466"/>
                      <a:pt x="452" y="466"/>
                    </a:cubicBezTo>
                    <a:cubicBezTo>
                      <a:pt x="481" y="466"/>
                      <a:pt x="481" y="466"/>
                      <a:pt x="481" y="466"/>
                    </a:cubicBezTo>
                    <a:cubicBezTo>
                      <a:pt x="481" y="438"/>
                      <a:pt x="481" y="438"/>
                      <a:pt x="481" y="438"/>
                    </a:cubicBezTo>
                    <a:cubicBezTo>
                      <a:pt x="481" y="424"/>
                      <a:pt x="495" y="410"/>
                      <a:pt x="509" y="410"/>
                    </a:cubicBezTo>
                    <a:cubicBezTo>
                      <a:pt x="530" y="410"/>
                      <a:pt x="537" y="424"/>
                      <a:pt x="537" y="438"/>
                    </a:cubicBezTo>
                    <a:cubicBezTo>
                      <a:pt x="537" y="466"/>
                      <a:pt x="537" y="466"/>
                      <a:pt x="537" y="466"/>
                    </a:cubicBezTo>
                    <a:cubicBezTo>
                      <a:pt x="565" y="466"/>
                      <a:pt x="565" y="466"/>
                      <a:pt x="565" y="466"/>
                    </a:cubicBezTo>
                    <a:cubicBezTo>
                      <a:pt x="587" y="466"/>
                      <a:pt x="594" y="480"/>
                      <a:pt x="594" y="494"/>
                    </a:cubicBezTo>
                    <a:cubicBezTo>
                      <a:pt x="594" y="516"/>
                      <a:pt x="587" y="523"/>
                      <a:pt x="565" y="523"/>
                    </a:cubicBezTo>
                    <a:close/>
                    <a:moveTo>
                      <a:pt x="452" y="438"/>
                    </a:moveTo>
                    <a:lnTo>
                      <a:pt x="452" y="438"/>
                    </a:lnTo>
                    <a:cubicBezTo>
                      <a:pt x="424" y="438"/>
                      <a:pt x="396" y="466"/>
                      <a:pt x="396" y="494"/>
                    </a:cubicBezTo>
                    <a:cubicBezTo>
                      <a:pt x="396" y="530"/>
                      <a:pt x="424" y="551"/>
                      <a:pt x="452" y="551"/>
                    </a:cubicBezTo>
                    <a:cubicBezTo>
                      <a:pt x="452" y="565"/>
                      <a:pt x="459" y="572"/>
                      <a:pt x="459" y="579"/>
                    </a:cubicBezTo>
                    <a:cubicBezTo>
                      <a:pt x="28" y="579"/>
                      <a:pt x="28" y="579"/>
                      <a:pt x="28" y="579"/>
                    </a:cubicBezTo>
                    <a:cubicBezTo>
                      <a:pt x="14" y="579"/>
                      <a:pt x="0" y="572"/>
                      <a:pt x="0" y="551"/>
                    </a:cubicBezTo>
                    <a:cubicBezTo>
                      <a:pt x="0" y="551"/>
                      <a:pt x="0" y="452"/>
                      <a:pt x="78" y="410"/>
                    </a:cubicBezTo>
                    <a:cubicBezTo>
                      <a:pt x="127" y="388"/>
                      <a:pt x="106" y="410"/>
                      <a:pt x="163" y="381"/>
                    </a:cubicBezTo>
                    <a:cubicBezTo>
                      <a:pt x="226" y="360"/>
                      <a:pt x="240" y="353"/>
                      <a:pt x="240" y="353"/>
                    </a:cubicBezTo>
                    <a:cubicBezTo>
                      <a:pt x="240" y="296"/>
                      <a:pt x="240" y="296"/>
                      <a:pt x="240" y="296"/>
                    </a:cubicBezTo>
                    <a:cubicBezTo>
                      <a:pt x="240" y="296"/>
                      <a:pt x="219" y="275"/>
                      <a:pt x="212" y="226"/>
                    </a:cubicBezTo>
                    <a:cubicBezTo>
                      <a:pt x="198" y="233"/>
                      <a:pt x="191" y="212"/>
                      <a:pt x="191" y="198"/>
                    </a:cubicBezTo>
                    <a:cubicBezTo>
                      <a:pt x="191" y="183"/>
                      <a:pt x="184" y="148"/>
                      <a:pt x="198" y="148"/>
                    </a:cubicBezTo>
                    <a:cubicBezTo>
                      <a:pt x="198" y="127"/>
                      <a:pt x="191" y="99"/>
                      <a:pt x="198" y="92"/>
                    </a:cubicBezTo>
                    <a:cubicBezTo>
                      <a:pt x="198" y="49"/>
                      <a:pt x="240" y="0"/>
                      <a:pt x="304" y="0"/>
                    </a:cubicBezTo>
                    <a:cubicBezTo>
                      <a:pt x="382" y="0"/>
                      <a:pt x="410" y="49"/>
                      <a:pt x="417" y="92"/>
                    </a:cubicBezTo>
                    <a:cubicBezTo>
                      <a:pt x="417" y="99"/>
                      <a:pt x="410" y="127"/>
                      <a:pt x="410"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45" y="381"/>
                    </a:cubicBezTo>
                    <a:cubicBezTo>
                      <a:pt x="459" y="388"/>
                      <a:pt x="467" y="396"/>
                      <a:pt x="481" y="396"/>
                    </a:cubicBezTo>
                    <a:cubicBezTo>
                      <a:pt x="467" y="403"/>
                      <a:pt x="452" y="424"/>
                      <a:pt x="452" y="438"/>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31" name="Freeform 96"/>
              <p:cNvSpPr>
                <a:spLocks noChangeArrowheads="1"/>
              </p:cNvSpPr>
              <p:nvPr/>
            </p:nvSpPr>
            <p:spPr bwMode="auto">
              <a:xfrm>
                <a:off x="772320" y="2365374"/>
                <a:ext cx="217488" cy="20955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32" name="Freeform 97"/>
              <p:cNvSpPr>
                <a:spLocks noChangeArrowheads="1"/>
              </p:cNvSpPr>
              <p:nvPr/>
            </p:nvSpPr>
            <p:spPr bwMode="auto">
              <a:xfrm>
                <a:off x="4952207" y="1993899"/>
                <a:ext cx="217487" cy="190500"/>
              </a:xfrm>
              <a:custGeom>
                <a:avLst/>
                <a:gdLst>
                  <a:gd name="T0" fmla="*/ 56253627 w 602"/>
                  <a:gd name="T1" fmla="*/ 0 h 531"/>
                  <a:gd name="T2" fmla="*/ 56253627 w 602"/>
                  <a:gd name="T3" fmla="*/ 0 h 531"/>
                  <a:gd name="T4" fmla="*/ 41504973 w 602"/>
                  <a:gd name="T5" fmla="*/ 6306590 h 531"/>
                  <a:gd name="T6" fmla="*/ 41504973 w 602"/>
                  <a:gd name="T7" fmla="*/ 6306590 h 531"/>
                  <a:gd name="T8" fmla="*/ 41504973 w 602"/>
                  <a:gd name="T9" fmla="*/ 6306590 h 531"/>
                  <a:gd name="T10" fmla="*/ 38763987 w 602"/>
                  <a:gd name="T11" fmla="*/ 9009466 h 531"/>
                  <a:gd name="T12" fmla="*/ 36937024 w 602"/>
                  <a:gd name="T13" fmla="*/ 6306590 h 531"/>
                  <a:gd name="T14" fmla="*/ 36937024 w 602"/>
                  <a:gd name="T15" fmla="*/ 6306590 h 531"/>
                  <a:gd name="T16" fmla="*/ 36937024 w 602"/>
                  <a:gd name="T17" fmla="*/ 6306590 h 531"/>
                  <a:gd name="T18" fmla="*/ 36937024 w 602"/>
                  <a:gd name="T19" fmla="*/ 6306590 h 531"/>
                  <a:gd name="T20" fmla="*/ 22188371 w 602"/>
                  <a:gd name="T21" fmla="*/ 0 h 531"/>
                  <a:gd name="T22" fmla="*/ 6526055 w 602"/>
                  <a:gd name="T23" fmla="*/ 6306590 h 531"/>
                  <a:gd name="T24" fmla="*/ 0 w 602"/>
                  <a:gd name="T25" fmla="*/ 21751441 h 531"/>
                  <a:gd name="T26" fmla="*/ 6526055 w 602"/>
                  <a:gd name="T27" fmla="*/ 37325085 h 531"/>
                  <a:gd name="T28" fmla="*/ 36023362 w 602"/>
                  <a:gd name="T29" fmla="*/ 66412749 h 531"/>
                  <a:gd name="T30" fmla="*/ 38763987 w 602"/>
                  <a:gd name="T31" fmla="*/ 68214427 h 531"/>
                  <a:gd name="T32" fmla="*/ 42418636 w 602"/>
                  <a:gd name="T33" fmla="*/ 66412749 h 531"/>
                  <a:gd name="T34" fmla="*/ 71915942 w 602"/>
                  <a:gd name="T35" fmla="*/ 37325085 h 531"/>
                  <a:gd name="T36" fmla="*/ 78441997 w 602"/>
                  <a:gd name="T37" fmla="*/ 21751441 h 531"/>
                  <a:gd name="T38" fmla="*/ 71915942 w 602"/>
                  <a:gd name="T39" fmla="*/ 6306590 h 531"/>
                  <a:gd name="T40" fmla="*/ 56253627 w 602"/>
                  <a:gd name="T41" fmla="*/ 0 h 5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602" h="531">
                    <a:moveTo>
                      <a:pt x="431" y="0"/>
                    </a:moveTo>
                    <a:lnTo>
                      <a:pt x="431" y="0"/>
                    </a:lnTo>
                    <a:cubicBezTo>
                      <a:pt x="389" y="0"/>
                      <a:pt x="346" y="21"/>
                      <a:pt x="318" y="49"/>
                    </a:cubicBezTo>
                    <a:cubicBezTo>
                      <a:pt x="297" y="70"/>
                      <a:pt x="297" y="70"/>
                      <a:pt x="297" y="70"/>
                    </a:cubicBezTo>
                    <a:cubicBezTo>
                      <a:pt x="283" y="49"/>
                      <a:pt x="283" y="49"/>
                      <a:pt x="283" y="49"/>
                    </a:cubicBezTo>
                    <a:cubicBezTo>
                      <a:pt x="248" y="21"/>
                      <a:pt x="212" y="0"/>
                      <a:pt x="170" y="0"/>
                    </a:cubicBezTo>
                    <a:cubicBezTo>
                      <a:pt x="120" y="0"/>
                      <a:pt x="78" y="21"/>
                      <a:pt x="50" y="49"/>
                    </a:cubicBezTo>
                    <a:cubicBezTo>
                      <a:pt x="14" y="84"/>
                      <a:pt x="0" y="127"/>
                      <a:pt x="0" y="169"/>
                    </a:cubicBezTo>
                    <a:cubicBezTo>
                      <a:pt x="0" y="219"/>
                      <a:pt x="14" y="261"/>
                      <a:pt x="50" y="290"/>
                    </a:cubicBezTo>
                    <a:cubicBezTo>
                      <a:pt x="276" y="516"/>
                      <a:pt x="276" y="516"/>
                      <a:pt x="276" y="516"/>
                    </a:cubicBezTo>
                    <a:cubicBezTo>
                      <a:pt x="283" y="523"/>
                      <a:pt x="290" y="530"/>
                      <a:pt x="297" y="530"/>
                    </a:cubicBezTo>
                    <a:cubicBezTo>
                      <a:pt x="311" y="530"/>
                      <a:pt x="318" y="523"/>
                      <a:pt x="325" y="516"/>
                    </a:cubicBezTo>
                    <a:cubicBezTo>
                      <a:pt x="551" y="290"/>
                      <a:pt x="551" y="290"/>
                      <a:pt x="551" y="290"/>
                    </a:cubicBezTo>
                    <a:cubicBezTo>
                      <a:pt x="587" y="261"/>
                      <a:pt x="601" y="219"/>
                      <a:pt x="601" y="169"/>
                    </a:cubicBezTo>
                    <a:cubicBezTo>
                      <a:pt x="601" y="127"/>
                      <a:pt x="587" y="84"/>
                      <a:pt x="551" y="49"/>
                    </a:cubicBezTo>
                    <a:cubicBezTo>
                      <a:pt x="516" y="21"/>
                      <a:pt x="474" y="0"/>
                      <a:pt x="431" y="0"/>
                    </a:cubicBezTo>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33" name="Freeform 98"/>
              <p:cNvSpPr>
                <a:spLocks noChangeArrowheads="1"/>
              </p:cNvSpPr>
              <p:nvPr/>
            </p:nvSpPr>
            <p:spPr bwMode="auto">
              <a:xfrm>
                <a:off x="4577557" y="1992312"/>
                <a:ext cx="211137" cy="196850"/>
              </a:xfrm>
              <a:custGeom>
                <a:avLst/>
                <a:gdLst>
                  <a:gd name="T0" fmla="*/ 65628418 w 588"/>
                  <a:gd name="T1" fmla="*/ 20221371 h 545"/>
                  <a:gd name="T2" fmla="*/ 53766324 w 588"/>
                  <a:gd name="T3" fmla="*/ 36789640 h 545"/>
                  <a:gd name="T4" fmla="*/ 46546013 w 588"/>
                  <a:gd name="T5" fmla="*/ 10045490 h 545"/>
                  <a:gd name="T6" fmla="*/ 26431982 w 588"/>
                  <a:gd name="T7" fmla="*/ 61707599 h 545"/>
                  <a:gd name="T8" fmla="*/ 40099153 w 588"/>
                  <a:gd name="T9" fmla="*/ 55315211 h 545"/>
                  <a:gd name="T10" fmla="*/ 24626905 w 588"/>
                  <a:gd name="T11" fmla="*/ 70970385 h 545"/>
                  <a:gd name="T12" fmla="*/ 22821827 w 588"/>
                  <a:gd name="T13" fmla="*/ 70970385 h 545"/>
                  <a:gd name="T14" fmla="*/ 1805078 w 588"/>
                  <a:gd name="T15" fmla="*/ 56228306 h 545"/>
                  <a:gd name="T16" fmla="*/ 0 w 588"/>
                  <a:gd name="T17" fmla="*/ 3652741 h 545"/>
                  <a:gd name="T18" fmla="*/ 5544142 w 588"/>
                  <a:gd name="T19" fmla="*/ 913095 h 545"/>
                  <a:gd name="T20" fmla="*/ 23724186 w 588"/>
                  <a:gd name="T21" fmla="*/ 13828622 h 545"/>
                  <a:gd name="T22" fmla="*/ 48351091 w 588"/>
                  <a:gd name="T23" fmla="*/ 0 h 545"/>
                  <a:gd name="T24" fmla="*/ 51961247 w 588"/>
                  <a:gd name="T25" fmla="*/ 913095 h 545"/>
                  <a:gd name="T26" fmla="*/ 71043651 w 588"/>
                  <a:gd name="T27" fmla="*/ 15655173 h 545"/>
                  <a:gd name="T28" fmla="*/ 71043651 w 588"/>
                  <a:gd name="T29" fmla="*/ 15655173 h 545"/>
                  <a:gd name="T30" fmla="*/ 72977637 w 588"/>
                  <a:gd name="T31" fmla="*/ 18394820 h 545"/>
                  <a:gd name="T32" fmla="*/ 65628418 w 588"/>
                  <a:gd name="T33" fmla="*/ 36789640 h 545"/>
                  <a:gd name="T34" fmla="*/ 19082404 w 588"/>
                  <a:gd name="T35" fmla="*/ 20221371 h 545"/>
                  <a:gd name="T36" fmla="*/ 7349219 w 588"/>
                  <a:gd name="T37" fmla="*/ 10958585 h 545"/>
                  <a:gd name="T38" fmla="*/ 19082404 w 588"/>
                  <a:gd name="T39" fmla="*/ 59881048 h 545"/>
                  <a:gd name="T40" fmla="*/ 59181557 w 588"/>
                  <a:gd name="T41" fmla="*/ 39660038 h 545"/>
                  <a:gd name="T42" fmla="*/ 75685433 w 588"/>
                  <a:gd name="T43" fmla="*/ 55315211 h 545"/>
                  <a:gd name="T44" fmla="*/ 43709309 w 588"/>
                  <a:gd name="T45" fmla="*/ 55315211 h 545"/>
                  <a:gd name="T46" fmla="*/ 51961247 w 588"/>
                  <a:gd name="T47" fmla="*/ 58054858 h 545"/>
                  <a:gd name="T48" fmla="*/ 51058528 w 588"/>
                  <a:gd name="T49" fmla="*/ 59881048 h 545"/>
                  <a:gd name="T50" fmla="*/ 57376480 w 588"/>
                  <a:gd name="T51" fmla="*/ 62620694 h 545"/>
                  <a:gd name="T52" fmla="*/ 62018262 w 588"/>
                  <a:gd name="T53" fmla="*/ 62620694 h 545"/>
                  <a:gd name="T54" fmla="*/ 68336214 w 588"/>
                  <a:gd name="T55" fmla="*/ 59881048 h 545"/>
                  <a:gd name="T56" fmla="*/ 64725699 w 588"/>
                  <a:gd name="T57" fmla="*/ 55315211 h 545"/>
                  <a:gd name="T58" fmla="*/ 68336214 w 588"/>
                  <a:gd name="T59" fmla="*/ 50618623 h 545"/>
                  <a:gd name="T60" fmla="*/ 62018262 w 588"/>
                  <a:gd name="T61" fmla="*/ 47878977 h 545"/>
                  <a:gd name="T62" fmla="*/ 57376480 w 588"/>
                  <a:gd name="T63" fmla="*/ 47878977 h 545"/>
                  <a:gd name="T64" fmla="*/ 51058528 w 588"/>
                  <a:gd name="T65" fmla="*/ 50618623 h 545"/>
                  <a:gd name="T66" fmla="*/ 54668684 w 588"/>
                  <a:gd name="T67" fmla="*/ 55315211 h 54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88" h="545">
                    <a:moveTo>
                      <a:pt x="509" y="155"/>
                    </a:moveTo>
                    <a:lnTo>
                      <a:pt x="509" y="155"/>
                    </a:lnTo>
                    <a:cubicBezTo>
                      <a:pt x="417" y="84"/>
                      <a:pt x="417" y="84"/>
                      <a:pt x="417" y="84"/>
                    </a:cubicBezTo>
                    <a:cubicBezTo>
                      <a:pt x="417" y="282"/>
                      <a:pt x="417" y="282"/>
                      <a:pt x="417" y="282"/>
                    </a:cubicBezTo>
                    <a:cubicBezTo>
                      <a:pt x="396" y="289"/>
                      <a:pt x="375" y="297"/>
                      <a:pt x="361" y="318"/>
                    </a:cubicBezTo>
                    <a:cubicBezTo>
                      <a:pt x="361" y="77"/>
                      <a:pt x="361" y="77"/>
                      <a:pt x="361"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91" y="544"/>
                      <a:pt x="184" y="544"/>
                      <a:pt x="177" y="544"/>
                    </a:cubicBezTo>
                    <a:cubicBezTo>
                      <a:pt x="170" y="544"/>
                      <a:pt x="170" y="544"/>
                      <a:pt x="163"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3" y="0"/>
                      <a:pt x="43" y="7"/>
                    </a:cubicBezTo>
                    <a:cubicBezTo>
                      <a:pt x="184" y="106"/>
                      <a:pt x="184" y="106"/>
                      <a:pt x="184" y="106"/>
                    </a:cubicBezTo>
                    <a:cubicBezTo>
                      <a:pt x="375" y="0"/>
                      <a:pt x="375" y="0"/>
                      <a:pt x="375" y="0"/>
                    </a:cubicBezTo>
                    <a:cubicBezTo>
                      <a:pt x="375" y="0"/>
                      <a:pt x="382" y="0"/>
                      <a:pt x="389" y="0"/>
                    </a:cubicBezTo>
                    <a:cubicBezTo>
                      <a:pt x="396" y="0"/>
                      <a:pt x="396" y="0"/>
                      <a:pt x="403" y="7"/>
                    </a:cubicBezTo>
                    <a:cubicBezTo>
                      <a:pt x="551" y="120"/>
                      <a:pt x="551" y="120"/>
                      <a:pt x="551" y="120"/>
                    </a:cubicBezTo>
                    <a:cubicBezTo>
                      <a:pt x="558" y="127"/>
                      <a:pt x="566" y="134"/>
                      <a:pt x="566" y="141"/>
                    </a:cubicBezTo>
                    <a:cubicBezTo>
                      <a:pt x="566" y="318"/>
                      <a:pt x="566" y="318"/>
                      <a:pt x="566" y="318"/>
                    </a:cubicBezTo>
                    <a:cubicBezTo>
                      <a:pt x="551" y="297"/>
                      <a:pt x="530" y="289"/>
                      <a:pt x="509" y="282"/>
                    </a:cubicBezTo>
                    <a:lnTo>
                      <a:pt x="509" y="155"/>
                    </a:lnTo>
                    <a:close/>
                    <a:moveTo>
                      <a:pt x="148" y="155"/>
                    </a:moveTo>
                    <a:lnTo>
                      <a:pt x="148" y="155"/>
                    </a:lnTo>
                    <a:cubicBezTo>
                      <a:pt x="57" y="84"/>
                      <a:pt x="57" y="84"/>
                      <a:pt x="57" y="84"/>
                    </a:cubicBezTo>
                    <a:cubicBezTo>
                      <a:pt x="57" y="388"/>
                      <a:pt x="57" y="388"/>
                      <a:pt x="57" y="388"/>
                    </a:cubicBezTo>
                    <a:cubicBezTo>
                      <a:pt x="148" y="459"/>
                      <a:pt x="148" y="459"/>
                      <a:pt x="148" y="459"/>
                    </a:cubicBezTo>
                    <a:lnTo>
                      <a:pt x="148" y="155"/>
                    </a:lnTo>
                    <a:close/>
                    <a:moveTo>
                      <a:pt x="459" y="304"/>
                    </a:moveTo>
                    <a:lnTo>
                      <a:pt x="459" y="304"/>
                    </a:lnTo>
                    <a:cubicBezTo>
                      <a:pt x="530" y="304"/>
                      <a:pt x="587" y="353"/>
                      <a:pt x="587" y="424"/>
                    </a:cubicBezTo>
                    <a:cubicBezTo>
                      <a:pt x="587" y="495"/>
                      <a:pt x="530" y="544"/>
                      <a:pt x="459" y="544"/>
                    </a:cubicBezTo>
                    <a:cubicBezTo>
                      <a:pt x="396" y="544"/>
                      <a:pt x="339" y="495"/>
                      <a:pt x="339" y="424"/>
                    </a:cubicBezTo>
                    <a:cubicBezTo>
                      <a:pt x="339" y="353"/>
                      <a:pt x="396" y="304"/>
                      <a:pt x="459" y="304"/>
                    </a:cubicBezTo>
                    <a:close/>
                    <a:moveTo>
                      <a:pt x="403" y="445"/>
                    </a:moveTo>
                    <a:lnTo>
                      <a:pt x="403" y="445"/>
                    </a:lnTo>
                    <a:cubicBezTo>
                      <a:pt x="396" y="445"/>
                      <a:pt x="396" y="452"/>
                      <a:pt x="396" y="459"/>
                    </a:cubicBezTo>
                    <a:cubicBezTo>
                      <a:pt x="396" y="480"/>
                      <a:pt x="410" y="487"/>
                      <a:pt x="424" y="487"/>
                    </a:cubicBezTo>
                    <a:cubicBezTo>
                      <a:pt x="431" y="487"/>
                      <a:pt x="438" y="487"/>
                      <a:pt x="445" y="480"/>
                    </a:cubicBezTo>
                    <a:cubicBezTo>
                      <a:pt x="459" y="466"/>
                      <a:pt x="459" y="466"/>
                      <a:pt x="459" y="466"/>
                    </a:cubicBezTo>
                    <a:cubicBezTo>
                      <a:pt x="481" y="480"/>
                      <a:pt x="481" y="480"/>
                      <a:pt x="481" y="480"/>
                    </a:cubicBezTo>
                    <a:cubicBezTo>
                      <a:pt x="488" y="487"/>
                      <a:pt x="495" y="487"/>
                      <a:pt x="502" y="487"/>
                    </a:cubicBezTo>
                    <a:cubicBezTo>
                      <a:pt x="516" y="487"/>
                      <a:pt x="530" y="480"/>
                      <a:pt x="530" y="459"/>
                    </a:cubicBezTo>
                    <a:cubicBezTo>
                      <a:pt x="530" y="452"/>
                      <a:pt x="523" y="445"/>
                      <a:pt x="516" y="445"/>
                    </a:cubicBezTo>
                    <a:cubicBezTo>
                      <a:pt x="502" y="424"/>
                      <a:pt x="502" y="424"/>
                      <a:pt x="502" y="424"/>
                    </a:cubicBezTo>
                    <a:cubicBezTo>
                      <a:pt x="516" y="402"/>
                      <a:pt x="516" y="402"/>
                      <a:pt x="516" y="402"/>
                    </a:cubicBezTo>
                    <a:cubicBezTo>
                      <a:pt x="523" y="402"/>
                      <a:pt x="530" y="395"/>
                      <a:pt x="530" y="388"/>
                    </a:cubicBezTo>
                    <a:cubicBezTo>
                      <a:pt x="530" y="367"/>
                      <a:pt x="516" y="360"/>
                      <a:pt x="502" y="360"/>
                    </a:cubicBezTo>
                    <a:cubicBezTo>
                      <a:pt x="495" y="360"/>
                      <a:pt x="488" y="360"/>
                      <a:pt x="481" y="367"/>
                    </a:cubicBezTo>
                    <a:cubicBezTo>
                      <a:pt x="459" y="381"/>
                      <a:pt x="459" y="381"/>
                      <a:pt x="459" y="381"/>
                    </a:cubicBezTo>
                    <a:cubicBezTo>
                      <a:pt x="445" y="367"/>
                      <a:pt x="445" y="367"/>
                      <a:pt x="445" y="367"/>
                    </a:cubicBezTo>
                    <a:cubicBezTo>
                      <a:pt x="438" y="360"/>
                      <a:pt x="431" y="360"/>
                      <a:pt x="424" y="360"/>
                    </a:cubicBezTo>
                    <a:cubicBezTo>
                      <a:pt x="410" y="360"/>
                      <a:pt x="396" y="367"/>
                      <a:pt x="396" y="388"/>
                    </a:cubicBezTo>
                    <a:cubicBezTo>
                      <a:pt x="396" y="395"/>
                      <a:pt x="396" y="402"/>
                      <a:pt x="403" y="402"/>
                    </a:cubicBezTo>
                    <a:cubicBezTo>
                      <a:pt x="424" y="424"/>
                      <a:pt x="424" y="424"/>
                      <a:pt x="424" y="424"/>
                    </a:cubicBezTo>
                    <a:lnTo>
                      <a:pt x="403" y="445"/>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34" name="Freeform 99"/>
              <p:cNvSpPr>
                <a:spLocks noChangeArrowheads="1"/>
              </p:cNvSpPr>
              <p:nvPr/>
            </p:nvSpPr>
            <p:spPr bwMode="auto">
              <a:xfrm>
                <a:off x="4198144" y="1992312"/>
                <a:ext cx="209550" cy="196850"/>
              </a:xfrm>
              <a:custGeom>
                <a:avLst/>
                <a:gdLst>
                  <a:gd name="T0" fmla="*/ 66212751 w 581"/>
                  <a:gd name="T1" fmla="*/ 20221371 h 545"/>
                  <a:gd name="T2" fmla="*/ 66212751 w 581"/>
                  <a:gd name="T3" fmla="*/ 20221371 h 545"/>
                  <a:gd name="T4" fmla="*/ 53334262 w 581"/>
                  <a:gd name="T5" fmla="*/ 10958585 h 545"/>
                  <a:gd name="T6" fmla="*/ 53334262 w 581"/>
                  <a:gd name="T7" fmla="*/ 36789640 h 545"/>
                  <a:gd name="T8" fmla="*/ 45919582 w 581"/>
                  <a:gd name="T9" fmla="*/ 41486228 h 545"/>
                  <a:gd name="T10" fmla="*/ 45919582 w 581"/>
                  <a:gd name="T11" fmla="*/ 10045490 h 545"/>
                  <a:gd name="T12" fmla="*/ 26667311 w 581"/>
                  <a:gd name="T13" fmla="*/ 20221371 h 545"/>
                  <a:gd name="T14" fmla="*/ 26667311 w 581"/>
                  <a:gd name="T15" fmla="*/ 61707599 h 545"/>
                  <a:gd name="T16" fmla="*/ 40456134 w 581"/>
                  <a:gd name="T17" fmla="*/ 54401755 h 545"/>
                  <a:gd name="T18" fmla="*/ 40456134 w 581"/>
                  <a:gd name="T19" fmla="*/ 55315211 h 545"/>
                  <a:gd name="T20" fmla="*/ 41366468 w 581"/>
                  <a:gd name="T21" fmla="*/ 61707599 h 545"/>
                  <a:gd name="T22" fmla="*/ 24845922 w 581"/>
                  <a:gd name="T23" fmla="*/ 70970385 h 545"/>
                  <a:gd name="T24" fmla="*/ 24845922 w 581"/>
                  <a:gd name="T25" fmla="*/ 70970385 h 545"/>
                  <a:gd name="T26" fmla="*/ 23024892 w 581"/>
                  <a:gd name="T27" fmla="*/ 70970385 h 545"/>
                  <a:gd name="T28" fmla="*/ 21203502 w 581"/>
                  <a:gd name="T29" fmla="*/ 70970385 h 545"/>
                  <a:gd name="T30" fmla="*/ 910695 w 581"/>
                  <a:gd name="T31" fmla="*/ 56228306 h 545"/>
                  <a:gd name="T32" fmla="*/ 0 w 581"/>
                  <a:gd name="T33" fmla="*/ 52444813 h 545"/>
                  <a:gd name="T34" fmla="*/ 0 w 581"/>
                  <a:gd name="T35" fmla="*/ 3652741 h 545"/>
                  <a:gd name="T36" fmla="*/ 3642419 w 581"/>
                  <a:gd name="T37" fmla="*/ 0 h 545"/>
                  <a:gd name="T38" fmla="*/ 5463448 w 581"/>
                  <a:gd name="T39" fmla="*/ 913095 h 545"/>
                  <a:gd name="T40" fmla="*/ 5463448 w 581"/>
                  <a:gd name="T41" fmla="*/ 913095 h 545"/>
                  <a:gd name="T42" fmla="*/ 23024892 w 581"/>
                  <a:gd name="T43" fmla="*/ 13828622 h 545"/>
                  <a:gd name="T44" fmla="*/ 48781509 w 581"/>
                  <a:gd name="T45" fmla="*/ 0 h 545"/>
                  <a:gd name="T46" fmla="*/ 48781509 w 581"/>
                  <a:gd name="T47" fmla="*/ 0 h 545"/>
                  <a:gd name="T48" fmla="*/ 49691843 w 581"/>
                  <a:gd name="T49" fmla="*/ 0 h 545"/>
                  <a:gd name="T50" fmla="*/ 52423928 w 581"/>
                  <a:gd name="T51" fmla="*/ 913095 h 545"/>
                  <a:gd name="T52" fmla="*/ 52423928 w 581"/>
                  <a:gd name="T53" fmla="*/ 913095 h 545"/>
                  <a:gd name="T54" fmla="*/ 71676199 w 581"/>
                  <a:gd name="T55" fmla="*/ 15655173 h 545"/>
                  <a:gd name="T56" fmla="*/ 71676199 w 581"/>
                  <a:gd name="T57" fmla="*/ 15655173 h 545"/>
                  <a:gd name="T58" fmla="*/ 71676199 w 581"/>
                  <a:gd name="T59" fmla="*/ 15655173 h 545"/>
                  <a:gd name="T60" fmla="*/ 71676199 w 581"/>
                  <a:gd name="T61" fmla="*/ 15655173 h 545"/>
                  <a:gd name="T62" fmla="*/ 73497228 w 581"/>
                  <a:gd name="T63" fmla="*/ 18394820 h 545"/>
                  <a:gd name="T64" fmla="*/ 73497228 w 581"/>
                  <a:gd name="T65" fmla="*/ 41486228 h 545"/>
                  <a:gd name="T66" fmla="*/ 66212751 w 581"/>
                  <a:gd name="T67" fmla="*/ 36789640 h 545"/>
                  <a:gd name="T68" fmla="*/ 66212751 w 581"/>
                  <a:gd name="T69" fmla="*/ 20221371 h 545"/>
                  <a:gd name="T70" fmla="*/ 19252271 w 581"/>
                  <a:gd name="T71" fmla="*/ 20221371 h 545"/>
                  <a:gd name="T72" fmla="*/ 19252271 w 581"/>
                  <a:gd name="T73" fmla="*/ 20221371 h 545"/>
                  <a:gd name="T74" fmla="*/ 7414680 w 581"/>
                  <a:gd name="T75" fmla="*/ 10958585 h 545"/>
                  <a:gd name="T76" fmla="*/ 7414680 w 581"/>
                  <a:gd name="T77" fmla="*/ 50618623 h 545"/>
                  <a:gd name="T78" fmla="*/ 19252271 w 581"/>
                  <a:gd name="T79" fmla="*/ 59881048 h 545"/>
                  <a:gd name="T80" fmla="*/ 19252271 w 581"/>
                  <a:gd name="T81" fmla="*/ 20221371 h 545"/>
                  <a:gd name="T82" fmla="*/ 59708405 w 581"/>
                  <a:gd name="T83" fmla="*/ 39660038 h 545"/>
                  <a:gd name="T84" fmla="*/ 59708405 w 581"/>
                  <a:gd name="T85" fmla="*/ 39660038 h 545"/>
                  <a:gd name="T86" fmla="*/ 75448459 w 581"/>
                  <a:gd name="T87" fmla="*/ 55315211 h 545"/>
                  <a:gd name="T88" fmla="*/ 59708405 w 581"/>
                  <a:gd name="T89" fmla="*/ 70970385 h 545"/>
                  <a:gd name="T90" fmla="*/ 44098553 w 581"/>
                  <a:gd name="T91" fmla="*/ 55315211 h 545"/>
                  <a:gd name="T92" fmla="*/ 59708405 w 581"/>
                  <a:gd name="T93" fmla="*/ 39660038 h 545"/>
                  <a:gd name="T94" fmla="*/ 49691843 w 581"/>
                  <a:gd name="T95" fmla="*/ 58967953 h 545"/>
                  <a:gd name="T96" fmla="*/ 49691843 w 581"/>
                  <a:gd name="T97" fmla="*/ 58967953 h 545"/>
                  <a:gd name="T98" fmla="*/ 55155652 w 581"/>
                  <a:gd name="T99" fmla="*/ 63534150 h 545"/>
                  <a:gd name="T100" fmla="*/ 56976681 w 581"/>
                  <a:gd name="T101" fmla="*/ 65491092 h 545"/>
                  <a:gd name="T102" fmla="*/ 59708405 w 581"/>
                  <a:gd name="T103" fmla="*/ 63534150 h 545"/>
                  <a:gd name="T104" fmla="*/ 69854809 w 581"/>
                  <a:gd name="T105" fmla="*/ 54401755 h 545"/>
                  <a:gd name="T106" fmla="*/ 70765504 w 581"/>
                  <a:gd name="T107" fmla="*/ 51531718 h 545"/>
                  <a:gd name="T108" fmla="*/ 67123085 w 581"/>
                  <a:gd name="T109" fmla="*/ 47878977 h 545"/>
                  <a:gd name="T110" fmla="*/ 64391361 w 581"/>
                  <a:gd name="T111" fmla="*/ 48792072 h 545"/>
                  <a:gd name="T112" fmla="*/ 56976681 w 581"/>
                  <a:gd name="T113" fmla="*/ 56228306 h 545"/>
                  <a:gd name="T114" fmla="*/ 55155652 w 581"/>
                  <a:gd name="T115" fmla="*/ 54401755 h 545"/>
                  <a:gd name="T116" fmla="*/ 52423928 w 581"/>
                  <a:gd name="T117" fmla="*/ 52444813 h 545"/>
                  <a:gd name="T118" fmla="*/ 48781509 w 581"/>
                  <a:gd name="T119" fmla="*/ 56228306 h 545"/>
                  <a:gd name="T120" fmla="*/ 49691843 w 581"/>
                  <a:gd name="T121" fmla="*/ 58967953 h 54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81" h="545">
                    <a:moveTo>
                      <a:pt x="509" y="155"/>
                    </a:moveTo>
                    <a:lnTo>
                      <a:pt x="509" y="155"/>
                    </a:lnTo>
                    <a:cubicBezTo>
                      <a:pt x="410" y="84"/>
                      <a:pt x="410" y="84"/>
                      <a:pt x="410" y="84"/>
                    </a:cubicBezTo>
                    <a:cubicBezTo>
                      <a:pt x="410" y="282"/>
                      <a:pt x="410" y="282"/>
                      <a:pt x="410" y="282"/>
                    </a:cubicBezTo>
                    <a:cubicBezTo>
                      <a:pt x="389" y="289"/>
                      <a:pt x="375" y="297"/>
                      <a:pt x="353" y="318"/>
                    </a:cubicBezTo>
                    <a:cubicBezTo>
                      <a:pt x="353" y="77"/>
                      <a:pt x="353" y="77"/>
                      <a:pt x="353"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84" y="544"/>
                      <a:pt x="184" y="544"/>
                      <a:pt x="177" y="544"/>
                    </a:cubicBezTo>
                    <a:cubicBezTo>
                      <a:pt x="170" y="544"/>
                      <a:pt x="163" y="544"/>
                      <a:pt x="163" y="544"/>
                    </a:cubicBezTo>
                    <a:cubicBezTo>
                      <a:pt x="7" y="431"/>
                      <a:pt x="7" y="431"/>
                      <a:pt x="7" y="431"/>
                    </a:cubicBezTo>
                    <a:cubicBezTo>
                      <a:pt x="0" y="424"/>
                      <a:pt x="0" y="417"/>
                      <a:pt x="0" y="402"/>
                    </a:cubicBezTo>
                    <a:cubicBezTo>
                      <a:pt x="0" y="28"/>
                      <a:pt x="0" y="28"/>
                      <a:pt x="0" y="28"/>
                    </a:cubicBezTo>
                    <a:cubicBezTo>
                      <a:pt x="0" y="14"/>
                      <a:pt x="7" y="0"/>
                      <a:pt x="28" y="0"/>
                    </a:cubicBezTo>
                    <a:cubicBezTo>
                      <a:pt x="35" y="0"/>
                      <a:pt x="35" y="0"/>
                      <a:pt x="42" y="7"/>
                    </a:cubicBezTo>
                    <a:cubicBezTo>
                      <a:pt x="177" y="106"/>
                      <a:pt x="177" y="106"/>
                      <a:pt x="177" y="106"/>
                    </a:cubicBezTo>
                    <a:cubicBezTo>
                      <a:pt x="375" y="0"/>
                      <a:pt x="375" y="0"/>
                      <a:pt x="375" y="0"/>
                    </a:cubicBezTo>
                    <a:lnTo>
                      <a:pt x="382" y="0"/>
                    </a:lnTo>
                    <a:cubicBezTo>
                      <a:pt x="389" y="0"/>
                      <a:pt x="396" y="0"/>
                      <a:pt x="403" y="7"/>
                    </a:cubicBezTo>
                    <a:cubicBezTo>
                      <a:pt x="551" y="120"/>
                      <a:pt x="551" y="120"/>
                      <a:pt x="551" y="120"/>
                    </a:cubicBezTo>
                    <a:cubicBezTo>
                      <a:pt x="558" y="127"/>
                      <a:pt x="565" y="134"/>
                      <a:pt x="565" y="141"/>
                    </a:cubicBezTo>
                    <a:cubicBezTo>
                      <a:pt x="565" y="318"/>
                      <a:pt x="565" y="318"/>
                      <a:pt x="565" y="318"/>
                    </a:cubicBezTo>
                    <a:cubicBezTo>
                      <a:pt x="544" y="297"/>
                      <a:pt x="530" y="289"/>
                      <a:pt x="509" y="282"/>
                    </a:cubicBezTo>
                    <a:lnTo>
                      <a:pt x="509" y="155"/>
                    </a:lnTo>
                    <a:close/>
                    <a:moveTo>
                      <a:pt x="148" y="155"/>
                    </a:moveTo>
                    <a:lnTo>
                      <a:pt x="148" y="155"/>
                    </a:lnTo>
                    <a:cubicBezTo>
                      <a:pt x="57" y="84"/>
                      <a:pt x="57" y="84"/>
                      <a:pt x="57" y="84"/>
                    </a:cubicBezTo>
                    <a:cubicBezTo>
                      <a:pt x="57" y="388"/>
                      <a:pt x="57" y="388"/>
                      <a:pt x="57" y="388"/>
                    </a:cubicBezTo>
                    <a:cubicBezTo>
                      <a:pt x="148" y="459"/>
                      <a:pt x="148" y="459"/>
                      <a:pt x="148" y="459"/>
                    </a:cubicBezTo>
                    <a:lnTo>
                      <a:pt x="148" y="155"/>
                    </a:lnTo>
                    <a:close/>
                    <a:moveTo>
                      <a:pt x="459" y="304"/>
                    </a:moveTo>
                    <a:lnTo>
                      <a:pt x="459" y="304"/>
                    </a:lnTo>
                    <a:cubicBezTo>
                      <a:pt x="530" y="304"/>
                      <a:pt x="580" y="353"/>
                      <a:pt x="580" y="424"/>
                    </a:cubicBezTo>
                    <a:cubicBezTo>
                      <a:pt x="580" y="495"/>
                      <a:pt x="530" y="544"/>
                      <a:pt x="459" y="544"/>
                    </a:cubicBezTo>
                    <a:cubicBezTo>
                      <a:pt x="389" y="544"/>
                      <a:pt x="339" y="495"/>
                      <a:pt x="339" y="424"/>
                    </a:cubicBezTo>
                    <a:cubicBezTo>
                      <a:pt x="339" y="353"/>
                      <a:pt x="389" y="304"/>
                      <a:pt x="459" y="304"/>
                    </a:cubicBezTo>
                    <a:close/>
                    <a:moveTo>
                      <a:pt x="382" y="452"/>
                    </a:moveTo>
                    <a:lnTo>
                      <a:pt x="382" y="452"/>
                    </a:lnTo>
                    <a:cubicBezTo>
                      <a:pt x="424" y="487"/>
                      <a:pt x="424" y="487"/>
                      <a:pt x="424" y="487"/>
                    </a:cubicBezTo>
                    <a:cubicBezTo>
                      <a:pt x="424" y="495"/>
                      <a:pt x="431" y="502"/>
                      <a:pt x="438" y="502"/>
                    </a:cubicBezTo>
                    <a:cubicBezTo>
                      <a:pt x="445" y="502"/>
                      <a:pt x="452" y="495"/>
                      <a:pt x="459" y="487"/>
                    </a:cubicBezTo>
                    <a:cubicBezTo>
                      <a:pt x="537" y="417"/>
                      <a:pt x="537" y="417"/>
                      <a:pt x="537" y="417"/>
                    </a:cubicBezTo>
                    <a:cubicBezTo>
                      <a:pt x="544" y="410"/>
                      <a:pt x="544" y="402"/>
                      <a:pt x="544" y="395"/>
                    </a:cubicBezTo>
                    <a:cubicBezTo>
                      <a:pt x="544" y="381"/>
                      <a:pt x="530" y="367"/>
                      <a:pt x="516" y="367"/>
                    </a:cubicBezTo>
                    <a:cubicBezTo>
                      <a:pt x="509" y="367"/>
                      <a:pt x="502" y="367"/>
                      <a:pt x="495" y="374"/>
                    </a:cubicBezTo>
                    <a:cubicBezTo>
                      <a:pt x="438" y="431"/>
                      <a:pt x="438" y="431"/>
                      <a:pt x="438" y="431"/>
                    </a:cubicBezTo>
                    <a:cubicBezTo>
                      <a:pt x="424" y="417"/>
                      <a:pt x="424" y="417"/>
                      <a:pt x="424" y="417"/>
                    </a:cubicBezTo>
                    <a:cubicBezTo>
                      <a:pt x="417" y="410"/>
                      <a:pt x="410" y="402"/>
                      <a:pt x="403" y="402"/>
                    </a:cubicBezTo>
                    <a:cubicBezTo>
                      <a:pt x="389" y="402"/>
                      <a:pt x="375" y="417"/>
                      <a:pt x="375" y="431"/>
                    </a:cubicBezTo>
                    <a:cubicBezTo>
                      <a:pt x="375" y="438"/>
                      <a:pt x="375" y="445"/>
                      <a:pt x="382" y="452"/>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35" name="Freeform 100"/>
              <p:cNvSpPr>
                <a:spLocks noChangeArrowheads="1"/>
              </p:cNvSpPr>
              <p:nvPr/>
            </p:nvSpPr>
            <p:spPr bwMode="auto">
              <a:xfrm>
                <a:off x="3817144" y="1992312"/>
                <a:ext cx="211138" cy="196850"/>
              </a:xfrm>
              <a:custGeom>
                <a:avLst/>
                <a:gdLst>
                  <a:gd name="T0" fmla="*/ 65852755 w 587"/>
                  <a:gd name="T1" fmla="*/ 20221371 h 545"/>
                  <a:gd name="T2" fmla="*/ 65852755 w 587"/>
                  <a:gd name="T3" fmla="*/ 20221371 h 545"/>
                  <a:gd name="T4" fmla="*/ 53950255 w 587"/>
                  <a:gd name="T5" fmla="*/ 10958585 h 545"/>
                  <a:gd name="T6" fmla="*/ 53950255 w 587"/>
                  <a:gd name="T7" fmla="*/ 36789640 h 545"/>
                  <a:gd name="T8" fmla="*/ 46575532 w 587"/>
                  <a:gd name="T9" fmla="*/ 41486228 h 545"/>
                  <a:gd name="T10" fmla="*/ 46575532 w 587"/>
                  <a:gd name="T11" fmla="*/ 10045490 h 545"/>
                  <a:gd name="T12" fmla="*/ 27427797 w 587"/>
                  <a:gd name="T13" fmla="*/ 20221371 h 545"/>
                  <a:gd name="T14" fmla="*/ 27427797 w 587"/>
                  <a:gd name="T15" fmla="*/ 61707599 h 545"/>
                  <a:gd name="T16" fmla="*/ 40236356 w 587"/>
                  <a:gd name="T17" fmla="*/ 54401755 h 545"/>
                  <a:gd name="T18" fmla="*/ 40236356 w 587"/>
                  <a:gd name="T19" fmla="*/ 55315211 h 545"/>
                  <a:gd name="T20" fmla="*/ 42047395 w 587"/>
                  <a:gd name="T21" fmla="*/ 61707599 h 545"/>
                  <a:gd name="T22" fmla="*/ 25616758 w 587"/>
                  <a:gd name="T23" fmla="*/ 70970385 h 545"/>
                  <a:gd name="T24" fmla="*/ 25616758 w 587"/>
                  <a:gd name="T25" fmla="*/ 70970385 h 545"/>
                  <a:gd name="T26" fmla="*/ 23805360 w 587"/>
                  <a:gd name="T27" fmla="*/ 70970385 h 545"/>
                  <a:gd name="T28" fmla="*/ 20959133 w 587"/>
                  <a:gd name="T29" fmla="*/ 70970385 h 545"/>
                  <a:gd name="T30" fmla="*/ 1811399 w 587"/>
                  <a:gd name="T31" fmla="*/ 56228306 h 545"/>
                  <a:gd name="T32" fmla="*/ 0 w 587"/>
                  <a:gd name="T33" fmla="*/ 52444813 h 545"/>
                  <a:gd name="T34" fmla="*/ 0 w 587"/>
                  <a:gd name="T35" fmla="*/ 3652741 h 545"/>
                  <a:gd name="T36" fmla="*/ 3622437 w 587"/>
                  <a:gd name="T37" fmla="*/ 0 h 545"/>
                  <a:gd name="T38" fmla="*/ 6339535 w 587"/>
                  <a:gd name="T39" fmla="*/ 913095 h 545"/>
                  <a:gd name="T40" fmla="*/ 6339535 w 587"/>
                  <a:gd name="T41" fmla="*/ 913095 h 545"/>
                  <a:gd name="T42" fmla="*/ 23805360 w 587"/>
                  <a:gd name="T43" fmla="*/ 13828622 h 545"/>
                  <a:gd name="T44" fmla="*/ 48516419 w 587"/>
                  <a:gd name="T45" fmla="*/ 0 h 545"/>
                  <a:gd name="T46" fmla="*/ 48516419 w 587"/>
                  <a:gd name="T47" fmla="*/ 0 h 545"/>
                  <a:gd name="T48" fmla="*/ 50327458 w 587"/>
                  <a:gd name="T49" fmla="*/ 0 h 545"/>
                  <a:gd name="T50" fmla="*/ 52138857 w 587"/>
                  <a:gd name="T51" fmla="*/ 913095 h 545"/>
                  <a:gd name="T52" fmla="*/ 52138857 w 587"/>
                  <a:gd name="T53" fmla="*/ 913095 h 545"/>
                  <a:gd name="T54" fmla="*/ 71286591 w 587"/>
                  <a:gd name="T55" fmla="*/ 15655173 h 545"/>
                  <a:gd name="T56" fmla="*/ 72192291 w 587"/>
                  <a:gd name="T57" fmla="*/ 15655173 h 545"/>
                  <a:gd name="T58" fmla="*/ 72192291 w 587"/>
                  <a:gd name="T59" fmla="*/ 15655173 h 545"/>
                  <a:gd name="T60" fmla="*/ 72192291 w 587"/>
                  <a:gd name="T61" fmla="*/ 15655173 h 545"/>
                  <a:gd name="T62" fmla="*/ 73097990 w 587"/>
                  <a:gd name="T63" fmla="*/ 18394820 h 545"/>
                  <a:gd name="T64" fmla="*/ 73097990 w 587"/>
                  <a:gd name="T65" fmla="*/ 41486228 h 545"/>
                  <a:gd name="T66" fmla="*/ 65852755 w 587"/>
                  <a:gd name="T67" fmla="*/ 36789640 h 545"/>
                  <a:gd name="T68" fmla="*/ 65852755 w 587"/>
                  <a:gd name="T69" fmla="*/ 20221371 h 545"/>
                  <a:gd name="T70" fmla="*/ 20053434 w 587"/>
                  <a:gd name="T71" fmla="*/ 20221371 h 545"/>
                  <a:gd name="T72" fmla="*/ 20053434 w 587"/>
                  <a:gd name="T73" fmla="*/ 20221371 h 545"/>
                  <a:gd name="T74" fmla="*/ 7245235 w 587"/>
                  <a:gd name="T75" fmla="*/ 10958585 h 545"/>
                  <a:gd name="T76" fmla="*/ 7245235 w 587"/>
                  <a:gd name="T77" fmla="*/ 50618623 h 545"/>
                  <a:gd name="T78" fmla="*/ 20053434 w 587"/>
                  <a:gd name="T79" fmla="*/ 59881048 h 545"/>
                  <a:gd name="T80" fmla="*/ 20053434 w 587"/>
                  <a:gd name="T81" fmla="*/ 20221371 h 545"/>
                  <a:gd name="T82" fmla="*/ 60289790 w 587"/>
                  <a:gd name="T83" fmla="*/ 39660038 h 545"/>
                  <a:gd name="T84" fmla="*/ 60289790 w 587"/>
                  <a:gd name="T85" fmla="*/ 39660038 h 545"/>
                  <a:gd name="T86" fmla="*/ 75814728 w 587"/>
                  <a:gd name="T87" fmla="*/ 55315211 h 545"/>
                  <a:gd name="T88" fmla="*/ 60289790 w 587"/>
                  <a:gd name="T89" fmla="*/ 70970385 h 545"/>
                  <a:gd name="T90" fmla="*/ 43858794 w 587"/>
                  <a:gd name="T91" fmla="*/ 55315211 h 545"/>
                  <a:gd name="T92" fmla="*/ 60289790 w 587"/>
                  <a:gd name="T93" fmla="*/ 39660038 h 545"/>
                  <a:gd name="T94" fmla="*/ 53044556 w 587"/>
                  <a:gd name="T95" fmla="*/ 58967953 h 545"/>
                  <a:gd name="T96" fmla="*/ 53044556 w 587"/>
                  <a:gd name="T97" fmla="*/ 58967953 h 545"/>
                  <a:gd name="T98" fmla="*/ 67664154 w 587"/>
                  <a:gd name="T99" fmla="*/ 58967953 h 545"/>
                  <a:gd name="T100" fmla="*/ 71286591 w 587"/>
                  <a:gd name="T101" fmla="*/ 55315211 h 545"/>
                  <a:gd name="T102" fmla="*/ 67664154 w 587"/>
                  <a:gd name="T103" fmla="*/ 51531718 h 545"/>
                  <a:gd name="T104" fmla="*/ 53044556 w 587"/>
                  <a:gd name="T105" fmla="*/ 51531718 h 545"/>
                  <a:gd name="T106" fmla="*/ 49422118 w 587"/>
                  <a:gd name="T107" fmla="*/ 55315211 h 545"/>
                  <a:gd name="T108" fmla="*/ 53044556 w 587"/>
                  <a:gd name="T109" fmla="*/ 58967953 h 54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587" h="545">
                    <a:moveTo>
                      <a:pt x="509" y="155"/>
                    </a:moveTo>
                    <a:lnTo>
                      <a:pt x="509" y="155"/>
                    </a:lnTo>
                    <a:cubicBezTo>
                      <a:pt x="417" y="84"/>
                      <a:pt x="417" y="84"/>
                      <a:pt x="417" y="84"/>
                    </a:cubicBezTo>
                    <a:cubicBezTo>
                      <a:pt x="417" y="282"/>
                      <a:pt x="417" y="282"/>
                      <a:pt x="417" y="282"/>
                    </a:cubicBezTo>
                    <a:cubicBezTo>
                      <a:pt x="396" y="289"/>
                      <a:pt x="375" y="297"/>
                      <a:pt x="360" y="318"/>
                    </a:cubicBezTo>
                    <a:cubicBezTo>
                      <a:pt x="360" y="77"/>
                      <a:pt x="360" y="77"/>
                      <a:pt x="360" y="77"/>
                    </a:cubicBezTo>
                    <a:cubicBezTo>
                      <a:pt x="212" y="155"/>
                      <a:pt x="212" y="155"/>
                      <a:pt x="212" y="155"/>
                    </a:cubicBezTo>
                    <a:cubicBezTo>
                      <a:pt x="212" y="473"/>
                      <a:pt x="212" y="473"/>
                      <a:pt x="212" y="473"/>
                    </a:cubicBezTo>
                    <a:cubicBezTo>
                      <a:pt x="311" y="417"/>
                      <a:pt x="311" y="417"/>
                      <a:pt x="311" y="417"/>
                    </a:cubicBezTo>
                    <a:lnTo>
                      <a:pt x="311" y="424"/>
                    </a:lnTo>
                    <a:cubicBezTo>
                      <a:pt x="311" y="438"/>
                      <a:pt x="318" y="459"/>
                      <a:pt x="325" y="473"/>
                    </a:cubicBezTo>
                    <a:cubicBezTo>
                      <a:pt x="198" y="544"/>
                      <a:pt x="198" y="544"/>
                      <a:pt x="198" y="544"/>
                    </a:cubicBezTo>
                    <a:cubicBezTo>
                      <a:pt x="191" y="544"/>
                      <a:pt x="184" y="544"/>
                      <a:pt x="184" y="544"/>
                    </a:cubicBezTo>
                    <a:cubicBezTo>
                      <a:pt x="177" y="544"/>
                      <a:pt x="169" y="544"/>
                      <a:pt x="162"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2" y="0"/>
                      <a:pt x="49" y="7"/>
                    </a:cubicBezTo>
                    <a:cubicBezTo>
                      <a:pt x="184" y="106"/>
                      <a:pt x="184" y="106"/>
                      <a:pt x="184" y="106"/>
                    </a:cubicBezTo>
                    <a:cubicBezTo>
                      <a:pt x="375" y="0"/>
                      <a:pt x="375" y="0"/>
                      <a:pt x="375" y="0"/>
                    </a:cubicBezTo>
                    <a:cubicBezTo>
                      <a:pt x="382" y="0"/>
                      <a:pt x="382" y="0"/>
                      <a:pt x="389" y="0"/>
                    </a:cubicBezTo>
                    <a:cubicBezTo>
                      <a:pt x="396" y="0"/>
                      <a:pt x="403" y="0"/>
                      <a:pt x="403" y="7"/>
                    </a:cubicBezTo>
                    <a:cubicBezTo>
                      <a:pt x="551" y="120"/>
                      <a:pt x="551" y="120"/>
                      <a:pt x="551" y="120"/>
                    </a:cubicBezTo>
                    <a:cubicBezTo>
                      <a:pt x="558" y="120"/>
                      <a:pt x="558" y="120"/>
                      <a:pt x="558" y="120"/>
                    </a:cubicBezTo>
                    <a:cubicBezTo>
                      <a:pt x="565" y="127"/>
                      <a:pt x="565" y="134"/>
                      <a:pt x="565" y="141"/>
                    </a:cubicBezTo>
                    <a:cubicBezTo>
                      <a:pt x="565" y="318"/>
                      <a:pt x="565" y="318"/>
                      <a:pt x="565" y="318"/>
                    </a:cubicBezTo>
                    <a:cubicBezTo>
                      <a:pt x="551" y="297"/>
                      <a:pt x="530" y="289"/>
                      <a:pt x="509" y="282"/>
                    </a:cubicBezTo>
                    <a:lnTo>
                      <a:pt x="509" y="155"/>
                    </a:lnTo>
                    <a:close/>
                    <a:moveTo>
                      <a:pt x="155" y="155"/>
                    </a:moveTo>
                    <a:lnTo>
                      <a:pt x="155" y="155"/>
                    </a:lnTo>
                    <a:cubicBezTo>
                      <a:pt x="56" y="84"/>
                      <a:pt x="56" y="84"/>
                      <a:pt x="56" y="84"/>
                    </a:cubicBezTo>
                    <a:cubicBezTo>
                      <a:pt x="56" y="388"/>
                      <a:pt x="56" y="388"/>
                      <a:pt x="56" y="388"/>
                    </a:cubicBezTo>
                    <a:cubicBezTo>
                      <a:pt x="155" y="459"/>
                      <a:pt x="155" y="459"/>
                      <a:pt x="155" y="459"/>
                    </a:cubicBezTo>
                    <a:lnTo>
                      <a:pt x="155" y="155"/>
                    </a:lnTo>
                    <a:close/>
                    <a:moveTo>
                      <a:pt x="466" y="304"/>
                    </a:moveTo>
                    <a:lnTo>
                      <a:pt x="466" y="304"/>
                    </a:lnTo>
                    <a:cubicBezTo>
                      <a:pt x="530" y="304"/>
                      <a:pt x="586" y="353"/>
                      <a:pt x="586" y="424"/>
                    </a:cubicBezTo>
                    <a:cubicBezTo>
                      <a:pt x="586" y="495"/>
                      <a:pt x="530" y="544"/>
                      <a:pt x="466" y="544"/>
                    </a:cubicBezTo>
                    <a:cubicBezTo>
                      <a:pt x="396" y="544"/>
                      <a:pt x="339" y="495"/>
                      <a:pt x="339" y="424"/>
                    </a:cubicBezTo>
                    <a:cubicBezTo>
                      <a:pt x="339" y="353"/>
                      <a:pt x="396" y="304"/>
                      <a:pt x="466" y="304"/>
                    </a:cubicBezTo>
                    <a:close/>
                    <a:moveTo>
                      <a:pt x="410" y="452"/>
                    </a:moveTo>
                    <a:lnTo>
                      <a:pt x="410" y="452"/>
                    </a:lnTo>
                    <a:cubicBezTo>
                      <a:pt x="523" y="452"/>
                      <a:pt x="523" y="452"/>
                      <a:pt x="523" y="452"/>
                    </a:cubicBezTo>
                    <a:cubicBezTo>
                      <a:pt x="537" y="452"/>
                      <a:pt x="551" y="438"/>
                      <a:pt x="551" y="424"/>
                    </a:cubicBezTo>
                    <a:cubicBezTo>
                      <a:pt x="551" y="410"/>
                      <a:pt x="537" y="395"/>
                      <a:pt x="523" y="395"/>
                    </a:cubicBezTo>
                    <a:cubicBezTo>
                      <a:pt x="410" y="395"/>
                      <a:pt x="410" y="395"/>
                      <a:pt x="410" y="395"/>
                    </a:cubicBezTo>
                    <a:cubicBezTo>
                      <a:pt x="389" y="395"/>
                      <a:pt x="382" y="410"/>
                      <a:pt x="382" y="424"/>
                    </a:cubicBezTo>
                    <a:cubicBezTo>
                      <a:pt x="382" y="438"/>
                      <a:pt x="389" y="452"/>
                      <a:pt x="410" y="452"/>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36" name="Freeform 101"/>
              <p:cNvSpPr>
                <a:spLocks noChangeArrowheads="1"/>
              </p:cNvSpPr>
              <p:nvPr/>
            </p:nvSpPr>
            <p:spPr bwMode="auto">
              <a:xfrm>
                <a:off x="3437732" y="1992312"/>
                <a:ext cx="211137" cy="196850"/>
              </a:xfrm>
              <a:custGeom>
                <a:avLst/>
                <a:gdLst>
                  <a:gd name="T0" fmla="*/ 65852084 w 587"/>
                  <a:gd name="T1" fmla="*/ 20221371 h 545"/>
                  <a:gd name="T2" fmla="*/ 53949640 w 587"/>
                  <a:gd name="T3" fmla="*/ 36789640 h 545"/>
                  <a:gd name="T4" fmla="*/ 46575312 w 587"/>
                  <a:gd name="T5" fmla="*/ 10045490 h 545"/>
                  <a:gd name="T6" fmla="*/ 26521972 w 587"/>
                  <a:gd name="T7" fmla="*/ 61707599 h 545"/>
                  <a:gd name="T8" fmla="*/ 40235806 w 587"/>
                  <a:gd name="T9" fmla="*/ 55315211 h 545"/>
                  <a:gd name="T10" fmla="*/ 24710582 w 587"/>
                  <a:gd name="T11" fmla="*/ 70970385 h 545"/>
                  <a:gd name="T12" fmla="*/ 22770064 w 587"/>
                  <a:gd name="T13" fmla="*/ 70970385 h 545"/>
                  <a:gd name="T14" fmla="*/ 1811390 w 587"/>
                  <a:gd name="T15" fmla="*/ 56228306 h 545"/>
                  <a:gd name="T16" fmla="*/ 0 w 587"/>
                  <a:gd name="T17" fmla="*/ 3652741 h 545"/>
                  <a:gd name="T18" fmla="*/ 5433810 w 587"/>
                  <a:gd name="T19" fmla="*/ 913095 h 545"/>
                  <a:gd name="T20" fmla="*/ 23805247 w 587"/>
                  <a:gd name="T21" fmla="*/ 13828622 h 545"/>
                  <a:gd name="T22" fmla="*/ 48386342 w 587"/>
                  <a:gd name="T23" fmla="*/ 0 h 545"/>
                  <a:gd name="T24" fmla="*/ 52138250 w 587"/>
                  <a:gd name="T25" fmla="*/ 913095 h 545"/>
                  <a:gd name="T26" fmla="*/ 71285894 w 587"/>
                  <a:gd name="T27" fmla="*/ 15655173 h 545"/>
                  <a:gd name="T28" fmla="*/ 71285894 w 587"/>
                  <a:gd name="T29" fmla="*/ 15655173 h 545"/>
                  <a:gd name="T30" fmla="*/ 73097284 w 587"/>
                  <a:gd name="T31" fmla="*/ 18394820 h 545"/>
                  <a:gd name="T32" fmla="*/ 65852084 w 587"/>
                  <a:gd name="T33" fmla="*/ 36789640 h 545"/>
                  <a:gd name="T34" fmla="*/ 19147644 w 587"/>
                  <a:gd name="T35" fmla="*/ 20221371 h 545"/>
                  <a:gd name="T36" fmla="*/ 7245200 w 587"/>
                  <a:gd name="T37" fmla="*/ 10958585 h 545"/>
                  <a:gd name="T38" fmla="*/ 19147644 w 587"/>
                  <a:gd name="T39" fmla="*/ 59881048 h 545"/>
                  <a:gd name="T40" fmla="*/ 59383450 w 587"/>
                  <a:gd name="T41" fmla="*/ 39660038 h 545"/>
                  <a:gd name="T42" fmla="*/ 75814009 w 587"/>
                  <a:gd name="T43" fmla="*/ 55315211 h 545"/>
                  <a:gd name="T44" fmla="*/ 43858227 w 587"/>
                  <a:gd name="T45" fmla="*/ 55315211 h 545"/>
                  <a:gd name="T46" fmla="*/ 52138250 w 587"/>
                  <a:gd name="T47" fmla="*/ 58967953 h 545"/>
                  <a:gd name="T48" fmla="*/ 55761030 w 587"/>
                  <a:gd name="T49" fmla="*/ 58967953 h 545"/>
                  <a:gd name="T50" fmla="*/ 59383450 w 587"/>
                  <a:gd name="T51" fmla="*/ 66404187 h 545"/>
                  <a:gd name="T52" fmla="*/ 63005871 w 587"/>
                  <a:gd name="T53" fmla="*/ 58967953 h 545"/>
                  <a:gd name="T54" fmla="*/ 70380199 w 587"/>
                  <a:gd name="T55" fmla="*/ 55315211 h 545"/>
                  <a:gd name="T56" fmla="*/ 63005871 w 587"/>
                  <a:gd name="T57" fmla="*/ 51531718 h 545"/>
                  <a:gd name="T58" fmla="*/ 59383450 w 587"/>
                  <a:gd name="T59" fmla="*/ 44225874 h 545"/>
                  <a:gd name="T60" fmla="*/ 55761030 w 587"/>
                  <a:gd name="T61" fmla="*/ 51531718 h 545"/>
                  <a:gd name="T62" fmla="*/ 48386342 w 587"/>
                  <a:gd name="T63" fmla="*/ 55315211 h 54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87" h="545">
                    <a:moveTo>
                      <a:pt x="509" y="155"/>
                    </a:moveTo>
                    <a:lnTo>
                      <a:pt x="509" y="155"/>
                    </a:lnTo>
                    <a:cubicBezTo>
                      <a:pt x="417" y="84"/>
                      <a:pt x="417" y="84"/>
                      <a:pt x="417" y="84"/>
                    </a:cubicBezTo>
                    <a:cubicBezTo>
                      <a:pt x="417" y="282"/>
                      <a:pt x="417" y="282"/>
                      <a:pt x="417" y="282"/>
                    </a:cubicBezTo>
                    <a:cubicBezTo>
                      <a:pt x="396" y="289"/>
                      <a:pt x="374" y="297"/>
                      <a:pt x="360" y="318"/>
                    </a:cubicBezTo>
                    <a:cubicBezTo>
                      <a:pt x="360" y="77"/>
                      <a:pt x="360" y="77"/>
                      <a:pt x="360"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91" y="544"/>
                      <a:pt x="184" y="544"/>
                      <a:pt x="176" y="544"/>
                    </a:cubicBezTo>
                    <a:cubicBezTo>
                      <a:pt x="169" y="544"/>
                      <a:pt x="169" y="544"/>
                      <a:pt x="162"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2" y="0"/>
                      <a:pt x="42" y="7"/>
                    </a:cubicBezTo>
                    <a:cubicBezTo>
                      <a:pt x="184" y="106"/>
                      <a:pt x="184" y="106"/>
                      <a:pt x="184" y="106"/>
                    </a:cubicBezTo>
                    <a:cubicBezTo>
                      <a:pt x="374" y="0"/>
                      <a:pt x="374" y="0"/>
                      <a:pt x="374" y="0"/>
                    </a:cubicBezTo>
                    <a:cubicBezTo>
                      <a:pt x="374" y="0"/>
                      <a:pt x="382" y="0"/>
                      <a:pt x="389" y="0"/>
                    </a:cubicBezTo>
                    <a:cubicBezTo>
                      <a:pt x="396" y="0"/>
                      <a:pt x="396" y="0"/>
                      <a:pt x="403" y="7"/>
                    </a:cubicBezTo>
                    <a:cubicBezTo>
                      <a:pt x="551" y="120"/>
                      <a:pt x="551" y="120"/>
                      <a:pt x="551" y="120"/>
                    </a:cubicBezTo>
                    <a:cubicBezTo>
                      <a:pt x="558" y="127"/>
                      <a:pt x="565" y="134"/>
                      <a:pt x="565" y="141"/>
                    </a:cubicBezTo>
                    <a:cubicBezTo>
                      <a:pt x="565" y="318"/>
                      <a:pt x="565" y="318"/>
                      <a:pt x="565" y="318"/>
                    </a:cubicBezTo>
                    <a:cubicBezTo>
                      <a:pt x="551" y="297"/>
                      <a:pt x="530" y="289"/>
                      <a:pt x="509" y="282"/>
                    </a:cubicBezTo>
                    <a:lnTo>
                      <a:pt x="509" y="155"/>
                    </a:lnTo>
                    <a:close/>
                    <a:moveTo>
                      <a:pt x="148" y="155"/>
                    </a:moveTo>
                    <a:lnTo>
                      <a:pt x="148" y="155"/>
                    </a:lnTo>
                    <a:cubicBezTo>
                      <a:pt x="56" y="84"/>
                      <a:pt x="56" y="84"/>
                      <a:pt x="56" y="84"/>
                    </a:cubicBezTo>
                    <a:cubicBezTo>
                      <a:pt x="56" y="388"/>
                      <a:pt x="56" y="388"/>
                      <a:pt x="56" y="388"/>
                    </a:cubicBezTo>
                    <a:cubicBezTo>
                      <a:pt x="148" y="459"/>
                      <a:pt x="148" y="459"/>
                      <a:pt x="148" y="459"/>
                    </a:cubicBezTo>
                    <a:lnTo>
                      <a:pt x="148" y="155"/>
                    </a:lnTo>
                    <a:close/>
                    <a:moveTo>
                      <a:pt x="459" y="304"/>
                    </a:moveTo>
                    <a:lnTo>
                      <a:pt x="459" y="304"/>
                    </a:lnTo>
                    <a:cubicBezTo>
                      <a:pt x="530" y="304"/>
                      <a:pt x="586" y="353"/>
                      <a:pt x="586" y="424"/>
                    </a:cubicBezTo>
                    <a:cubicBezTo>
                      <a:pt x="586" y="495"/>
                      <a:pt x="530" y="544"/>
                      <a:pt x="459" y="544"/>
                    </a:cubicBezTo>
                    <a:cubicBezTo>
                      <a:pt x="396" y="544"/>
                      <a:pt x="339" y="495"/>
                      <a:pt x="339" y="424"/>
                    </a:cubicBezTo>
                    <a:cubicBezTo>
                      <a:pt x="339" y="353"/>
                      <a:pt x="396" y="304"/>
                      <a:pt x="459" y="304"/>
                    </a:cubicBezTo>
                    <a:close/>
                    <a:moveTo>
                      <a:pt x="403" y="452"/>
                    </a:moveTo>
                    <a:lnTo>
                      <a:pt x="403" y="452"/>
                    </a:lnTo>
                    <a:cubicBezTo>
                      <a:pt x="431" y="452"/>
                      <a:pt x="431" y="452"/>
                      <a:pt x="431" y="452"/>
                    </a:cubicBezTo>
                    <a:cubicBezTo>
                      <a:pt x="431" y="480"/>
                      <a:pt x="431" y="480"/>
                      <a:pt x="431" y="480"/>
                    </a:cubicBezTo>
                    <a:cubicBezTo>
                      <a:pt x="431" y="495"/>
                      <a:pt x="445" y="509"/>
                      <a:pt x="459" y="509"/>
                    </a:cubicBezTo>
                    <a:cubicBezTo>
                      <a:pt x="480" y="509"/>
                      <a:pt x="487" y="495"/>
                      <a:pt x="487" y="480"/>
                    </a:cubicBezTo>
                    <a:cubicBezTo>
                      <a:pt x="487" y="452"/>
                      <a:pt x="487" y="452"/>
                      <a:pt x="487" y="452"/>
                    </a:cubicBezTo>
                    <a:cubicBezTo>
                      <a:pt x="516" y="452"/>
                      <a:pt x="516" y="452"/>
                      <a:pt x="516" y="452"/>
                    </a:cubicBezTo>
                    <a:cubicBezTo>
                      <a:pt x="537" y="452"/>
                      <a:pt x="544" y="438"/>
                      <a:pt x="544" y="424"/>
                    </a:cubicBezTo>
                    <a:cubicBezTo>
                      <a:pt x="544" y="410"/>
                      <a:pt x="537" y="395"/>
                      <a:pt x="516" y="395"/>
                    </a:cubicBezTo>
                    <a:cubicBezTo>
                      <a:pt x="487" y="395"/>
                      <a:pt x="487" y="395"/>
                      <a:pt x="487" y="395"/>
                    </a:cubicBezTo>
                    <a:cubicBezTo>
                      <a:pt x="487" y="367"/>
                      <a:pt x="487" y="367"/>
                      <a:pt x="487" y="367"/>
                    </a:cubicBezTo>
                    <a:cubicBezTo>
                      <a:pt x="487" y="353"/>
                      <a:pt x="480" y="339"/>
                      <a:pt x="459" y="339"/>
                    </a:cubicBezTo>
                    <a:cubicBezTo>
                      <a:pt x="445" y="339"/>
                      <a:pt x="431" y="353"/>
                      <a:pt x="431" y="367"/>
                    </a:cubicBezTo>
                    <a:cubicBezTo>
                      <a:pt x="431" y="395"/>
                      <a:pt x="431" y="395"/>
                      <a:pt x="431" y="395"/>
                    </a:cubicBezTo>
                    <a:cubicBezTo>
                      <a:pt x="403" y="395"/>
                      <a:pt x="403" y="395"/>
                      <a:pt x="403" y="395"/>
                    </a:cubicBezTo>
                    <a:cubicBezTo>
                      <a:pt x="389" y="395"/>
                      <a:pt x="374" y="410"/>
                      <a:pt x="374" y="424"/>
                    </a:cubicBezTo>
                    <a:cubicBezTo>
                      <a:pt x="374" y="438"/>
                      <a:pt x="389" y="452"/>
                      <a:pt x="403" y="452"/>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37" name="Freeform 102"/>
              <p:cNvSpPr>
                <a:spLocks noChangeArrowheads="1"/>
              </p:cNvSpPr>
              <p:nvPr/>
            </p:nvSpPr>
            <p:spPr bwMode="auto">
              <a:xfrm>
                <a:off x="3058320" y="1992312"/>
                <a:ext cx="203200" cy="196850"/>
              </a:xfrm>
              <a:custGeom>
                <a:avLst/>
                <a:gdLst>
                  <a:gd name="T0" fmla="*/ 72822069 w 566"/>
                  <a:gd name="T1" fmla="*/ 67317282 h 545"/>
                  <a:gd name="T2" fmla="*/ 72822069 w 566"/>
                  <a:gd name="T3" fmla="*/ 67317282 h 545"/>
                  <a:gd name="T4" fmla="*/ 69213295 w 566"/>
                  <a:gd name="T5" fmla="*/ 70970385 h 545"/>
                  <a:gd name="T6" fmla="*/ 66506355 w 566"/>
                  <a:gd name="T7" fmla="*/ 70970385 h 545"/>
                  <a:gd name="T8" fmla="*/ 66506355 w 566"/>
                  <a:gd name="T9" fmla="*/ 70970385 h 545"/>
                  <a:gd name="T10" fmla="*/ 49106547 w 566"/>
                  <a:gd name="T11" fmla="*/ 57141401 h 545"/>
                  <a:gd name="T12" fmla="*/ 24617716 w 566"/>
                  <a:gd name="T13" fmla="*/ 70970385 h 545"/>
                  <a:gd name="T14" fmla="*/ 24617716 w 566"/>
                  <a:gd name="T15" fmla="*/ 70970385 h 545"/>
                  <a:gd name="T16" fmla="*/ 22684444 w 566"/>
                  <a:gd name="T17" fmla="*/ 70970385 h 545"/>
                  <a:gd name="T18" fmla="*/ 20880057 w 566"/>
                  <a:gd name="T19" fmla="*/ 70970385 h 545"/>
                  <a:gd name="T20" fmla="*/ 902194 w 566"/>
                  <a:gd name="T21" fmla="*/ 56228306 h 545"/>
                  <a:gd name="T22" fmla="*/ 0 w 566"/>
                  <a:gd name="T23" fmla="*/ 52444813 h 545"/>
                  <a:gd name="T24" fmla="*/ 0 w 566"/>
                  <a:gd name="T25" fmla="*/ 3652741 h 545"/>
                  <a:gd name="T26" fmla="*/ 3608775 w 566"/>
                  <a:gd name="T27" fmla="*/ 0 h 545"/>
                  <a:gd name="T28" fmla="*/ 5413162 w 566"/>
                  <a:gd name="T29" fmla="*/ 913095 h 545"/>
                  <a:gd name="T30" fmla="*/ 5413162 w 566"/>
                  <a:gd name="T31" fmla="*/ 913095 h 545"/>
                  <a:gd name="T32" fmla="*/ 22684444 w 566"/>
                  <a:gd name="T33" fmla="*/ 13828622 h 545"/>
                  <a:gd name="T34" fmla="*/ 48204353 w 566"/>
                  <a:gd name="T35" fmla="*/ 0 h 545"/>
                  <a:gd name="T36" fmla="*/ 48204353 w 566"/>
                  <a:gd name="T37" fmla="*/ 0 h 545"/>
                  <a:gd name="T38" fmla="*/ 49106547 w 566"/>
                  <a:gd name="T39" fmla="*/ 0 h 545"/>
                  <a:gd name="T40" fmla="*/ 51942013 w 566"/>
                  <a:gd name="T41" fmla="*/ 913095 h 545"/>
                  <a:gd name="T42" fmla="*/ 51942013 w 566"/>
                  <a:gd name="T43" fmla="*/ 913095 h 545"/>
                  <a:gd name="T44" fmla="*/ 71017682 w 566"/>
                  <a:gd name="T45" fmla="*/ 15655173 h 545"/>
                  <a:gd name="T46" fmla="*/ 71017682 w 566"/>
                  <a:gd name="T47" fmla="*/ 15655173 h 545"/>
                  <a:gd name="T48" fmla="*/ 71017682 w 566"/>
                  <a:gd name="T49" fmla="*/ 15655173 h 545"/>
                  <a:gd name="T50" fmla="*/ 71017682 w 566"/>
                  <a:gd name="T51" fmla="*/ 15655173 h 545"/>
                  <a:gd name="T52" fmla="*/ 72822069 w 566"/>
                  <a:gd name="T53" fmla="*/ 18394820 h 545"/>
                  <a:gd name="T54" fmla="*/ 72822069 w 566"/>
                  <a:gd name="T55" fmla="*/ 67317282 h 545"/>
                  <a:gd name="T56" fmla="*/ 19075669 w 566"/>
                  <a:gd name="T57" fmla="*/ 59881048 h 545"/>
                  <a:gd name="T58" fmla="*/ 19075669 w 566"/>
                  <a:gd name="T59" fmla="*/ 59881048 h 545"/>
                  <a:gd name="T60" fmla="*/ 19075669 w 566"/>
                  <a:gd name="T61" fmla="*/ 20221371 h 545"/>
                  <a:gd name="T62" fmla="*/ 7217908 w 566"/>
                  <a:gd name="T63" fmla="*/ 10958585 h 545"/>
                  <a:gd name="T64" fmla="*/ 7217908 w 566"/>
                  <a:gd name="T65" fmla="*/ 50618623 h 545"/>
                  <a:gd name="T66" fmla="*/ 19075669 w 566"/>
                  <a:gd name="T67" fmla="*/ 59881048 h 545"/>
                  <a:gd name="T68" fmla="*/ 45497772 w 566"/>
                  <a:gd name="T69" fmla="*/ 10045490 h 545"/>
                  <a:gd name="T70" fmla="*/ 45497772 w 566"/>
                  <a:gd name="T71" fmla="*/ 10045490 h 545"/>
                  <a:gd name="T72" fmla="*/ 26422103 w 566"/>
                  <a:gd name="T73" fmla="*/ 20221371 h 545"/>
                  <a:gd name="T74" fmla="*/ 26422103 w 566"/>
                  <a:gd name="T75" fmla="*/ 61707599 h 545"/>
                  <a:gd name="T76" fmla="*/ 45497772 w 566"/>
                  <a:gd name="T77" fmla="*/ 50618623 h 545"/>
                  <a:gd name="T78" fmla="*/ 45497772 w 566"/>
                  <a:gd name="T79" fmla="*/ 10045490 h 545"/>
                  <a:gd name="T80" fmla="*/ 65604161 w 566"/>
                  <a:gd name="T81" fmla="*/ 20221371 h 545"/>
                  <a:gd name="T82" fmla="*/ 65604161 w 566"/>
                  <a:gd name="T83" fmla="*/ 20221371 h 545"/>
                  <a:gd name="T84" fmla="*/ 52844206 w 566"/>
                  <a:gd name="T85" fmla="*/ 10958585 h 545"/>
                  <a:gd name="T86" fmla="*/ 52844206 w 566"/>
                  <a:gd name="T87" fmla="*/ 50618623 h 545"/>
                  <a:gd name="T88" fmla="*/ 65604161 w 566"/>
                  <a:gd name="T89" fmla="*/ 59881048 h 545"/>
                  <a:gd name="T90" fmla="*/ 65604161 w 566"/>
                  <a:gd name="T91" fmla="*/ 20221371 h 545"/>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66" h="545">
                    <a:moveTo>
                      <a:pt x="565" y="516"/>
                    </a:moveTo>
                    <a:lnTo>
                      <a:pt x="565" y="516"/>
                    </a:lnTo>
                    <a:cubicBezTo>
                      <a:pt x="565" y="537"/>
                      <a:pt x="551" y="544"/>
                      <a:pt x="537" y="544"/>
                    </a:cubicBezTo>
                    <a:cubicBezTo>
                      <a:pt x="530" y="544"/>
                      <a:pt x="523" y="544"/>
                      <a:pt x="516" y="544"/>
                    </a:cubicBezTo>
                    <a:cubicBezTo>
                      <a:pt x="381" y="438"/>
                      <a:pt x="381" y="438"/>
                      <a:pt x="381" y="438"/>
                    </a:cubicBezTo>
                    <a:cubicBezTo>
                      <a:pt x="191" y="544"/>
                      <a:pt x="191" y="544"/>
                      <a:pt x="191" y="544"/>
                    </a:cubicBezTo>
                    <a:cubicBezTo>
                      <a:pt x="183" y="544"/>
                      <a:pt x="183" y="544"/>
                      <a:pt x="176" y="544"/>
                    </a:cubicBezTo>
                    <a:cubicBezTo>
                      <a:pt x="169" y="544"/>
                      <a:pt x="162" y="544"/>
                      <a:pt x="162" y="544"/>
                    </a:cubicBezTo>
                    <a:cubicBezTo>
                      <a:pt x="7" y="431"/>
                      <a:pt x="7" y="431"/>
                      <a:pt x="7" y="431"/>
                    </a:cubicBezTo>
                    <a:cubicBezTo>
                      <a:pt x="0" y="424"/>
                      <a:pt x="0" y="417"/>
                      <a:pt x="0" y="402"/>
                    </a:cubicBezTo>
                    <a:cubicBezTo>
                      <a:pt x="0" y="28"/>
                      <a:pt x="0" y="28"/>
                      <a:pt x="0" y="28"/>
                    </a:cubicBezTo>
                    <a:cubicBezTo>
                      <a:pt x="0" y="14"/>
                      <a:pt x="7" y="0"/>
                      <a:pt x="28" y="0"/>
                    </a:cubicBezTo>
                    <a:cubicBezTo>
                      <a:pt x="35" y="0"/>
                      <a:pt x="35" y="0"/>
                      <a:pt x="42" y="7"/>
                    </a:cubicBezTo>
                    <a:cubicBezTo>
                      <a:pt x="176" y="106"/>
                      <a:pt x="176" y="106"/>
                      <a:pt x="176" y="106"/>
                    </a:cubicBezTo>
                    <a:cubicBezTo>
                      <a:pt x="374" y="0"/>
                      <a:pt x="374" y="0"/>
                      <a:pt x="374" y="0"/>
                    </a:cubicBezTo>
                    <a:lnTo>
                      <a:pt x="381" y="0"/>
                    </a:lnTo>
                    <a:cubicBezTo>
                      <a:pt x="389" y="0"/>
                      <a:pt x="396" y="0"/>
                      <a:pt x="403" y="7"/>
                    </a:cubicBezTo>
                    <a:cubicBezTo>
                      <a:pt x="551" y="120"/>
                      <a:pt x="551" y="120"/>
                      <a:pt x="551" y="120"/>
                    </a:cubicBezTo>
                    <a:cubicBezTo>
                      <a:pt x="558" y="127"/>
                      <a:pt x="565" y="134"/>
                      <a:pt x="565" y="141"/>
                    </a:cubicBezTo>
                    <a:lnTo>
                      <a:pt x="565" y="516"/>
                    </a:lnTo>
                    <a:close/>
                    <a:moveTo>
                      <a:pt x="148" y="459"/>
                    </a:moveTo>
                    <a:lnTo>
                      <a:pt x="148" y="459"/>
                    </a:lnTo>
                    <a:cubicBezTo>
                      <a:pt x="148" y="155"/>
                      <a:pt x="148" y="155"/>
                      <a:pt x="148" y="155"/>
                    </a:cubicBezTo>
                    <a:cubicBezTo>
                      <a:pt x="56" y="84"/>
                      <a:pt x="56" y="84"/>
                      <a:pt x="56" y="84"/>
                    </a:cubicBezTo>
                    <a:cubicBezTo>
                      <a:pt x="56" y="388"/>
                      <a:pt x="56" y="388"/>
                      <a:pt x="56" y="388"/>
                    </a:cubicBezTo>
                    <a:lnTo>
                      <a:pt x="148" y="459"/>
                    </a:lnTo>
                    <a:close/>
                    <a:moveTo>
                      <a:pt x="353" y="77"/>
                    </a:moveTo>
                    <a:lnTo>
                      <a:pt x="353" y="77"/>
                    </a:lnTo>
                    <a:cubicBezTo>
                      <a:pt x="205" y="155"/>
                      <a:pt x="205" y="155"/>
                      <a:pt x="205" y="155"/>
                    </a:cubicBezTo>
                    <a:cubicBezTo>
                      <a:pt x="205" y="473"/>
                      <a:pt x="205" y="473"/>
                      <a:pt x="205" y="473"/>
                    </a:cubicBezTo>
                    <a:cubicBezTo>
                      <a:pt x="353" y="388"/>
                      <a:pt x="353" y="388"/>
                      <a:pt x="353" y="388"/>
                    </a:cubicBezTo>
                    <a:lnTo>
                      <a:pt x="353" y="77"/>
                    </a:lnTo>
                    <a:close/>
                    <a:moveTo>
                      <a:pt x="509" y="155"/>
                    </a:moveTo>
                    <a:lnTo>
                      <a:pt x="509" y="155"/>
                    </a:lnTo>
                    <a:cubicBezTo>
                      <a:pt x="410" y="84"/>
                      <a:pt x="410" y="84"/>
                      <a:pt x="410" y="84"/>
                    </a:cubicBezTo>
                    <a:cubicBezTo>
                      <a:pt x="410" y="388"/>
                      <a:pt x="410" y="388"/>
                      <a:pt x="410" y="388"/>
                    </a:cubicBezTo>
                    <a:cubicBezTo>
                      <a:pt x="509" y="459"/>
                      <a:pt x="509" y="459"/>
                      <a:pt x="509" y="459"/>
                    </a:cubicBezTo>
                    <a:lnTo>
                      <a:pt x="509" y="155"/>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38" name="Freeform 103"/>
              <p:cNvSpPr>
                <a:spLocks noChangeArrowheads="1"/>
              </p:cNvSpPr>
              <p:nvPr/>
            </p:nvSpPr>
            <p:spPr bwMode="auto">
              <a:xfrm>
                <a:off x="2672558" y="1981199"/>
                <a:ext cx="215900" cy="217488"/>
              </a:xfrm>
              <a:custGeom>
                <a:avLst/>
                <a:gdLst>
                  <a:gd name="T0" fmla="*/ 73816246 w 601"/>
                  <a:gd name="T1" fmla="*/ 43463279 h 602"/>
                  <a:gd name="T2" fmla="*/ 63750492 w 601"/>
                  <a:gd name="T3" fmla="*/ 43463279 h 602"/>
                  <a:gd name="T4" fmla="*/ 63750492 w 601"/>
                  <a:gd name="T5" fmla="*/ 36023527 h 602"/>
                  <a:gd name="T6" fmla="*/ 73816246 w 601"/>
                  <a:gd name="T7" fmla="*/ 36023527 h 602"/>
                  <a:gd name="T8" fmla="*/ 73816246 w 601"/>
                  <a:gd name="T9" fmla="*/ 43463279 h 602"/>
                  <a:gd name="T10" fmla="*/ 67363674 w 601"/>
                  <a:gd name="T11" fmla="*/ 14748721 h 602"/>
                  <a:gd name="T12" fmla="*/ 59233835 w 601"/>
                  <a:gd name="T13" fmla="*/ 23102139 h 602"/>
                  <a:gd name="T14" fmla="*/ 59233835 w 601"/>
                  <a:gd name="T15" fmla="*/ 23102139 h 602"/>
                  <a:gd name="T16" fmla="*/ 52781263 w 601"/>
                  <a:gd name="T17" fmla="*/ 21274806 h 602"/>
                  <a:gd name="T18" fmla="*/ 54716819 w 601"/>
                  <a:gd name="T19" fmla="*/ 18533807 h 602"/>
                  <a:gd name="T20" fmla="*/ 56523770 w 601"/>
                  <a:gd name="T21" fmla="*/ 16706474 h 602"/>
                  <a:gd name="T22" fmla="*/ 62847017 w 601"/>
                  <a:gd name="T23" fmla="*/ 10180751 h 602"/>
                  <a:gd name="T24" fmla="*/ 69299589 w 601"/>
                  <a:gd name="T25" fmla="*/ 12007722 h 602"/>
                  <a:gd name="T26" fmla="*/ 38198494 w 601"/>
                  <a:gd name="T27" fmla="*/ 54426914 h 602"/>
                  <a:gd name="T28" fmla="*/ 25422674 w 601"/>
                  <a:gd name="T29" fmla="*/ 47117944 h 602"/>
                  <a:gd name="T30" fmla="*/ 23616083 w 601"/>
                  <a:gd name="T31" fmla="*/ 39678193 h 602"/>
                  <a:gd name="T32" fmla="*/ 52781263 w 601"/>
                  <a:gd name="T33" fmla="*/ 39678193 h 602"/>
                  <a:gd name="T34" fmla="*/ 38198494 w 601"/>
                  <a:gd name="T35" fmla="*/ 32368862 h 602"/>
                  <a:gd name="T36" fmla="*/ 30971771 w 601"/>
                  <a:gd name="T37" fmla="*/ 39678193 h 602"/>
                  <a:gd name="T38" fmla="*/ 45554541 w 601"/>
                  <a:gd name="T39" fmla="*/ 39678193 h 602"/>
                  <a:gd name="T40" fmla="*/ 38198494 w 601"/>
                  <a:gd name="T41" fmla="*/ 17620141 h 602"/>
                  <a:gd name="T42" fmla="*/ 34585312 w 601"/>
                  <a:gd name="T43" fmla="*/ 13835055 h 602"/>
                  <a:gd name="T44" fmla="*/ 34585312 w 601"/>
                  <a:gd name="T45" fmla="*/ 3785086 h 602"/>
                  <a:gd name="T46" fmla="*/ 41941000 w 601"/>
                  <a:gd name="T47" fmla="*/ 3785086 h 602"/>
                  <a:gd name="T48" fmla="*/ 41941000 w 601"/>
                  <a:gd name="T49" fmla="*/ 13835055 h 602"/>
                  <a:gd name="T50" fmla="*/ 22712608 w 601"/>
                  <a:gd name="T51" fmla="*/ 60039333 h 602"/>
                  <a:gd name="T52" fmla="*/ 22712608 w 601"/>
                  <a:gd name="T53" fmla="*/ 60039333 h 602"/>
                  <a:gd name="T54" fmla="*/ 14582770 w 601"/>
                  <a:gd name="T55" fmla="*/ 69306056 h 602"/>
                  <a:gd name="T56" fmla="*/ 11743379 w 601"/>
                  <a:gd name="T57" fmla="*/ 70219722 h 602"/>
                  <a:gd name="T58" fmla="*/ 9033313 w 601"/>
                  <a:gd name="T59" fmla="*/ 63693998 h 602"/>
                  <a:gd name="T60" fmla="*/ 15485886 w 601"/>
                  <a:gd name="T61" fmla="*/ 57298334 h 602"/>
                  <a:gd name="T62" fmla="*/ 18195951 w 601"/>
                  <a:gd name="T63" fmla="*/ 55340580 h 602"/>
                  <a:gd name="T64" fmla="*/ 20002542 w 601"/>
                  <a:gd name="T65" fmla="*/ 54426914 h 602"/>
                  <a:gd name="T66" fmla="*/ 22712608 w 601"/>
                  <a:gd name="T67" fmla="*/ 60039333 h 602"/>
                  <a:gd name="T68" fmla="*/ 20002542 w 601"/>
                  <a:gd name="T69" fmla="*/ 24929472 h 602"/>
                  <a:gd name="T70" fmla="*/ 18195951 w 601"/>
                  <a:gd name="T71" fmla="*/ 23102139 h 602"/>
                  <a:gd name="T72" fmla="*/ 15485886 w 601"/>
                  <a:gd name="T73" fmla="*/ 21274806 h 602"/>
                  <a:gd name="T74" fmla="*/ 9033313 w 601"/>
                  <a:gd name="T75" fmla="*/ 14748721 h 602"/>
                  <a:gd name="T76" fmla="*/ 11743379 w 601"/>
                  <a:gd name="T77" fmla="*/ 8353418 h 602"/>
                  <a:gd name="T78" fmla="*/ 14582770 w 601"/>
                  <a:gd name="T79" fmla="*/ 10180751 h 602"/>
                  <a:gd name="T80" fmla="*/ 22712608 w 601"/>
                  <a:gd name="T81" fmla="*/ 18533807 h 602"/>
                  <a:gd name="T82" fmla="*/ 22712608 w 601"/>
                  <a:gd name="T83" fmla="*/ 18533807 h 602"/>
                  <a:gd name="T84" fmla="*/ 20002542 w 601"/>
                  <a:gd name="T85" fmla="*/ 24929472 h 602"/>
                  <a:gd name="T86" fmla="*/ 12646854 w 601"/>
                  <a:gd name="T87" fmla="*/ 36023527 h 602"/>
                  <a:gd name="T88" fmla="*/ 12646854 w 601"/>
                  <a:gd name="T89" fmla="*/ 43463279 h 602"/>
                  <a:gd name="T90" fmla="*/ 3613541 w 601"/>
                  <a:gd name="T91" fmla="*/ 43463279 h 602"/>
                  <a:gd name="T92" fmla="*/ 3613541 w 601"/>
                  <a:gd name="T93" fmla="*/ 36023527 h 602"/>
                  <a:gd name="T94" fmla="*/ 38198494 w 601"/>
                  <a:gd name="T95" fmla="*/ 61866665 h 602"/>
                  <a:gd name="T96" fmla="*/ 41941000 w 601"/>
                  <a:gd name="T97" fmla="*/ 65520970 h 602"/>
                  <a:gd name="T98" fmla="*/ 41941000 w 601"/>
                  <a:gd name="T99" fmla="*/ 74788054 h 602"/>
                  <a:gd name="T100" fmla="*/ 34585312 w 601"/>
                  <a:gd name="T101" fmla="*/ 74788054 h 602"/>
                  <a:gd name="T102" fmla="*/ 34585312 w 601"/>
                  <a:gd name="T103" fmla="*/ 65520970 h 602"/>
                  <a:gd name="T104" fmla="*/ 56523770 w 601"/>
                  <a:gd name="T105" fmla="*/ 54426914 h 602"/>
                  <a:gd name="T106" fmla="*/ 59233835 w 601"/>
                  <a:gd name="T107" fmla="*/ 55340580 h 602"/>
                  <a:gd name="T108" fmla="*/ 59233835 w 601"/>
                  <a:gd name="T109" fmla="*/ 55340580 h 602"/>
                  <a:gd name="T110" fmla="*/ 61040426 w 601"/>
                  <a:gd name="T111" fmla="*/ 57298334 h 602"/>
                  <a:gd name="T112" fmla="*/ 67363674 w 601"/>
                  <a:gd name="T113" fmla="*/ 63693998 h 602"/>
                  <a:gd name="T114" fmla="*/ 65557083 w 601"/>
                  <a:gd name="T115" fmla="*/ 70219722 h 602"/>
                  <a:gd name="T116" fmla="*/ 62847017 w 601"/>
                  <a:gd name="T117" fmla="*/ 69306056 h 602"/>
                  <a:gd name="T118" fmla="*/ 54716819 w 601"/>
                  <a:gd name="T119" fmla="*/ 60039333 h 602"/>
                  <a:gd name="T120" fmla="*/ 54716819 w 601"/>
                  <a:gd name="T121" fmla="*/ 60039333 h 602"/>
                  <a:gd name="T122" fmla="*/ 52781263 w 601"/>
                  <a:gd name="T123" fmla="*/ 58212000 h 60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601" h="602">
                    <a:moveTo>
                      <a:pt x="572" y="333"/>
                    </a:moveTo>
                    <a:lnTo>
                      <a:pt x="572" y="333"/>
                    </a:lnTo>
                    <a:cubicBezTo>
                      <a:pt x="494" y="333"/>
                      <a:pt x="494" y="333"/>
                      <a:pt x="494" y="333"/>
                    </a:cubicBezTo>
                    <a:cubicBezTo>
                      <a:pt x="480" y="333"/>
                      <a:pt x="466" y="318"/>
                      <a:pt x="466" y="304"/>
                    </a:cubicBezTo>
                    <a:cubicBezTo>
                      <a:pt x="466" y="283"/>
                      <a:pt x="480" y="276"/>
                      <a:pt x="494" y="276"/>
                    </a:cubicBezTo>
                    <a:cubicBezTo>
                      <a:pt x="572" y="276"/>
                      <a:pt x="572" y="276"/>
                      <a:pt x="572" y="276"/>
                    </a:cubicBezTo>
                    <a:cubicBezTo>
                      <a:pt x="586" y="276"/>
                      <a:pt x="600" y="283"/>
                      <a:pt x="600" y="304"/>
                    </a:cubicBezTo>
                    <a:cubicBezTo>
                      <a:pt x="600" y="318"/>
                      <a:pt x="586" y="333"/>
                      <a:pt x="572" y="333"/>
                    </a:cubicBezTo>
                    <a:close/>
                    <a:moveTo>
                      <a:pt x="522" y="113"/>
                    </a:moveTo>
                    <a:lnTo>
                      <a:pt x="522" y="113"/>
                    </a:lnTo>
                    <a:cubicBezTo>
                      <a:pt x="473" y="163"/>
                      <a:pt x="473" y="163"/>
                      <a:pt x="473" y="163"/>
                    </a:cubicBezTo>
                    <a:cubicBezTo>
                      <a:pt x="459" y="177"/>
                      <a:pt x="459" y="177"/>
                      <a:pt x="459" y="177"/>
                    </a:cubicBezTo>
                    <a:cubicBezTo>
                      <a:pt x="452" y="184"/>
                      <a:pt x="445" y="191"/>
                      <a:pt x="438" y="191"/>
                    </a:cubicBezTo>
                    <a:cubicBezTo>
                      <a:pt x="424" y="191"/>
                      <a:pt x="409" y="177"/>
                      <a:pt x="409" y="163"/>
                    </a:cubicBezTo>
                    <a:cubicBezTo>
                      <a:pt x="409" y="156"/>
                      <a:pt x="417" y="149"/>
                      <a:pt x="424" y="142"/>
                    </a:cubicBezTo>
                    <a:cubicBezTo>
                      <a:pt x="438" y="128"/>
                      <a:pt x="438" y="128"/>
                      <a:pt x="438" y="128"/>
                    </a:cubicBezTo>
                    <a:cubicBezTo>
                      <a:pt x="487" y="78"/>
                      <a:pt x="487" y="78"/>
                      <a:pt x="487" y="78"/>
                    </a:cubicBezTo>
                    <a:cubicBezTo>
                      <a:pt x="494" y="71"/>
                      <a:pt x="501" y="64"/>
                      <a:pt x="508" y="64"/>
                    </a:cubicBezTo>
                    <a:cubicBezTo>
                      <a:pt x="522" y="64"/>
                      <a:pt x="537" y="78"/>
                      <a:pt x="537" y="92"/>
                    </a:cubicBezTo>
                    <a:cubicBezTo>
                      <a:pt x="537" y="99"/>
                      <a:pt x="530" y="106"/>
                      <a:pt x="522" y="113"/>
                    </a:cubicBezTo>
                    <a:close/>
                    <a:moveTo>
                      <a:pt x="296" y="417"/>
                    </a:moveTo>
                    <a:lnTo>
                      <a:pt x="296" y="417"/>
                    </a:lnTo>
                    <a:cubicBezTo>
                      <a:pt x="254" y="417"/>
                      <a:pt x="219" y="389"/>
                      <a:pt x="197" y="361"/>
                    </a:cubicBezTo>
                    <a:cubicBezTo>
                      <a:pt x="190" y="333"/>
                      <a:pt x="190" y="333"/>
                      <a:pt x="190" y="333"/>
                    </a:cubicBezTo>
                    <a:cubicBezTo>
                      <a:pt x="190" y="318"/>
                      <a:pt x="183" y="311"/>
                      <a:pt x="183" y="304"/>
                    </a:cubicBezTo>
                    <a:cubicBezTo>
                      <a:pt x="183" y="241"/>
                      <a:pt x="233" y="191"/>
                      <a:pt x="296" y="191"/>
                    </a:cubicBezTo>
                    <a:cubicBezTo>
                      <a:pt x="360" y="191"/>
                      <a:pt x="409" y="241"/>
                      <a:pt x="409" y="304"/>
                    </a:cubicBezTo>
                    <a:cubicBezTo>
                      <a:pt x="409" y="368"/>
                      <a:pt x="360" y="417"/>
                      <a:pt x="296" y="417"/>
                    </a:cubicBezTo>
                    <a:close/>
                    <a:moveTo>
                      <a:pt x="296" y="248"/>
                    </a:moveTo>
                    <a:lnTo>
                      <a:pt x="296" y="248"/>
                    </a:lnTo>
                    <a:cubicBezTo>
                      <a:pt x="268" y="248"/>
                      <a:pt x="240" y="269"/>
                      <a:pt x="240" y="304"/>
                    </a:cubicBezTo>
                    <a:cubicBezTo>
                      <a:pt x="240" y="333"/>
                      <a:pt x="268" y="361"/>
                      <a:pt x="296" y="361"/>
                    </a:cubicBezTo>
                    <a:cubicBezTo>
                      <a:pt x="332" y="361"/>
                      <a:pt x="353" y="333"/>
                      <a:pt x="353" y="304"/>
                    </a:cubicBezTo>
                    <a:cubicBezTo>
                      <a:pt x="353" y="269"/>
                      <a:pt x="332" y="248"/>
                      <a:pt x="296" y="248"/>
                    </a:cubicBezTo>
                    <a:close/>
                    <a:moveTo>
                      <a:pt x="296" y="135"/>
                    </a:moveTo>
                    <a:lnTo>
                      <a:pt x="296" y="135"/>
                    </a:lnTo>
                    <a:cubicBezTo>
                      <a:pt x="282" y="135"/>
                      <a:pt x="268" y="120"/>
                      <a:pt x="268" y="106"/>
                    </a:cubicBezTo>
                    <a:cubicBezTo>
                      <a:pt x="268" y="29"/>
                      <a:pt x="268" y="29"/>
                      <a:pt x="268" y="29"/>
                    </a:cubicBezTo>
                    <a:cubicBezTo>
                      <a:pt x="268" y="15"/>
                      <a:pt x="282" y="0"/>
                      <a:pt x="296" y="0"/>
                    </a:cubicBezTo>
                    <a:cubicBezTo>
                      <a:pt x="318" y="0"/>
                      <a:pt x="325" y="15"/>
                      <a:pt x="325" y="29"/>
                    </a:cubicBezTo>
                    <a:cubicBezTo>
                      <a:pt x="325" y="106"/>
                      <a:pt x="325" y="106"/>
                      <a:pt x="325" y="106"/>
                    </a:cubicBezTo>
                    <a:cubicBezTo>
                      <a:pt x="325" y="120"/>
                      <a:pt x="318" y="135"/>
                      <a:pt x="296" y="135"/>
                    </a:cubicBezTo>
                    <a:close/>
                    <a:moveTo>
                      <a:pt x="176" y="460"/>
                    </a:moveTo>
                    <a:lnTo>
                      <a:pt x="176" y="460"/>
                    </a:lnTo>
                    <a:cubicBezTo>
                      <a:pt x="162" y="481"/>
                      <a:pt x="162" y="481"/>
                      <a:pt x="162" y="481"/>
                    </a:cubicBezTo>
                    <a:cubicBezTo>
                      <a:pt x="113" y="531"/>
                      <a:pt x="113" y="531"/>
                      <a:pt x="113" y="531"/>
                    </a:cubicBezTo>
                    <a:cubicBezTo>
                      <a:pt x="106" y="538"/>
                      <a:pt x="98" y="538"/>
                      <a:pt x="91" y="538"/>
                    </a:cubicBezTo>
                    <a:cubicBezTo>
                      <a:pt x="77" y="538"/>
                      <a:pt x="63" y="524"/>
                      <a:pt x="63" y="509"/>
                    </a:cubicBezTo>
                    <a:cubicBezTo>
                      <a:pt x="63" y="502"/>
                      <a:pt x="63" y="495"/>
                      <a:pt x="70" y="488"/>
                    </a:cubicBezTo>
                    <a:cubicBezTo>
                      <a:pt x="120" y="439"/>
                      <a:pt x="120" y="439"/>
                      <a:pt x="120" y="439"/>
                    </a:cubicBezTo>
                    <a:cubicBezTo>
                      <a:pt x="141" y="424"/>
                      <a:pt x="141" y="424"/>
                      <a:pt x="141" y="424"/>
                    </a:cubicBezTo>
                    <a:cubicBezTo>
                      <a:pt x="141" y="417"/>
                      <a:pt x="148" y="417"/>
                      <a:pt x="155" y="417"/>
                    </a:cubicBezTo>
                    <a:cubicBezTo>
                      <a:pt x="176" y="417"/>
                      <a:pt x="183" y="424"/>
                      <a:pt x="183" y="446"/>
                    </a:cubicBezTo>
                    <a:cubicBezTo>
                      <a:pt x="183" y="453"/>
                      <a:pt x="183" y="460"/>
                      <a:pt x="176" y="460"/>
                    </a:cubicBezTo>
                    <a:close/>
                    <a:moveTo>
                      <a:pt x="155" y="191"/>
                    </a:moveTo>
                    <a:lnTo>
                      <a:pt x="155" y="191"/>
                    </a:lnTo>
                    <a:cubicBezTo>
                      <a:pt x="148" y="191"/>
                      <a:pt x="141" y="184"/>
                      <a:pt x="141" y="177"/>
                    </a:cubicBezTo>
                    <a:cubicBezTo>
                      <a:pt x="120" y="163"/>
                      <a:pt x="120" y="163"/>
                      <a:pt x="120" y="163"/>
                    </a:cubicBezTo>
                    <a:cubicBezTo>
                      <a:pt x="70" y="113"/>
                      <a:pt x="70" y="113"/>
                      <a:pt x="70" y="113"/>
                    </a:cubicBezTo>
                    <a:cubicBezTo>
                      <a:pt x="63" y="106"/>
                      <a:pt x="63" y="99"/>
                      <a:pt x="63" y="92"/>
                    </a:cubicBezTo>
                    <a:cubicBezTo>
                      <a:pt x="63" y="78"/>
                      <a:pt x="77" y="64"/>
                      <a:pt x="91" y="64"/>
                    </a:cubicBezTo>
                    <a:cubicBezTo>
                      <a:pt x="98" y="64"/>
                      <a:pt x="106" y="71"/>
                      <a:pt x="113" y="78"/>
                    </a:cubicBezTo>
                    <a:cubicBezTo>
                      <a:pt x="162" y="128"/>
                      <a:pt x="162" y="128"/>
                      <a:pt x="162" y="128"/>
                    </a:cubicBezTo>
                    <a:cubicBezTo>
                      <a:pt x="176" y="142"/>
                      <a:pt x="176" y="142"/>
                      <a:pt x="176" y="142"/>
                    </a:cubicBezTo>
                    <a:cubicBezTo>
                      <a:pt x="183" y="149"/>
                      <a:pt x="183" y="156"/>
                      <a:pt x="183" y="163"/>
                    </a:cubicBezTo>
                    <a:cubicBezTo>
                      <a:pt x="183" y="177"/>
                      <a:pt x="176" y="191"/>
                      <a:pt x="155" y="191"/>
                    </a:cubicBezTo>
                    <a:close/>
                    <a:moveTo>
                      <a:pt x="98" y="276"/>
                    </a:moveTo>
                    <a:lnTo>
                      <a:pt x="98" y="276"/>
                    </a:lnTo>
                    <a:cubicBezTo>
                      <a:pt x="120" y="276"/>
                      <a:pt x="127" y="283"/>
                      <a:pt x="127" y="304"/>
                    </a:cubicBezTo>
                    <a:cubicBezTo>
                      <a:pt x="127" y="318"/>
                      <a:pt x="120" y="333"/>
                      <a:pt x="98" y="333"/>
                    </a:cubicBezTo>
                    <a:cubicBezTo>
                      <a:pt x="28" y="333"/>
                      <a:pt x="28" y="333"/>
                      <a:pt x="28" y="333"/>
                    </a:cubicBezTo>
                    <a:cubicBezTo>
                      <a:pt x="7" y="333"/>
                      <a:pt x="0" y="318"/>
                      <a:pt x="0" y="304"/>
                    </a:cubicBezTo>
                    <a:cubicBezTo>
                      <a:pt x="0" y="283"/>
                      <a:pt x="7" y="276"/>
                      <a:pt x="28" y="276"/>
                    </a:cubicBezTo>
                    <a:cubicBezTo>
                      <a:pt x="98" y="276"/>
                      <a:pt x="98" y="276"/>
                      <a:pt x="98" y="276"/>
                    </a:cubicBezTo>
                    <a:close/>
                    <a:moveTo>
                      <a:pt x="296" y="474"/>
                    </a:moveTo>
                    <a:lnTo>
                      <a:pt x="296" y="474"/>
                    </a:lnTo>
                    <a:cubicBezTo>
                      <a:pt x="318" y="474"/>
                      <a:pt x="325" y="481"/>
                      <a:pt x="325" y="502"/>
                    </a:cubicBezTo>
                    <a:cubicBezTo>
                      <a:pt x="325" y="573"/>
                      <a:pt x="325" y="573"/>
                      <a:pt x="325" y="573"/>
                    </a:cubicBezTo>
                    <a:cubicBezTo>
                      <a:pt x="325" y="594"/>
                      <a:pt x="318" y="601"/>
                      <a:pt x="296" y="601"/>
                    </a:cubicBezTo>
                    <a:cubicBezTo>
                      <a:pt x="282" y="601"/>
                      <a:pt x="268" y="594"/>
                      <a:pt x="268" y="573"/>
                    </a:cubicBezTo>
                    <a:cubicBezTo>
                      <a:pt x="268" y="502"/>
                      <a:pt x="268" y="502"/>
                      <a:pt x="268" y="502"/>
                    </a:cubicBezTo>
                    <a:cubicBezTo>
                      <a:pt x="268" y="481"/>
                      <a:pt x="282" y="474"/>
                      <a:pt x="296" y="474"/>
                    </a:cubicBezTo>
                    <a:close/>
                    <a:moveTo>
                      <a:pt x="438" y="417"/>
                    </a:moveTo>
                    <a:lnTo>
                      <a:pt x="438" y="417"/>
                    </a:lnTo>
                    <a:cubicBezTo>
                      <a:pt x="445" y="417"/>
                      <a:pt x="452" y="417"/>
                      <a:pt x="459" y="424"/>
                    </a:cubicBezTo>
                    <a:cubicBezTo>
                      <a:pt x="473" y="439"/>
                      <a:pt x="473" y="439"/>
                      <a:pt x="473" y="439"/>
                    </a:cubicBezTo>
                    <a:cubicBezTo>
                      <a:pt x="522" y="488"/>
                      <a:pt x="522" y="488"/>
                      <a:pt x="522" y="488"/>
                    </a:cubicBezTo>
                    <a:cubicBezTo>
                      <a:pt x="530" y="495"/>
                      <a:pt x="537" y="502"/>
                      <a:pt x="537" y="509"/>
                    </a:cubicBezTo>
                    <a:cubicBezTo>
                      <a:pt x="537" y="524"/>
                      <a:pt x="522" y="538"/>
                      <a:pt x="508" y="538"/>
                    </a:cubicBezTo>
                    <a:cubicBezTo>
                      <a:pt x="501" y="538"/>
                      <a:pt x="494" y="538"/>
                      <a:pt x="487" y="531"/>
                    </a:cubicBezTo>
                    <a:cubicBezTo>
                      <a:pt x="438" y="481"/>
                      <a:pt x="438" y="481"/>
                      <a:pt x="438" y="481"/>
                    </a:cubicBezTo>
                    <a:cubicBezTo>
                      <a:pt x="424" y="460"/>
                      <a:pt x="424" y="460"/>
                      <a:pt x="424" y="460"/>
                    </a:cubicBezTo>
                    <a:cubicBezTo>
                      <a:pt x="417" y="460"/>
                      <a:pt x="409" y="453"/>
                      <a:pt x="409" y="446"/>
                    </a:cubicBezTo>
                    <a:cubicBezTo>
                      <a:pt x="409" y="424"/>
                      <a:pt x="424" y="417"/>
                      <a:pt x="438" y="41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39" name="Freeform 104"/>
              <p:cNvSpPr>
                <a:spLocks noChangeArrowheads="1"/>
              </p:cNvSpPr>
              <p:nvPr/>
            </p:nvSpPr>
            <p:spPr bwMode="auto">
              <a:xfrm>
                <a:off x="2310608" y="2001837"/>
                <a:ext cx="177800" cy="176212"/>
              </a:xfrm>
              <a:custGeom>
                <a:avLst/>
                <a:gdLst>
                  <a:gd name="T0" fmla="*/ 59880602 w 496"/>
                  <a:gd name="T1" fmla="*/ 35839503 h 489"/>
                  <a:gd name="T2" fmla="*/ 53584117 w 496"/>
                  <a:gd name="T3" fmla="*/ 32073827 h 489"/>
                  <a:gd name="T4" fmla="*/ 59880602 w 496"/>
                  <a:gd name="T5" fmla="*/ 28437878 h 489"/>
                  <a:gd name="T6" fmla="*/ 59880602 w 496"/>
                  <a:gd name="T7" fmla="*/ 35839503 h 489"/>
                  <a:gd name="T8" fmla="*/ 54483512 w 496"/>
                  <a:gd name="T9" fmla="*/ 13764355 h 489"/>
                  <a:gd name="T10" fmla="*/ 52684721 w 496"/>
                  <a:gd name="T11" fmla="*/ 15582330 h 489"/>
                  <a:gd name="T12" fmla="*/ 46259545 w 496"/>
                  <a:gd name="T13" fmla="*/ 13764355 h 489"/>
                  <a:gd name="T14" fmla="*/ 47159299 w 496"/>
                  <a:gd name="T15" fmla="*/ 11037574 h 489"/>
                  <a:gd name="T16" fmla="*/ 49986176 w 496"/>
                  <a:gd name="T17" fmla="*/ 8180705 h 489"/>
                  <a:gd name="T18" fmla="*/ 56282662 w 496"/>
                  <a:gd name="T19" fmla="*/ 11037574 h 489"/>
                  <a:gd name="T20" fmla="*/ 31739451 w 496"/>
                  <a:gd name="T21" fmla="*/ 46747350 h 489"/>
                  <a:gd name="T22" fmla="*/ 19017789 w 496"/>
                  <a:gd name="T23" fmla="*/ 39475452 h 489"/>
                  <a:gd name="T24" fmla="*/ 17218998 w 496"/>
                  <a:gd name="T25" fmla="*/ 32073827 h 489"/>
                  <a:gd name="T26" fmla="*/ 46259545 w 496"/>
                  <a:gd name="T27" fmla="*/ 32073827 h 489"/>
                  <a:gd name="T28" fmla="*/ 31739451 w 496"/>
                  <a:gd name="T29" fmla="*/ 24801929 h 489"/>
                  <a:gd name="T30" fmla="*/ 24543211 w 496"/>
                  <a:gd name="T31" fmla="*/ 32073827 h 489"/>
                  <a:gd name="T32" fmla="*/ 39063664 w 496"/>
                  <a:gd name="T33" fmla="*/ 32073827 h 489"/>
                  <a:gd name="T34" fmla="*/ 31739451 w 496"/>
                  <a:gd name="T35" fmla="*/ 10128406 h 489"/>
                  <a:gd name="T36" fmla="*/ 28141152 w 496"/>
                  <a:gd name="T37" fmla="*/ 6362731 h 489"/>
                  <a:gd name="T38" fmla="*/ 31739451 w 496"/>
                  <a:gd name="T39" fmla="*/ 0 h 489"/>
                  <a:gd name="T40" fmla="*/ 35465723 w 496"/>
                  <a:gd name="T41" fmla="*/ 6362731 h 489"/>
                  <a:gd name="T42" fmla="*/ 13621057 w 496"/>
                  <a:gd name="T43" fmla="*/ 17400304 h 489"/>
                  <a:gd name="T44" fmla="*/ 10922512 w 496"/>
                  <a:gd name="T45" fmla="*/ 15582330 h 489"/>
                  <a:gd name="T46" fmla="*/ 9123363 w 496"/>
                  <a:gd name="T47" fmla="*/ 13764355 h 489"/>
                  <a:gd name="T48" fmla="*/ 7195881 w 496"/>
                  <a:gd name="T49" fmla="*/ 11037574 h 489"/>
                  <a:gd name="T50" fmla="*/ 13621057 w 496"/>
                  <a:gd name="T51" fmla="*/ 8180705 h 489"/>
                  <a:gd name="T52" fmla="*/ 16319244 w 496"/>
                  <a:gd name="T53" fmla="*/ 11037574 h 489"/>
                  <a:gd name="T54" fmla="*/ 17218998 w 496"/>
                  <a:gd name="T55" fmla="*/ 13764355 h 489"/>
                  <a:gd name="T56" fmla="*/ 10022758 w 496"/>
                  <a:gd name="T57" fmla="*/ 32073827 h 489"/>
                  <a:gd name="T58" fmla="*/ 6296486 w 496"/>
                  <a:gd name="T59" fmla="*/ 35839503 h 489"/>
                  <a:gd name="T60" fmla="*/ 0 w 496"/>
                  <a:gd name="T61" fmla="*/ 32073827 h 489"/>
                  <a:gd name="T62" fmla="*/ 6296486 w 496"/>
                  <a:gd name="T63" fmla="*/ 28437878 h 489"/>
                  <a:gd name="T64" fmla="*/ 10922512 w 496"/>
                  <a:gd name="T65" fmla="*/ 47656157 h 489"/>
                  <a:gd name="T66" fmla="*/ 13621057 w 496"/>
                  <a:gd name="T67" fmla="*/ 46747350 h 489"/>
                  <a:gd name="T68" fmla="*/ 16319244 w 496"/>
                  <a:gd name="T69" fmla="*/ 52331000 h 489"/>
                  <a:gd name="T70" fmla="*/ 10922512 w 496"/>
                  <a:gd name="T71" fmla="*/ 55966949 h 489"/>
                  <a:gd name="T72" fmla="*/ 9123363 w 496"/>
                  <a:gd name="T73" fmla="*/ 50513026 h 489"/>
                  <a:gd name="T74" fmla="*/ 31739451 w 496"/>
                  <a:gd name="T75" fmla="*/ 54148975 h 489"/>
                  <a:gd name="T76" fmla="*/ 35465723 w 496"/>
                  <a:gd name="T77" fmla="*/ 57784924 h 489"/>
                  <a:gd name="T78" fmla="*/ 31739451 w 496"/>
                  <a:gd name="T79" fmla="*/ 63368574 h 489"/>
                  <a:gd name="T80" fmla="*/ 28141152 w 496"/>
                  <a:gd name="T81" fmla="*/ 57784924 h 489"/>
                  <a:gd name="T82" fmla="*/ 49986176 w 496"/>
                  <a:gd name="T83" fmla="*/ 46747350 h 489"/>
                  <a:gd name="T84" fmla="*/ 52684721 w 496"/>
                  <a:gd name="T85" fmla="*/ 47656157 h 489"/>
                  <a:gd name="T86" fmla="*/ 56282662 w 496"/>
                  <a:gd name="T87" fmla="*/ 52331000 h 489"/>
                  <a:gd name="T88" fmla="*/ 49986176 w 496"/>
                  <a:gd name="T89" fmla="*/ 55057782 h 489"/>
                  <a:gd name="T90" fmla="*/ 46259545 w 496"/>
                  <a:gd name="T91" fmla="*/ 50513026 h 4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96" h="489">
                    <a:moveTo>
                      <a:pt x="466" y="276"/>
                    </a:moveTo>
                    <a:lnTo>
                      <a:pt x="466" y="276"/>
                    </a:lnTo>
                    <a:cubicBezTo>
                      <a:pt x="445" y="276"/>
                      <a:pt x="445" y="276"/>
                      <a:pt x="445" y="276"/>
                    </a:cubicBezTo>
                    <a:cubicBezTo>
                      <a:pt x="431" y="276"/>
                      <a:pt x="417" y="261"/>
                      <a:pt x="417" y="247"/>
                    </a:cubicBezTo>
                    <a:cubicBezTo>
                      <a:pt x="417" y="226"/>
                      <a:pt x="431" y="219"/>
                      <a:pt x="445" y="219"/>
                    </a:cubicBezTo>
                    <a:cubicBezTo>
                      <a:pt x="466" y="219"/>
                      <a:pt x="466" y="219"/>
                      <a:pt x="466" y="219"/>
                    </a:cubicBezTo>
                    <a:cubicBezTo>
                      <a:pt x="480" y="219"/>
                      <a:pt x="495" y="226"/>
                      <a:pt x="495" y="247"/>
                    </a:cubicBezTo>
                    <a:cubicBezTo>
                      <a:pt x="495" y="261"/>
                      <a:pt x="480" y="276"/>
                      <a:pt x="466" y="276"/>
                    </a:cubicBezTo>
                    <a:close/>
                    <a:moveTo>
                      <a:pt x="424" y="106"/>
                    </a:moveTo>
                    <a:lnTo>
                      <a:pt x="424" y="106"/>
                    </a:lnTo>
                    <a:cubicBezTo>
                      <a:pt x="410" y="120"/>
                      <a:pt x="410" y="120"/>
                      <a:pt x="410" y="120"/>
                    </a:cubicBezTo>
                    <a:cubicBezTo>
                      <a:pt x="403" y="127"/>
                      <a:pt x="396" y="134"/>
                      <a:pt x="389" y="134"/>
                    </a:cubicBezTo>
                    <a:cubicBezTo>
                      <a:pt x="375" y="134"/>
                      <a:pt x="360" y="120"/>
                      <a:pt x="360" y="106"/>
                    </a:cubicBezTo>
                    <a:cubicBezTo>
                      <a:pt x="360" y="99"/>
                      <a:pt x="360" y="92"/>
                      <a:pt x="367" y="85"/>
                    </a:cubicBezTo>
                    <a:cubicBezTo>
                      <a:pt x="389" y="63"/>
                      <a:pt x="389" y="63"/>
                      <a:pt x="389" y="63"/>
                    </a:cubicBezTo>
                    <a:cubicBezTo>
                      <a:pt x="396" y="56"/>
                      <a:pt x="403" y="56"/>
                      <a:pt x="410" y="56"/>
                    </a:cubicBezTo>
                    <a:cubicBezTo>
                      <a:pt x="424" y="56"/>
                      <a:pt x="438" y="71"/>
                      <a:pt x="438" y="85"/>
                    </a:cubicBezTo>
                    <a:cubicBezTo>
                      <a:pt x="438" y="92"/>
                      <a:pt x="431" y="99"/>
                      <a:pt x="424" y="106"/>
                    </a:cubicBezTo>
                    <a:close/>
                    <a:moveTo>
                      <a:pt x="247" y="360"/>
                    </a:moveTo>
                    <a:lnTo>
                      <a:pt x="247" y="360"/>
                    </a:lnTo>
                    <a:cubicBezTo>
                      <a:pt x="205" y="360"/>
                      <a:pt x="169" y="332"/>
                      <a:pt x="148" y="304"/>
                    </a:cubicBezTo>
                    <a:cubicBezTo>
                      <a:pt x="141" y="276"/>
                      <a:pt x="141" y="276"/>
                      <a:pt x="141" y="276"/>
                    </a:cubicBezTo>
                    <a:cubicBezTo>
                      <a:pt x="134" y="261"/>
                      <a:pt x="134" y="254"/>
                      <a:pt x="134" y="247"/>
                    </a:cubicBezTo>
                    <a:cubicBezTo>
                      <a:pt x="134" y="184"/>
                      <a:pt x="184" y="134"/>
                      <a:pt x="247" y="134"/>
                    </a:cubicBezTo>
                    <a:cubicBezTo>
                      <a:pt x="311" y="134"/>
                      <a:pt x="360" y="184"/>
                      <a:pt x="360" y="247"/>
                    </a:cubicBezTo>
                    <a:cubicBezTo>
                      <a:pt x="360" y="311"/>
                      <a:pt x="311" y="360"/>
                      <a:pt x="247" y="360"/>
                    </a:cubicBezTo>
                    <a:close/>
                    <a:moveTo>
                      <a:pt x="247" y="191"/>
                    </a:moveTo>
                    <a:lnTo>
                      <a:pt x="247" y="191"/>
                    </a:lnTo>
                    <a:cubicBezTo>
                      <a:pt x="219" y="191"/>
                      <a:pt x="191" y="212"/>
                      <a:pt x="191" y="247"/>
                    </a:cubicBezTo>
                    <a:cubicBezTo>
                      <a:pt x="191" y="276"/>
                      <a:pt x="219" y="304"/>
                      <a:pt x="247" y="304"/>
                    </a:cubicBezTo>
                    <a:cubicBezTo>
                      <a:pt x="276" y="304"/>
                      <a:pt x="304" y="276"/>
                      <a:pt x="304" y="247"/>
                    </a:cubicBezTo>
                    <a:cubicBezTo>
                      <a:pt x="304" y="212"/>
                      <a:pt x="276" y="191"/>
                      <a:pt x="247" y="191"/>
                    </a:cubicBezTo>
                    <a:close/>
                    <a:moveTo>
                      <a:pt x="247" y="78"/>
                    </a:moveTo>
                    <a:lnTo>
                      <a:pt x="247" y="78"/>
                    </a:lnTo>
                    <a:cubicBezTo>
                      <a:pt x="233" y="78"/>
                      <a:pt x="219" y="63"/>
                      <a:pt x="219" y="49"/>
                    </a:cubicBezTo>
                    <a:cubicBezTo>
                      <a:pt x="219" y="28"/>
                      <a:pt x="219" y="28"/>
                      <a:pt x="219" y="28"/>
                    </a:cubicBezTo>
                    <a:cubicBezTo>
                      <a:pt x="219" y="14"/>
                      <a:pt x="233" y="0"/>
                      <a:pt x="247" y="0"/>
                    </a:cubicBezTo>
                    <a:cubicBezTo>
                      <a:pt x="261" y="0"/>
                      <a:pt x="276" y="14"/>
                      <a:pt x="276" y="28"/>
                    </a:cubicBezTo>
                    <a:cubicBezTo>
                      <a:pt x="276" y="49"/>
                      <a:pt x="276" y="49"/>
                      <a:pt x="276" y="49"/>
                    </a:cubicBezTo>
                    <a:cubicBezTo>
                      <a:pt x="276" y="63"/>
                      <a:pt x="261" y="78"/>
                      <a:pt x="247" y="78"/>
                    </a:cubicBezTo>
                    <a:close/>
                    <a:moveTo>
                      <a:pt x="106" y="134"/>
                    </a:moveTo>
                    <a:lnTo>
                      <a:pt x="106" y="134"/>
                    </a:lnTo>
                    <a:cubicBezTo>
                      <a:pt x="99" y="134"/>
                      <a:pt x="92" y="127"/>
                      <a:pt x="85" y="120"/>
                    </a:cubicBezTo>
                    <a:cubicBezTo>
                      <a:pt x="71" y="106"/>
                      <a:pt x="71" y="106"/>
                      <a:pt x="71" y="106"/>
                    </a:cubicBezTo>
                    <a:cubicBezTo>
                      <a:pt x="64" y="99"/>
                      <a:pt x="56" y="92"/>
                      <a:pt x="56" y="85"/>
                    </a:cubicBezTo>
                    <a:cubicBezTo>
                      <a:pt x="56" y="71"/>
                      <a:pt x="71" y="56"/>
                      <a:pt x="85" y="56"/>
                    </a:cubicBezTo>
                    <a:cubicBezTo>
                      <a:pt x="92" y="56"/>
                      <a:pt x="99" y="56"/>
                      <a:pt x="106" y="63"/>
                    </a:cubicBezTo>
                    <a:cubicBezTo>
                      <a:pt x="127" y="85"/>
                      <a:pt x="127" y="85"/>
                      <a:pt x="127" y="85"/>
                    </a:cubicBezTo>
                    <a:cubicBezTo>
                      <a:pt x="134" y="92"/>
                      <a:pt x="134" y="99"/>
                      <a:pt x="134" y="106"/>
                    </a:cubicBezTo>
                    <a:cubicBezTo>
                      <a:pt x="134" y="120"/>
                      <a:pt x="120" y="134"/>
                      <a:pt x="106" y="134"/>
                    </a:cubicBezTo>
                    <a:close/>
                    <a:moveTo>
                      <a:pt x="78" y="247"/>
                    </a:moveTo>
                    <a:lnTo>
                      <a:pt x="78" y="247"/>
                    </a:lnTo>
                    <a:cubicBezTo>
                      <a:pt x="78" y="261"/>
                      <a:pt x="64" y="276"/>
                      <a:pt x="49" y="276"/>
                    </a:cubicBezTo>
                    <a:cubicBezTo>
                      <a:pt x="28" y="276"/>
                      <a:pt x="28" y="276"/>
                      <a:pt x="28" y="276"/>
                    </a:cubicBezTo>
                    <a:cubicBezTo>
                      <a:pt x="14" y="276"/>
                      <a:pt x="0" y="261"/>
                      <a:pt x="0" y="247"/>
                    </a:cubicBezTo>
                    <a:cubicBezTo>
                      <a:pt x="0" y="226"/>
                      <a:pt x="14" y="219"/>
                      <a:pt x="28" y="219"/>
                    </a:cubicBezTo>
                    <a:cubicBezTo>
                      <a:pt x="49" y="219"/>
                      <a:pt x="49" y="219"/>
                      <a:pt x="49" y="219"/>
                    </a:cubicBezTo>
                    <a:cubicBezTo>
                      <a:pt x="64" y="219"/>
                      <a:pt x="78" y="226"/>
                      <a:pt x="78" y="247"/>
                    </a:cubicBezTo>
                    <a:close/>
                    <a:moveTo>
                      <a:pt x="85" y="367"/>
                    </a:moveTo>
                    <a:lnTo>
                      <a:pt x="85" y="367"/>
                    </a:lnTo>
                    <a:cubicBezTo>
                      <a:pt x="92" y="360"/>
                      <a:pt x="99" y="360"/>
                      <a:pt x="106" y="360"/>
                    </a:cubicBezTo>
                    <a:cubicBezTo>
                      <a:pt x="120" y="360"/>
                      <a:pt x="134" y="367"/>
                      <a:pt x="134" y="389"/>
                    </a:cubicBezTo>
                    <a:cubicBezTo>
                      <a:pt x="134" y="396"/>
                      <a:pt x="134" y="403"/>
                      <a:pt x="127" y="403"/>
                    </a:cubicBezTo>
                    <a:cubicBezTo>
                      <a:pt x="106" y="424"/>
                      <a:pt x="106" y="424"/>
                      <a:pt x="106" y="424"/>
                    </a:cubicBezTo>
                    <a:cubicBezTo>
                      <a:pt x="99" y="431"/>
                      <a:pt x="92" y="431"/>
                      <a:pt x="85" y="431"/>
                    </a:cubicBezTo>
                    <a:cubicBezTo>
                      <a:pt x="71" y="431"/>
                      <a:pt x="56" y="424"/>
                      <a:pt x="56" y="403"/>
                    </a:cubicBezTo>
                    <a:cubicBezTo>
                      <a:pt x="56" y="396"/>
                      <a:pt x="64" y="389"/>
                      <a:pt x="71" y="389"/>
                    </a:cubicBezTo>
                    <a:lnTo>
                      <a:pt x="85" y="367"/>
                    </a:lnTo>
                    <a:close/>
                    <a:moveTo>
                      <a:pt x="247" y="417"/>
                    </a:moveTo>
                    <a:lnTo>
                      <a:pt x="247" y="417"/>
                    </a:lnTo>
                    <a:cubicBezTo>
                      <a:pt x="261" y="417"/>
                      <a:pt x="276" y="424"/>
                      <a:pt x="276" y="445"/>
                    </a:cubicBezTo>
                    <a:cubicBezTo>
                      <a:pt x="276" y="459"/>
                      <a:pt x="276" y="459"/>
                      <a:pt x="276" y="459"/>
                    </a:cubicBezTo>
                    <a:cubicBezTo>
                      <a:pt x="276" y="481"/>
                      <a:pt x="261" y="488"/>
                      <a:pt x="247" y="488"/>
                    </a:cubicBezTo>
                    <a:cubicBezTo>
                      <a:pt x="233" y="488"/>
                      <a:pt x="219" y="481"/>
                      <a:pt x="219" y="459"/>
                    </a:cubicBezTo>
                    <a:cubicBezTo>
                      <a:pt x="219" y="445"/>
                      <a:pt x="219" y="445"/>
                      <a:pt x="219" y="445"/>
                    </a:cubicBezTo>
                    <a:cubicBezTo>
                      <a:pt x="219" y="424"/>
                      <a:pt x="233" y="417"/>
                      <a:pt x="247" y="417"/>
                    </a:cubicBezTo>
                    <a:close/>
                    <a:moveTo>
                      <a:pt x="389" y="360"/>
                    </a:moveTo>
                    <a:lnTo>
                      <a:pt x="389" y="360"/>
                    </a:lnTo>
                    <a:cubicBezTo>
                      <a:pt x="396" y="360"/>
                      <a:pt x="403" y="360"/>
                      <a:pt x="410" y="367"/>
                    </a:cubicBezTo>
                    <a:cubicBezTo>
                      <a:pt x="424" y="389"/>
                      <a:pt x="424" y="389"/>
                      <a:pt x="424" y="389"/>
                    </a:cubicBezTo>
                    <a:cubicBezTo>
                      <a:pt x="431" y="389"/>
                      <a:pt x="438" y="396"/>
                      <a:pt x="438" y="403"/>
                    </a:cubicBezTo>
                    <a:cubicBezTo>
                      <a:pt x="438" y="424"/>
                      <a:pt x="424" y="431"/>
                      <a:pt x="410" y="431"/>
                    </a:cubicBezTo>
                    <a:cubicBezTo>
                      <a:pt x="403" y="431"/>
                      <a:pt x="396" y="431"/>
                      <a:pt x="389" y="424"/>
                    </a:cubicBezTo>
                    <a:cubicBezTo>
                      <a:pt x="367" y="403"/>
                      <a:pt x="367" y="403"/>
                      <a:pt x="367" y="403"/>
                    </a:cubicBezTo>
                    <a:cubicBezTo>
                      <a:pt x="360" y="403"/>
                      <a:pt x="360" y="396"/>
                      <a:pt x="360" y="389"/>
                    </a:cubicBezTo>
                    <a:cubicBezTo>
                      <a:pt x="360" y="367"/>
                      <a:pt x="375" y="360"/>
                      <a:pt x="389" y="360"/>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40" name="Freeform 105"/>
              <p:cNvSpPr>
                <a:spLocks noChangeArrowheads="1"/>
              </p:cNvSpPr>
              <p:nvPr/>
            </p:nvSpPr>
            <p:spPr bwMode="auto">
              <a:xfrm>
                <a:off x="1912145" y="1981199"/>
                <a:ext cx="217488" cy="217488"/>
              </a:xfrm>
              <a:custGeom>
                <a:avLst/>
                <a:gdLst>
                  <a:gd name="T0" fmla="*/ 74788054 w 602"/>
                  <a:gd name="T1" fmla="*/ 63693998 h 602"/>
                  <a:gd name="T2" fmla="*/ 74788054 w 602"/>
                  <a:gd name="T3" fmla="*/ 63693998 h 602"/>
                  <a:gd name="T4" fmla="*/ 62780332 w 602"/>
                  <a:gd name="T5" fmla="*/ 63693998 h 602"/>
                  <a:gd name="T6" fmla="*/ 62780332 w 602"/>
                  <a:gd name="T7" fmla="*/ 45290612 h 602"/>
                  <a:gd name="T8" fmla="*/ 71002968 w 602"/>
                  <a:gd name="T9" fmla="*/ 45290612 h 602"/>
                  <a:gd name="T10" fmla="*/ 71002968 w 602"/>
                  <a:gd name="T11" fmla="*/ 7439751 h 602"/>
                  <a:gd name="T12" fmla="*/ 26756804 w 602"/>
                  <a:gd name="T13" fmla="*/ 7439751 h 602"/>
                  <a:gd name="T14" fmla="*/ 26756804 w 602"/>
                  <a:gd name="T15" fmla="*/ 11094056 h 602"/>
                  <a:gd name="T16" fmla="*/ 19447473 w 602"/>
                  <a:gd name="T17" fmla="*/ 11094056 h 602"/>
                  <a:gd name="T18" fmla="*/ 19447473 w 602"/>
                  <a:gd name="T19" fmla="*/ 3785086 h 602"/>
                  <a:gd name="T20" fmla="*/ 23102139 w 602"/>
                  <a:gd name="T21" fmla="*/ 0 h 602"/>
                  <a:gd name="T22" fmla="*/ 74788054 w 602"/>
                  <a:gd name="T23" fmla="*/ 0 h 602"/>
                  <a:gd name="T24" fmla="*/ 78442719 w 602"/>
                  <a:gd name="T25" fmla="*/ 3785086 h 602"/>
                  <a:gd name="T26" fmla="*/ 78442719 w 602"/>
                  <a:gd name="T27" fmla="*/ 60039333 h 602"/>
                  <a:gd name="T28" fmla="*/ 74788054 w 602"/>
                  <a:gd name="T29" fmla="*/ 63693998 h 602"/>
                  <a:gd name="T30" fmla="*/ 59125666 w 602"/>
                  <a:gd name="T31" fmla="*/ 18533807 h 602"/>
                  <a:gd name="T32" fmla="*/ 59125666 w 602"/>
                  <a:gd name="T33" fmla="*/ 18533807 h 602"/>
                  <a:gd name="T34" fmla="*/ 59125666 w 602"/>
                  <a:gd name="T35" fmla="*/ 74788054 h 602"/>
                  <a:gd name="T36" fmla="*/ 55340580 w 602"/>
                  <a:gd name="T37" fmla="*/ 78442719 h 602"/>
                  <a:gd name="T38" fmla="*/ 3785086 w 602"/>
                  <a:gd name="T39" fmla="*/ 78442719 h 602"/>
                  <a:gd name="T40" fmla="*/ 0 w 602"/>
                  <a:gd name="T41" fmla="*/ 74788054 h 602"/>
                  <a:gd name="T42" fmla="*/ 0 w 602"/>
                  <a:gd name="T43" fmla="*/ 18533807 h 602"/>
                  <a:gd name="T44" fmla="*/ 3785086 w 602"/>
                  <a:gd name="T45" fmla="*/ 14748721 h 602"/>
                  <a:gd name="T46" fmla="*/ 55340580 w 602"/>
                  <a:gd name="T47" fmla="*/ 14748721 h 602"/>
                  <a:gd name="T48" fmla="*/ 59125666 w 602"/>
                  <a:gd name="T49" fmla="*/ 18533807 h 602"/>
                  <a:gd name="T50" fmla="*/ 51685915 w 602"/>
                  <a:gd name="T51" fmla="*/ 22188473 h 602"/>
                  <a:gd name="T52" fmla="*/ 51685915 w 602"/>
                  <a:gd name="T53" fmla="*/ 22188473 h 602"/>
                  <a:gd name="T54" fmla="*/ 7439751 w 602"/>
                  <a:gd name="T55" fmla="*/ 22188473 h 602"/>
                  <a:gd name="T56" fmla="*/ 7439751 w 602"/>
                  <a:gd name="T57" fmla="*/ 60039333 h 602"/>
                  <a:gd name="T58" fmla="*/ 51685915 w 602"/>
                  <a:gd name="T59" fmla="*/ 60039333 h 602"/>
                  <a:gd name="T60" fmla="*/ 51685915 w 602"/>
                  <a:gd name="T61" fmla="*/ 22188473 h 60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602" h="602">
                    <a:moveTo>
                      <a:pt x="573" y="488"/>
                    </a:moveTo>
                    <a:lnTo>
                      <a:pt x="573" y="488"/>
                    </a:lnTo>
                    <a:cubicBezTo>
                      <a:pt x="481" y="488"/>
                      <a:pt x="481" y="488"/>
                      <a:pt x="481" y="488"/>
                    </a:cubicBezTo>
                    <a:cubicBezTo>
                      <a:pt x="481" y="347"/>
                      <a:pt x="481" y="347"/>
                      <a:pt x="481" y="347"/>
                    </a:cubicBezTo>
                    <a:cubicBezTo>
                      <a:pt x="544" y="347"/>
                      <a:pt x="544" y="347"/>
                      <a:pt x="544" y="347"/>
                    </a:cubicBezTo>
                    <a:cubicBezTo>
                      <a:pt x="544" y="57"/>
                      <a:pt x="544" y="57"/>
                      <a:pt x="544" y="57"/>
                    </a:cubicBezTo>
                    <a:cubicBezTo>
                      <a:pt x="205" y="57"/>
                      <a:pt x="205" y="57"/>
                      <a:pt x="205" y="57"/>
                    </a:cubicBezTo>
                    <a:cubicBezTo>
                      <a:pt x="205" y="85"/>
                      <a:pt x="205" y="85"/>
                      <a:pt x="205" y="85"/>
                    </a:cubicBezTo>
                    <a:cubicBezTo>
                      <a:pt x="149" y="85"/>
                      <a:pt x="149" y="85"/>
                      <a:pt x="149" y="85"/>
                    </a:cubicBezTo>
                    <a:cubicBezTo>
                      <a:pt x="149" y="29"/>
                      <a:pt x="149" y="29"/>
                      <a:pt x="149" y="29"/>
                    </a:cubicBezTo>
                    <a:cubicBezTo>
                      <a:pt x="149" y="15"/>
                      <a:pt x="163" y="0"/>
                      <a:pt x="177" y="0"/>
                    </a:cubicBezTo>
                    <a:cubicBezTo>
                      <a:pt x="573" y="0"/>
                      <a:pt x="573" y="0"/>
                      <a:pt x="573" y="0"/>
                    </a:cubicBezTo>
                    <a:cubicBezTo>
                      <a:pt x="594" y="0"/>
                      <a:pt x="601" y="15"/>
                      <a:pt x="601" y="29"/>
                    </a:cubicBezTo>
                    <a:cubicBezTo>
                      <a:pt x="601" y="460"/>
                      <a:pt x="601" y="460"/>
                      <a:pt x="601" y="460"/>
                    </a:cubicBezTo>
                    <a:cubicBezTo>
                      <a:pt x="601" y="481"/>
                      <a:pt x="594" y="488"/>
                      <a:pt x="573" y="488"/>
                    </a:cubicBezTo>
                    <a:close/>
                    <a:moveTo>
                      <a:pt x="453" y="142"/>
                    </a:moveTo>
                    <a:lnTo>
                      <a:pt x="453" y="142"/>
                    </a:lnTo>
                    <a:cubicBezTo>
                      <a:pt x="453" y="573"/>
                      <a:pt x="453" y="573"/>
                      <a:pt x="453" y="573"/>
                    </a:cubicBezTo>
                    <a:cubicBezTo>
                      <a:pt x="453" y="594"/>
                      <a:pt x="439" y="601"/>
                      <a:pt x="424" y="601"/>
                    </a:cubicBezTo>
                    <a:cubicBezTo>
                      <a:pt x="29" y="601"/>
                      <a:pt x="29" y="601"/>
                      <a:pt x="29" y="601"/>
                    </a:cubicBezTo>
                    <a:cubicBezTo>
                      <a:pt x="15" y="601"/>
                      <a:pt x="0" y="594"/>
                      <a:pt x="0" y="573"/>
                    </a:cubicBezTo>
                    <a:cubicBezTo>
                      <a:pt x="0" y="142"/>
                      <a:pt x="0" y="142"/>
                      <a:pt x="0" y="142"/>
                    </a:cubicBezTo>
                    <a:cubicBezTo>
                      <a:pt x="0" y="128"/>
                      <a:pt x="15" y="113"/>
                      <a:pt x="29" y="113"/>
                    </a:cubicBezTo>
                    <a:cubicBezTo>
                      <a:pt x="424" y="113"/>
                      <a:pt x="424" y="113"/>
                      <a:pt x="424" y="113"/>
                    </a:cubicBezTo>
                    <a:cubicBezTo>
                      <a:pt x="439" y="113"/>
                      <a:pt x="453" y="128"/>
                      <a:pt x="453" y="142"/>
                    </a:cubicBezTo>
                    <a:close/>
                    <a:moveTo>
                      <a:pt x="396" y="170"/>
                    </a:moveTo>
                    <a:lnTo>
                      <a:pt x="396" y="170"/>
                    </a:lnTo>
                    <a:cubicBezTo>
                      <a:pt x="57" y="170"/>
                      <a:pt x="57" y="170"/>
                      <a:pt x="57" y="170"/>
                    </a:cubicBezTo>
                    <a:cubicBezTo>
                      <a:pt x="57" y="460"/>
                      <a:pt x="57" y="460"/>
                      <a:pt x="57" y="460"/>
                    </a:cubicBezTo>
                    <a:cubicBezTo>
                      <a:pt x="396" y="460"/>
                      <a:pt x="396" y="460"/>
                      <a:pt x="396" y="460"/>
                    </a:cubicBezTo>
                    <a:lnTo>
                      <a:pt x="396" y="170"/>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41" name="Freeform 106"/>
              <p:cNvSpPr>
                <a:spLocks noChangeArrowheads="1"/>
              </p:cNvSpPr>
              <p:nvPr/>
            </p:nvSpPr>
            <p:spPr bwMode="auto">
              <a:xfrm>
                <a:off x="1558133" y="2001837"/>
                <a:ext cx="163512" cy="176212"/>
              </a:xfrm>
              <a:custGeom>
                <a:avLst/>
                <a:gdLst>
                  <a:gd name="T0" fmla="*/ 55241789 w 453"/>
                  <a:gd name="T1" fmla="*/ 63368574 h 489"/>
                  <a:gd name="T2" fmla="*/ 55241789 w 453"/>
                  <a:gd name="T3" fmla="*/ 63368574 h 489"/>
                  <a:gd name="T4" fmla="*/ 3648158 w 453"/>
                  <a:gd name="T5" fmla="*/ 63368574 h 489"/>
                  <a:gd name="T6" fmla="*/ 0 w 453"/>
                  <a:gd name="T7" fmla="*/ 59602538 h 489"/>
                  <a:gd name="T8" fmla="*/ 0 w 453"/>
                  <a:gd name="T9" fmla="*/ 3635949 h 489"/>
                  <a:gd name="T10" fmla="*/ 3648158 w 453"/>
                  <a:gd name="T11" fmla="*/ 0 h 489"/>
                  <a:gd name="T12" fmla="*/ 55241789 w 453"/>
                  <a:gd name="T13" fmla="*/ 0 h 489"/>
                  <a:gd name="T14" fmla="*/ 58889948 w 453"/>
                  <a:gd name="T15" fmla="*/ 3635949 h 489"/>
                  <a:gd name="T16" fmla="*/ 58889948 w 453"/>
                  <a:gd name="T17" fmla="*/ 59602538 h 489"/>
                  <a:gd name="T18" fmla="*/ 55241789 w 453"/>
                  <a:gd name="T19" fmla="*/ 63368574 h 489"/>
                  <a:gd name="T20" fmla="*/ 51593992 w 453"/>
                  <a:gd name="T21" fmla="*/ 7271898 h 489"/>
                  <a:gd name="T22" fmla="*/ 51593992 w 453"/>
                  <a:gd name="T23" fmla="*/ 7271898 h 489"/>
                  <a:gd name="T24" fmla="*/ 7295956 w 453"/>
                  <a:gd name="T25" fmla="*/ 7271898 h 489"/>
                  <a:gd name="T26" fmla="*/ 7295956 w 453"/>
                  <a:gd name="T27" fmla="*/ 44929375 h 489"/>
                  <a:gd name="T28" fmla="*/ 51593992 w 453"/>
                  <a:gd name="T29" fmla="*/ 44929375 h 489"/>
                  <a:gd name="T30" fmla="*/ 51593992 w 453"/>
                  <a:gd name="T31" fmla="*/ 7271898 h 4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53" h="489">
                    <a:moveTo>
                      <a:pt x="424" y="488"/>
                    </a:moveTo>
                    <a:lnTo>
                      <a:pt x="424" y="488"/>
                    </a:lnTo>
                    <a:cubicBezTo>
                      <a:pt x="28" y="488"/>
                      <a:pt x="28" y="488"/>
                      <a:pt x="28" y="488"/>
                    </a:cubicBezTo>
                    <a:cubicBezTo>
                      <a:pt x="14" y="488"/>
                      <a:pt x="0" y="481"/>
                      <a:pt x="0" y="459"/>
                    </a:cubicBezTo>
                    <a:cubicBezTo>
                      <a:pt x="0" y="28"/>
                      <a:pt x="0" y="28"/>
                      <a:pt x="0" y="28"/>
                    </a:cubicBezTo>
                    <a:cubicBezTo>
                      <a:pt x="0" y="14"/>
                      <a:pt x="14" y="0"/>
                      <a:pt x="28" y="0"/>
                    </a:cubicBezTo>
                    <a:cubicBezTo>
                      <a:pt x="424" y="0"/>
                      <a:pt x="424" y="0"/>
                      <a:pt x="424" y="0"/>
                    </a:cubicBezTo>
                    <a:cubicBezTo>
                      <a:pt x="445" y="0"/>
                      <a:pt x="452" y="14"/>
                      <a:pt x="452" y="28"/>
                    </a:cubicBezTo>
                    <a:cubicBezTo>
                      <a:pt x="452" y="459"/>
                      <a:pt x="452" y="459"/>
                      <a:pt x="452" y="459"/>
                    </a:cubicBezTo>
                    <a:cubicBezTo>
                      <a:pt x="452" y="481"/>
                      <a:pt x="445" y="488"/>
                      <a:pt x="424" y="488"/>
                    </a:cubicBezTo>
                    <a:close/>
                    <a:moveTo>
                      <a:pt x="396" y="56"/>
                    </a:moveTo>
                    <a:lnTo>
                      <a:pt x="396" y="56"/>
                    </a:lnTo>
                    <a:cubicBezTo>
                      <a:pt x="56" y="56"/>
                      <a:pt x="56" y="56"/>
                      <a:pt x="56" y="56"/>
                    </a:cubicBezTo>
                    <a:cubicBezTo>
                      <a:pt x="56" y="346"/>
                      <a:pt x="56" y="346"/>
                      <a:pt x="56" y="346"/>
                    </a:cubicBezTo>
                    <a:cubicBezTo>
                      <a:pt x="396" y="346"/>
                      <a:pt x="396" y="346"/>
                      <a:pt x="396" y="346"/>
                    </a:cubicBezTo>
                    <a:lnTo>
                      <a:pt x="396" y="56"/>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42" name="Freeform 107"/>
              <p:cNvSpPr>
                <a:spLocks noChangeArrowheads="1"/>
              </p:cNvSpPr>
              <p:nvPr/>
            </p:nvSpPr>
            <p:spPr bwMode="auto">
              <a:xfrm>
                <a:off x="1158083" y="1989137"/>
                <a:ext cx="204787" cy="203200"/>
              </a:xfrm>
              <a:custGeom>
                <a:avLst/>
                <a:gdLst>
                  <a:gd name="T0" fmla="*/ 73833840 w 567"/>
                  <a:gd name="T1" fmla="*/ 58257727 h 566"/>
                  <a:gd name="T2" fmla="*/ 70963933 w 567"/>
                  <a:gd name="T3" fmla="*/ 65604161 h 566"/>
                  <a:gd name="T4" fmla="*/ 70050879 w 567"/>
                  <a:gd name="T5" fmla="*/ 72822069 h 566"/>
                  <a:gd name="T6" fmla="*/ 62745726 w 567"/>
                  <a:gd name="T7" fmla="*/ 70115488 h 566"/>
                  <a:gd name="T8" fmla="*/ 55310188 w 567"/>
                  <a:gd name="T9" fmla="*/ 70115488 h 566"/>
                  <a:gd name="T10" fmla="*/ 48005034 w 567"/>
                  <a:gd name="T11" fmla="*/ 72822069 h 566"/>
                  <a:gd name="T12" fmla="*/ 40569497 w 567"/>
                  <a:gd name="T13" fmla="*/ 70115488 h 566"/>
                  <a:gd name="T14" fmla="*/ 33264343 w 567"/>
                  <a:gd name="T15" fmla="*/ 70115488 h 566"/>
                  <a:gd name="T16" fmla="*/ 25828806 w 567"/>
                  <a:gd name="T17" fmla="*/ 72822069 h 566"/>
                  <a:gd name="T18" fmla="*/ 18523652 w 567"/>
                  <a:gd name="T19" fmla="*/ 70115488 h 566"/>
                  <a:gd name="T20" fmla="*/ 11088114 w 567"/>
                  <a:gd name="T21" fmla="*/ 70115488 h 566"/>
                  <a:gd name="T22" fmla="*/ 3782961 w 567"/>
                  <a:gd name="T23" fmla="*/ 72822069 h 566"/>
                  <a:gd name="T24" fmla="*/ 2869907 w 567"/>
                  <a:gd name="T25" fmla="*/ 65604161 h 566"/>
                  <a:gd name="T26" fmla="*/ 0 w 567"/>
                  <a:gd name="T27" fmla="*/ 58257727 h 566"/>
                  <a:gd name="T28" fmla="*/ 2869907 w 567"/>
                  <a:gd name="T29" fmla="*/ 50008741 h 566"/>
                  <a:gd name="T30" fmla="*/ 2869907 w 567"/>
                  <a:gd name="T31" fmla="*/ 43693385 h 566"/>
                  <a:gd name="T32" fmla="*/ 0 w 567"/>
                  <a:gd name="T33" fmla="*/ 36346592 h 566"/>
                  <a:gd name="T34" fmla="*/ 2869907 w 567"/>
                  <a:gd name="T35" fmla="*/ 28226490 h 566"/>
                  <a:gd name="T36" fmla="*/ 2869907 w 567"/>
                  <a:gd name="T37" fmla="*/ 21782250 h 566"/>
                  <a:gd name="T38" fmla="*/ 0 w 567"/>
                  <a:gd name="T39" fmla="*/ 14564342 h 566"/>
                  <a:gd name="T40" fmla="*/ 2869907 w 567"/>
                  <a:gd name="T41" fmla="*/ 6315714 h 566"/>
                  <a:gd name="T42" fmla="*/ 3782961 w 567"/>
                  <a:gd name="T43" fmla="*/ 0 h 566"/>
                  <a:gd name="T44" fmla="*/ 11088114 w 567"/>
                  <a:gd name="T45" fmla="*/ 1804387 h 566"/>
                  <a:gd name="T46" fmla="*/ 18523652 w 567"/>
                  <a:gd name="T47" fmla="*/ 1804387 h 566"/>
                  <a:gd name="T48" fmla="*/ 25828806 w 567"/>
                  <a:gd name="T49" fmla="*/ 0 h 566"/>
                  <a:gd name="T50" fmla="*/ 33264343 w 567"/>
                  <a:gd name="T51" fmla="*/ 1804387 h 566"/>
                  <a:gd name="T52" fmla="*/ 40569497 w 567"/>
                  <a:gd name="T53" fmla="*/ 1804387 h 566"/>
                  <a:gd name="T54" fmla="*/ 48005034 w 567"/>
                  <a:gd name="T55" fmla="*/ 0 h 566"/>
                  <a:gd name="T56" fmla="*/ 55310188 w 567"/>
                  <a:gd name="T57" fmla="*/ 1804387 h 566"/>
                  <a:gd name="T58" fmla="*/ 62745726 w 567"/>
                  <a:gd name="T59" fmla="*/ 1804387 h 566"/>
                  <a:gd name="T60" fmla="*/ 70050879 w 567"/>
                  <a:gd name="T61" fmla="*/ 0 h 566"/>
                  <a:gd name="T62" fmla="*/ 70963933 w 567"/>
                  <a:gd name="T63" fmla="*/ 6315714 h 566"/>
                  <a:gd name="T64" fmla="*/ 73833840 w 567"/>
                  <a:gd name="T65" fmla="*/ 14564342 h 566"/>
                  <a:gd name="T66" fmla="*/ 70963933 w 567"/>
                  <a:gd name="T67" fmla="*/ 21782250 h 566"/>
                  <a:gd name="T68" fmla="*/ 70963933 w 567"/>
                  <a:gd name="T69" fmla="*/ 28226490 h 566"/>
                  <a:gd name="T70" fmla="*/ 73833840 w 567"/>
                  <a:gd name="T71" fmla="*/ 36346592 h 566"/>
                  <a:gd name="T72" fmla="*/ 70963933 w 567"/>
                  <a:gd name="T73" fmla="*/ 43693385 h 566"/>
                  <a:gd name="T74" fmla="*/ 70963933 w 567"/>
                  <a:gd name="T75" fmla="*/ 50008741 h 566"/>
                  <a:gd name="T76" fmla="*/ 73833840 w 567"/>
                  <a:gd name="T77" fmla="*/ 58257727 h 566"/>
                  <a:gd name="T78" fmla="*/ 63658779 w 567"/>
                  <a:gd name="T79" fmla="*/ 9022295 h 566"/>
                  <a:gd name="T80" fmla="*/ 10175061 w 567"/>
                  <a:gd name="T81" fmla="*/ 62768695 h 566"/>
                  <a:gd name="T82" fmla="*/ 63658779 w 567"/>
                  <a:gd name="T83" fmla="*/ 9022295 h 566"/>
                  <a:gd name="T84" fmla="*/ 32351290 w 567"/>
                  <a:gd name="T85" fmla="*/ 48204353 h 566"/>
                  <a:gd name="T86" fmla="*/ 60006203 w 567"/>
                  <a:gd name="T87" fmla="*/ 44595579 h 566"/>
                  <a:gd name="T88" fmla="*/ 13827637 w 567"/>
                  <a:gd name="T89" fmla="*/ 59159921 h 566"/>
                  <a:gd name="T90" fmla="*/ 32351290 w 567"/>
                  <a:gd name="T91" fmla="*/ 48204353 h 566"/>
                  <a:gd name="T92" fmla="*/ 24915752 w 567"/>
                  <a:gd name="T93" fmla="*/ 30933430 h 566"/>
                  <a:gd name="T94" fmla="*/ 24915752 w 567"/>
                  <a:gd name="T95" fmla="*/ 16368729 h 566"/>
                  <a:gd name="T96" fmla="*/ 24915752 w 567"/>
                  <a:gd name="T97" fmla="*/ 30933430 h 56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67" h="566">
                    <a:moveTo>
                      <a:pt x="566" y="452"/>
                    </a:moveTo>
                    <a:lnTo>
                      <a:pt x="566" y="452"/>
                    </a:lnTo>
                    <a:cubicBezTo>
                      <a:pt x="566" y="459"/>
                      <a:pt x="559" y="473"/>
                      <a:pt x="544" y="473"/>
                    </a:cubicBezTo>
                    <a:cubicBezTo>
                      <a:pt x="544" y="509"/>
                      <a:pt x="544" y="509"/>
                      <a:pt x="544" y="509"/>
                    </a:cubicBezTo>
                    <a:cubicBezTo>
                      <a:pt x="559" y="509"/>
                      <a:pt x="566" y="523"/>
                      <a:pt x="566" y="537"/>
                    </a:cubicBezTo>
                    <a:cubicBezTo>
                      <a:pt x="566" y="551"/>
                      <a:pt x="552" y="565"/>
                      <a:pt x="537" y="565"/>
                    </a:cubicBezTo>
                    <a:cubicBezTo>
                      <a:pt x="523" y="565"/>
                      <a:pt x="516" y="558"/>
                      <a:pt x="509" y="544"/>
                    </a:cubicBezTo>
                    <a:cubicBezTo>
                      <a:pt x="481" y="544"/>
                      <a:pt x="481" y="544"/>
                      <a:pt x="481" y="544"/>
                    </a:cubicBezTo>
                    <a:cubicBezTo>
                      <a:pt x="474" y="558"/>
                      <a:pt x="467" y="565"/>
                      <a:pt x="453" y="565"/>
                    </a:cubicBezTo>
                    <a:cubicBezTo>
                      <a:pt x="438" y="565"/>
                      <a:pt x="431" y="558"/>
                      <a:pt x="424" y="544"/>
                    </a:cubicBezTo>
                    <a:cubicBezTo>
                      <a:pt x="396" y="544"/>
                      <a:pt x="396" y="544"/>
                      <a:pt x="396" y="544"/>
                    </a:cubicBezTo>
                    <a:cubicBezTo>
                      <a:pt x="389" y="558"/>
                      <a:pt x="382" y="565"/>
                      <a:pt x="368" y="565"/>
                    </a:cubicBezTo>
                    <a:cubicBezTo>
                      <a:pt x="354" y="565"/>
                      <a:pt x="347" y="558"/>
                      <a:pt x="340" y="544"/>
                    </a:cubicBezTo>
                    <a:cubicBezTo>
                      <a:pt x="311" y="544"/>
                      <a:pt x="311" y="544"/>
                      <a:pt x="311" y="544"/>
                    </a:cubicBezTo>
                    <a:cubicBezTo>
                      <a:pt x="304" y="558"/>
                      <a:pt x="297" y="565"/>
                      <a:pt x="283" y="565"/>
                    </a:cubicBezTo>
                    <a:cubicBezTo>
                      <a:pt x="269" y="565"/>
                      <a:pt x="262" y="558"/>
                      <a:pt x="255" y="544"/>
                    </a:cubicBezTo>
                    <a:cubicBezTo>
                      <a:pt x="226" y="544"/>
                      <a:pt x="226" y="544"/>
                      <a:pt x="226" y="544"/>
                    </a:cubicBezTo>
                    <a:cubicBezTo>
                      <a:pt x="219" y="558"/>
                      <a:pt x="212" y="565"/>
                      <a:pt x="198" y="565"/>
                    </a:cubicBezTo>
                    <a:cubicBezTo>
                      <a:pt x="184" y="565"/>
                      <a:pt x="177" y="558"/>
                      <a:pt x="170" y="544"/>
                    </a:cubicBezTo>
                    <a:cubicBezTo>
                      <a:pt x="142" y="544"/>
                      <a:pt x="142" y="544"/>
                      <a:pt x="142" y="544"/>
                    </a:cubicBezTo>
                    <a:cubicBezTo>
                      <a:pt x="135" y="558"/>
                      <a:pt x="128" y="565"/>
                      <a:pt x="113" y="565"/>
                    </a:cubicBezTo>
                    <a:cubicBezTo>
                      <a:pt x="99" y="565"/>
                      <a:pt x="92" y="558"/>
                      <a:pt x="85" y="544"/>
                    </a:cubicBezTo>
                    <a:cubicBezTo>
                      <a:pt x="57" y="544"/>
                      <a:pt x="57" y="544"/>
                      <a:pt x="57" y="544"/>
                    </a:cubicBezTo>
                    <a:cubicBezTo>
                      <a:pt x="50" y="558"/>
                      <a:pt x="43" y="565"/>
                      <a:pt x="29" y="565"/>
                    </a:cubicBezTo>
                    <a:cubicBezTo>
                      <a:pt x="15" y="565"/>
                      <a:pt x="0" y="551"/>
                      <a:pt x="0" y="537"/>
                    </a:cubicBezTo>
                    <a:cubicBezTo>
                      <a:pt x="0" y="523"/>
                      <a:pt x="7" y="509"/>
                      <a:pt x="22" y="509"/>
                    </a:cubicBezTo>
                    <a:cubicBezTo>
                      <a:pt x="22" y="473"/>
                      <a:pt x="22" y="473"/>
                      <a:pt x="22" y="473"/>
                    </a:cubicBezTo>
                    <a:cubicBezTo>
                      <a:pt x="7" y="473"/>
                      <a:pt x="0" y="459"/>
                      <a:pt x="0" y="452"/>
                    </a:cubicBezTo>
                    <a:cubicBezTo>
                      <a:pt x="0" y="438"/>
                      <a:pt x="7" y="424"/>
                      <a:pt x="22" y="424"/>
                    </a:cubicBezTo>
                    <a:cubicBezTo>
                      <a:pt x="22" y="388"/>
                      <a:pt x="22" y="388"/>
                      <a:pt x="22" y="388"/>
                    </a:cubicBezTo>
                    <a:cubicBezTo>
                      <a:pt x="7" y="388"/>
                      <a:pt x="0" y="374"/>
                      <a:pt x="0" y="367"/>
                    </a:cubicBezTo>
                    <a:cubicBezTo>
                      <a:pt x="0" y="353"/>
                      <a:pt x="7" y="339"/>
                      <a:pt x="22" y="339"/>
                    </a:cubicBezTo>
                    <a:cubicBezTo>
                      <a:pt x="22" y="304"/>
                      <a:pt x="22" y="304"/>
                      <a:pt x="22" y="304"/>
                    </a:cubicBezTo>
                    <a:cubicBezTo>
                      <a:pt x="7" y="304"/>
                      <a:pt x="0" y="289"/>
                      <a:pt x="0" y="282"/>
                    </a:cubicBezTo>
                    <a:cubicBezTo>
                      <a:pt x="0" y="268"/>
                      <a:pt x="7" y="254"/>
                      <a:pt x="22" y="254"/>
                    </a:cubicBezTo>
                    <a:cubicBezTo>
                      <a:pt x="22" y="219"/>
                      <a:pt x="22" y="219"/>
                      <a:pt x="22" y="219"/>
                    </a:cubicBezTo>
                    <a:cubicBezTo>
                      <a:pt x="7" y="219"/>
                      <a:pt x="0" y="205"/>
                      <a:pt x="0" y="198"/>
                    </a:cubicBezTo>
                    <a:cubicBezTo>
                      <a:pt x="0" y="183"/>
                      <a:pt x="7" y="169"/>
                      <a:pt x="22" y="169"/>
                    </a:cubicBezTo>
                    <a:cubicBezTo>
                      <a:pt x="22" y="134"/>
                      <a:pt x="22" y="134"/>
                      <a:pt x="22" y="134"/>
                    </a:cubicBezTo>
                    <a:cubicBezTo>
                      <a:pt x="7" y="134"/>
                      <a:pt x="0" y="120"/>
                      <a:pt x="0" y="113"/>
                    </a:cubicBezTo>
                    <a:cubicBezTo>
                      <a:pt x="0" y="98"/>
                      <a:pt x="7" y="84"/>
                      <a:pt x="22" y="84"/>
                    </a:cubicBezTo>
                    <a:cubicBezTo>
                      <a:pt x="22" y="49"/>
                      <a:pt x="22" y="49"/>
                      <a:pt x="22" y="49"/>
                    </a:cubicBezTo>
                    <a:cubicBezTo>
                      <a:pt x="7" y="49"/>
                      <a:pt x="0" y="35"/>
                      <a:pt x="0" y="28"/>
                    </a:cubicBezTo>
                    <a:cubicBezTo>
                      <a:pt x="0" y="7"/>
                      <a:pt x="15" y="0"/>
                      <a:pt x="29" y="0"/>
                    </a:cubicBezTo>
                    <a:cubicBezTo>
                      <a:pt x="43" y="0"/>
                      <a:pt x="50" y="7"/>
                      <a:pt x="57" y="14"/>
                    </a:cubicBezTo>
                    <a:cubicBezTo>
                      <a:pt x="85" y="14"/>
                      <a:pt x="85" y="14"/>
                      <a:pt x="85" y="14"/>
                    </a:cubicBezTo>
                    <a:cubicBezTo>
                      <a:pt x="92" y="7"/>
                      <a:pt x="99" y="0"/>
                      <a:pt x="113" y="0"/>
                    </a:cubicBezTo>
                    <a:cubicBezTo>
                      <a:pt x="128" y="0"/>
                      <a:pt x="135" y="7"/>
                      <a:pt x="142" y="14"/>
                    </a:cubicBezTo>
                    <a:cubicBezTo>
                      <a:pt x="170" y="14"/>
                      <a:pt x="170" y="14"/>
                      <a:pt x="170" y="14"/>
                    </a:cubicBezTo>
                    <a:cubicBezTo>
                      <a:pt x="177" y="7"/>
                      <a:pt x="184" y="0"/>
                      <a:pt x="198" y="0"/>
                    </a:cubicBezTo>
                    <a:cubicBezTo>
                      <a:pt x="212" y="0"/>
                      <a:pt x="219" y="7"/>
                      <a:pt x="226" y="14"/>
                    </a:cubicBezTo>
                    <a:cubicBezTo>
                      <a:pt x="255" y="14"/>
                      <a:pt x="255" y="14"/>
                      <a:pt x="255" y="14"/>
                    </a:cubicBezTo>
                    <a:cubicBezTo>
                      <a:pt x="262" y="7"/>
                      <a:pt x="269" y="0"/>
                      <a:pt x="283" y="0"/>
                    </a:cubicBezTo>
                    <a:cubicBezTo>
                      <a:pt x="297" y="0"/>
                      <a:pt x="304" y="7"/>
                      <a:pt x="311" y="14"/>
                    </a:cubicBezTo>
                    <a:cubicBezTo>
                      <a:pt x="340" y="14"/>
                      <a:pt x="340" y="14"/>
                      <a:pt x="340" y="14"/>
                    </a:cubicBezTo>
                    <a:cubicBezTo>
                      <a:pt x="347" y="7"/>
                      <a:pt x="354" y="0"/>
                      <a:pt x="368" y="0"/>
                    </a:cubicBezTo>
                    <a:cubicBezTo>
                      <a:pt x="382" y="0"/>
                      <a:pt x="389" y="7"/>
                      <a:pt x="396" y="14"/>
                    </a:cubicBezTo>
                    <a:cubicBezTo>
                      <a:pt x="424" y="14"/>
                      <a:pt x="424" y="14"/>
                      <a:pt x="424" y="14"/>
                    </a:cubicBezTo>
                    <a:cubicBezTo>
                      <a:pt x="431" y="7"/>
                      <a:pt x="438" y="0"/>
                      <a:pt x="453" y="0"/>
                    </a:cubicBezTo>
                    <a:cubicBezTo>
                      <a:pt x="467" y="0"/>
                      <a:pt x="474" y="7"/>
                      <a:pt x="481" y="14"/>
                    </a:cubicBezTo>
                    <a:cubicBezTo>
                      <a:pt x="509" y="14"/>
                      <a:pt x="509" y="14"/>
                      <a:pt x="509" y="14"/>
                    </a:cubicBezTo>
                    <a:cubicBezTo>
                      <a:pt x="516" y="7"/>
                      <a:pt x="523" y="0"/>
                      <a:pt x="537" y="0"/>
                    </a:cubicBezTo>
                    <a:cubicBezTo>
                      <a:pt x="552" y="0"/>
                      <a:pt x="566" y="7"/>
                      <a:pt x="566" y="28"/>
                    </a:cubicBezTo>
                    <a:cubicBezTo>
                      <a:pt x="566" y="35"/>
                      <a:pt x="559" y="49"/>
                      <a:pt x="544" y="49"/>
                    </a:cubicBezTo>
                    <a:cubicBezTo>
                      <a:pt x="544" y="84"/>
                      <a:pt x="544" y="84"/>
                      <a:pt x="544" y="84"/>
                    </a:cubicBezTo>
                    <a:cubicBezTo>
                      <a:pt x="559" y="84"/>
                      <a:pt x="566" y="98"/>
                      <a:pt x="566" y="113"/>
                    </a:cubicBezTo>
                    <a:cubicBezTo>
                      <a:pt x="566" y="120"/>
                      <a:pt x="559" y="134"/>
                      <a:pt x="544" y="134"/>
                    </a:cubicBezTo>
                    <a:cubicBezTo>
                      <a:pt x="544" y="169"/>
                      <a:pt x="544" y="169"/>
                      <a:pt x="544" y="169"/>
                    </a:cubicBezTo>
                    <a:cubicBezTo>
                      <a:pt x="559" y="169"/>
                      <a:pt x="566" y="183"/>
                      <a:pt x="566" y="198"/>
                    </a:cubicBezTo>
                    <a:cubicBezTo>
                      <a:pt x="566" y="205"/>
                      <a:pt x="559" y="219"/>
                      <a:pt x="544" y="219"/>
                    </a:cubicBezTo>
                    <a:cubicBezTo>
                      <a:pt x="544" y="254"/>
                      <a:pt x="544" y="254"/>
                      <a:pt x="544" y="254"/>
                    </a:cubicBezTo>
                    <a:cubicBezTo>
                      <a:pt x="559" y="254"/>
                      <a:pt x="566" y="268"/>
                      <a:pt x="566" y="282"/>
                    </a:cubicBezTo>
                    <a:cubicBezTo>
                      <a:pt x="566" y="289"/>
                      <a:pt x="559" y="304"/>
                      <a:pt x="544" y="304"/>
                    </a:cubicBezTo>
                    <a:cubicBezTo>
                      <a:pt x="544" y="339"/>
                      <a:pt x="544" y="339"/>
                      <a:pt x="544" y="339"/>
                    </a:cubicBezTo>
                    <a:cubicBezTo>
                      <a:pt x="559" y="339"/>
                      <a:pt x="566" y="353"/>
                      <a:pt x="566" y="367"/>
                    </a:cubicBezTo>
                    <a:cubicBezTo>
                      <a:pt x="566" y="374"/>
                      <a:pt x="559" y="388"/>
                      <a:pt x="544" y="388"/>
                    </a:cubicBezTo>
                    <a:cubicBezTo>
                      <a:pt x="544" y="424"/>
                      <a:pt x="544" y="424"/>
                      <a:pt x="544" y="424"/>
                    </a:cubicBezTo>
                    <a:cubicBezTo>
                      <a:pt x="559" y="424"/>
                      <a:pt x="566" y="438"/>
                      <a:pt x="566" y="452"/>
                    </a:cubicBezTo>
                    <a:close/>
                    <a:moveTo>
                      <a:pt x="488" y="70"/>
                    </a:moveTo>
                    <a:lnTo>
                      <a:pt x="488" y="70"/>
                    </a:lnTo>
                    <a:cubicBezTo>
                      <a:pt x="78" y="70"/>
                      <a:pt x="78" y="70"/>
                      <a:pt x="78" y="70"/>
                    </a:cubicBezTo>
                    <a:cubicBezTo>
                      <a:pt x="78" y="487"/>
                      <a:pt x="78" y="487"/>
                      <a:pt x="78" y="487"/>
                    </a:cubicBezTo>
                    <a:cubicBezTo>
                      <a:pt x="488" y="487"/>
                      <a:pt x="488" y="487"/>
                      <a:pt x="488" y="487"/>
                    </a:cubicBezTo>
                    <a:lnTo>
                      <a:pt x="488" y="70"/>
                    </a:lnTo>
                    <a:close/>
                    <a:moveTo>
                      <a:pt x="248" y="374"/>
                    </a:moveTo>
                    <a:lnTo>
                      <a:pt x="248" y="374"/>
                    </a:lnTo>
                    <a:cubicBezTo>
                      <a:pt x="375" y="212"/>
                      <a:pt x="375" y="212"/>
                      <a:pt x="375" y="212"/>
                    </a:cubicBezTo>
                    <a:cubicBezTo>
                      <a:pt x="460" y="346"/>
                      <a:pt x="460" y="346"/>
                      <a:pt x="460" y="346"/>
                    </a:cubicBezTo>
                    <a:cubicBezTo>
                      <a:pt x="460" y="459"/>
                      <a:pt x="460" y="459"/>
                      <a:pt x="460" y="459"/>
                    </a:cubicBezTo>
                    <a:cubicBezTo>
                      <a:pt x="106" y="459"/>
                      <a:pt x="106" y="459"/>
                      <a:pt x="106" y="459"/>
                    </a:cubicBezTo>
                    <a:cubicBezTo>
                      <a:pt x="219" y="346"/>
                      <a:pt x="219" y="346"/>
                      <a:pt x="219" y="346"/>
                    </a:cubicBezTo>
                    <a:lnTo>
                      <a:pt x="248" y="374"/>
                    </a:lnTo>
                    <a:close/>
                    <a:moveTo>
                      <a:pt x="191" y="240"/>
                    </a:moveTo>
                    <a:lnTo>
                      <a:pt x="191" y="240"/>
                    </a:lnTo>
                    <a:cubicBezTo>
                      <a:pt x="156" y="240"/>
                      <a:pt x="135" y="219"/>
                      <a:pt x="135" y="183"/>
                    </a:cubicBezTo>
                    <a:cubicBezTo>
                      <a:pt x="135" y="155"/>
                      <a:pt x="156" y="127"/>
                      <a:pt x="191" y="127"/>
                    </a:cubicBezTo>
                    <a:cubicBezTo>
                      <a:pt x="219" y="127"/>
                      <a:pt x="248" y="155"/>
                      <a:pt x="248" y="183"/>
                    </a:cubicBezTo>
                    <a:cubicBezTo>
                      <a:pt x="248" y="219"/>
                      <a:pt x="219" y="240"/>
                      <a:pt x="191" y="240"/>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43" name="Freeform 108"/>
              <p:cNvSpPr>
                <a:spLocks noChangeArrowheads="1"/>
              </p:cNvSpPr>
              <p:nvPr/>
            </p:nvSpPr>
            <p:spPr bwMode="auto">
              <a:xfrm>
                <a:off x="780258" y="1989137"/>
                <a:ext cx="204787" cy="203200"/>
              </a:xfrm>
              <a:custGeom>
                <a:avLst/>
                <a:gdLst>
                  <a:gd name="T0" fmla="*/ 73833840 w 567"/>
                  <a:gd name="T1" fmla="*/ 58257727 h 566"/>
                  <a:gd name="T2" fmla="*/ 70963933 w 567"/>
                  <a:gd name="T3" fmla="*/ 65604161 h 566"/>
                  <a:gd name="T4" fmla="*/ 70050879 w 567"/>
                  <a:gd name="T5" fmla="*/ 72822069 h 566"/>
                  <a:gd name="T6" fmla="*/ 61832672 w 567"/>
                  <a:gd name="T7" fmla="*/ 70115488 h 566"/>
                  <a:gd name="T8" fmla="*/ 55310188 w 567"/>
                  <a:gd name="T9" fmla="*/ 70115488 h 566"/>
                  <a:gd name="T10" fmla="*/ 48005034 w 567"/>
                  <a:gd name="T11" fmla="*/ 72822069 h 566"/>
                  <a:gd name="T12" fmla="*/ 39656443 w 567"/>
                  <a:gd name="T13" fmla="*/ 70115488 h 566"/>
                  <a:gd name="T14" fmla="*/ 33264343 w 567"/>
                  <a:gd name="T15" fmla="*/ 70115488 h 566"/>
                  <a:gd name="T16" fmla="*/ 25828806 w 567"/>
                  <a:gd name="T17" fmla="*/ 72822069 h 566"/>
                  <a:gd name="T18" fmla="*/ 17610598 w 567"/>
                  <a:gd name="T19" fmla="*/ 70115488 h 566"/>
                  <a:gd name="T20" fmla="*/ 11088114 w 567"/>
                  <a:gd name="T21" fmla="*/ 70115488 h 566"/>
                  <a:gd name="T22" fmla="*/ 3782961 w 567"/>
                  <a:gd name="T23" fmla="*/ 72822069 h 566"/>
                  <a:gd name="T24" fmla="*/ 1826108 w 567"/>
                  <a:gd name="T25" fmla="*/ 65604161 h 566"/>
                  <a:gd name="T26" fmla="*/ 0 w 567"/>
                  <a:gd name="T27" fmla="*/ 58257727 h 566"/>
                  <a:gd name="T28" fmla="*/ 1826108 w 567"/>
                  <a:gd name="T29" fmla="*/ 50008741 h 566"/>
                  <a:gd name="T30" fmla="*/ 1826108 w 567"/>
                  <a:gd name="T31" fmla="*/ 43693385 h 566"/>
                  <a:gd name="T32" fmla="*/ 0 w 567"/>
                  <a:gd name="T33" fmla="*/ 36346592 h 566"/>
                  <a:gd name="T34" fmla="*/ 1826108 w 567"/>
                  <a:gd name="T35" fmla="*/ 28226490 h 566"/>
                  <a:gd name="T36" fmla="*/ 1826108 w 567"/>
                  <a:gd name="T37" fmla="*/ 21782250 h 566"/>
                  <a:gd name="T38" fmla="*/ 0 w 567"/>
                  <a:gd name="T39" fmla="*/ 14564342 h 566"/>
                  <a:gd name="T40" fmla="*/ 1826108 w 567"/>
                  <a:gd name="T41" fmla="*/ 6315714 h 566"/>
                  <a:gd name="T42" fmla="*/ 3782961 w 567"/>
                  <a:gd name="T43" fmla="*/ 0 h 566"/>
                  <a:gd name="T44" fmla="*/ 11088114 w 567"/>
                  <a:gd name="T45" fmla="*/ 1804387 h 566"/>
                  <a:gd name="T46" fmla="*/ 17610598 w 567"/>
                  <a:gd name="T47" fmla="*/ 1804387 h 566"/>
                  <a:gd name="T48" fmla="*/ 25828806 w 567"/>
                  <a:gd name="T49" fmla="*/ 0 h 566"/>
                  <a:gd name="T50" fmla="*/ 33264343 w 567"/>
                  <a:gd name="T51" fmla="*/ 1804387 h 566"/>
                  <a:gd name="T52" fmla="*/ 39656443 w 567"/>
                  <a:gd name="T53" fmla="*/ 1804387 h 566"/>
                  <a:gd name="T54" fmla="*/ 48005034 w 567"/>
                  <a:gd name="T55" fmla="*/ 0 h 566"/>
                  <a:gd name="T56" fmla="*/ 55310188 w 567"/>
                  <a:gd name="T57" fmla="*/ 1804387 h 566"/>
                  <a:gd name="T58" fmla="*/ 61832672 w 567"/>
                  <a:gd name="T59" fmla="*/ 1804387 h 566"/>
                  <a:gd name="T60" fmla="*/ 70050879 w 567"/>
                  <a:gd name="T61" fmla="*/ 0 h 566"/>
                  <a:gd name="T62" fmla="*/ 70963933 w 567"/>
                  <a:gd name="T63" fmla="*/ 6315714 h 566"/>
                  <a:gd name="T64" fmla="*/ 73833840 w 567"/>
                  <a:gd name="T65" fmla="*/ 14564342 h 566"/>
                  <a:gd name="T66" fmla="*/ 70963933 w 567"/>
                  <a:gd name="T67" fmla="*/ 21782250 h 566"/>
                  <a:gd name="T68" fmla="*/ 70963933 w 567"/>
                  <a:gd name="T69" fmla="*/ 28226490 h 566"/>
                  <a:gd name="T70" fmla="*/ 73833840 w 567"/>
                  <a:gd name="T71" fmla="*/ 36346592 h 566"/>
                  <a:gd name="T72" fmla="*/ 70963933 w 567"/>
                  <a:gd name="T73" fmla="*/ 43693385 h 566"/>
                  <a:gd name="T74" fmla="*/ 70963933 w 567"/>
                  <a:gd name="T75" fmla="*/ 50008741 h 566"/>
                  <a:gd name="T76" fmla="*/ 73833840 w 567"/>
                  <a:gd name="T77" fmla="*/ 58257727 h 566"/>
                  <a:gd name="T78" fmla="*/ 63658779 w 567"/>
                  <a:gd name="T79" fmla="*/ 9022295 h 566"/>
                  <a:gd name="T80" fmla="*/ 9262007 w 567"/>
                  <a:gd name="T81" fmla="*/ 62768695 h 566"/>
                  <a:gd name="T82" fmla="*/ 63658779 w 567"/>
                  <a:gd name="T83" fmla="*/ 9022295 h 56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567" h="566">
                    <a:moveTo>
                      <a:pt x="566" y="452"/>
                    </a:moveTo>
                    <a:lnTo>
                      <a:pt x="566" y="452"/>
                    </a:lnTo>
                    <a:cubicBezTo>
                      <a:pt x="566" y="459"/>
                      <a:pt x="559" y="473"/>
                      <a:pt x="544" y="473"/>
                    </a:cubicBezTo>
                    <a:cubicBezTo>
                      <a:pt x="544" y="509"/>
                      <a:pt x="544" y="509"/>
                      <a:pt x="544" y="509"/>
                    </a:cubicBezTo>
                    <a:cubicBezTo>
                      <a:pt x="559" y="509"/>
                      <a:pt x="566" y="523"/>
                      <a:pt x="566" y="537"/>
                    </a:cubicBezTo>
                    <a:cubicBezTo>
                      <a:pt x="566" y="551"/>
                      <a:pt x="551" y="565"/>
                      <a:pt x="537" y="565"/>
                    </a:cubicBezTo>
                    <a:cubicBezTo>
                      <a:pt x="523" y="565"/>
                      <a:pt x="509" y="558"/>
                      <a:pt x="509" y="544"/>
                    </a:cubicBezTo>
                    <a:cubicBezTo>
                      <a:pt x="474" y="544"/>
                      <a:pt x="474" y="544"/>
                      <a:pt x="474" y="544"/>
                    </a:cubicBezTo>
                    <a:cubicBezTo>
                      <a:pt x="474" y="558"/>
                      <a:pt x="460" y="565"/>
                      <a:pt x="453" y="565"/>
                    </a:cubicBezTo>
                    <a:cubicBezTo>
                      <a:pt x="438" y="565"/>
                      <a:pt x="424" y="558"/>
                      <a:pt x="424" y="544"/>
                    </a:cubicBezTo>
                    <a:cubicBezTo>
                      <a:pt x="389" y="544"/>
                      <a:pt x="389" y="544"/>
                      <a:pt x="389" y="544"/>
                    </a:cubicBezTo>
                    <a:cubicBezTo>
                      <a:pt x="389" y="558"/>
                      <a:pt x="375" y="565"/>
                      <a:pt x="368" y="565"/>
                    </a:cubicBezTo>
                    <a:cubicBezTo>
                      <a:pt x="354" y="565"/>
                      <a:pt x="340" y="558"/>
                      <a:pt x="340" y="544"/>
                    </a:cubicBezTo>
                    <a:cubicBezTo>
                      <a:pt x="304" y="544"/>
                      <a:pt x="304" y="544"/>
                      <a:pt x="304" y="544"/>
                    </a:cubicBezTo>
                    <a:cubicBezTo>
                      <a:pt x="304" y="558"/>
                      <a:pt x="290" y="565"/>
                      <a:pt x="283" y="565"/>
                    </a:cubicBezTo>
                    <a:cubicBezTo>
                      <a:pt x="269" y="565"/>
                      <a:pt x="255" y="558"/>
                      <a:pt x="255" y="544"/>
                    </a:cubicBezTo>
                    <a:cubicBezTo>
                      <a:pt x="219" y="544"/>
                      <a:pt x="219" y="544"/>
                      <a:pt x="219" y="544"/>
                    </a:cubicBezTo>
                    <a:cubicBezTo>
                      <a:pt x="219" y="558"/>
                      <a:pt x="205" y="565"/>
                      <a:pt x="198" y="565"/>
                    </a:cubicBezTo>
                    <a:cubicBezTo>
                      <a:pt x="184" y="565"/>
                      <a:pt x="170" y="558"/>
                      <a:pt x="170" y="544"/>
                    </a:cubicBezTo>
                    <a:cubicBezTo>
                      <a:pt x="135" y="544"/>
                      <a:pt x="135" y="544"/>
                      <a:pt x="135" y="544"/>
                    </a:cubicBezTo>
                    <a:cubicBezTo>
                      <a:pt x="135" y="558"/>
                      <a:pt x="120" y="565"/>
                      <a:pt x="113" y="565"/>
                    </a:cubicBezTo>
                    <a:cubicBezTo>
                      <a:pt x="99" y="565"/>
                      <a:pt x="85" y="558"/>
                      <a:pt x="85" y="544"/>
                    </a:cubicBezTo>
                    <a:cubicBezTo>
                      <a:pt x="50" y="544"/>
                      <a:pt x="50" y="544"/>
                      <a:pt x="50" y="544"/>
                    </a:cubicBezTo>
                    <a:cubicBezTo>
                      <a:pt x="50" y="558"/>
                      <a:pt x="36" y="565"/>
                      <a:pt x="29" y="565"/>
                    </a:cubicBezTo>
                    <a:cubicBezTo>
                      <a:pt x="7" y="565"/>
                      <a:pt x="0" y="551"/>
                      <a:pt x="0" y="537"/>
                    </a:cubicBezTo>
                    <a:cubicBezTo>
                      <a:pt x="0" y="523"/>
                      <a:pt x="7" y="509"/>
                      <a:pt x="14" y="509"/>
                    </a:cubicBezTo>
                    <a:cubicBezTo>
                      <a:pt x="14" y="473"/>
                      <a:pt x="14" y="473"/>
                      <a:pt x="14" y="473"/>
                    </a:cubicBezTo>
                    <a:cubicBezTo>
                      <a:pt x="7" y="473"/>
                      <a:pt x="0" y="459"/>
                      <a:pt x="0" y="452"/>
                    </a:cubicBezTo>
                    <a:cubicBezTo>
                      <a:pt x="0" y="438"/>
                      <a:pt x="7" y="424"/>
                      <a:pt x="14" y="424"/>
                    </a:cubicBezTo>
                    <a:cubicBezTo>
                      <a:pt x="14" y="388"/>
                      <a:pt x="14" y="388"/>
                      <a:pt x="14" y="388"/>
                    </a:cubicBezTo>
                    <a:cubicBezTo>
                      <a:pt x="7" y="388"/>
                      <a:pt x="0" y="374"/>
                      <a:pt x="0" y="367"/>
                    </a:cubicBezTo>
                    <a:cubicBezTo>
                      <a:pt x="0" y="353"/>
                      <a:pt x="7" y="339"/>
                      <a:pt x="14" y="339"/>
                    </a:cubicBezTo>
                    <a:cubicBezTo>
                      <a:pt x="14" y="304"/>
                      <a:pt x="14" y="304"/>
                      <a:pt x="14" y="304"/>
                    </a:cubicBezTo>
                    <a:cubicBezTo>
                      <a:pt x="7" y="304"/>
                      <a:pt x="0" y="289"/>
                      <a:pt x="0" y="282"/>
                    </a:cubicBezTo>
                    <a:cubicBezTo>
                      <a:pt x="0" y="268"/>
                      <a:pt x="7" y="254"/>
                      <a:pt x="14" y="254"/>
                    </a:cubicBezTo>
                    <a:cubicBezTo>
                      <a:pt x="14" y="219"/>
                      <a:pt x="14" y="219"/>
                      <a:pt x="14" y="219"/>
                    </a:cubicBezTo>
                    <a:cubicBezTo>
                      <a:pt x="7" y="219"/>
                      <a:pt x="0" y="205"/>
                      <a:pt x="0" y="198"/>
                    </a:cubicBezTo>
                    <a:cubicBezTo>
                      <a:pt x="0" y="183"/>
                      <a:pt x="7" y="169"/>
                      <a:pt x="14" y="169"/>
                    </a:cubicBezTo>
                    <a:cubicBezTo>
                      <a:pt x="14" y="134"/>
                      <a:pt x="14" y="134"/>
                      <a:pt x="14" y="134"/>
                    </a:cubicBezTo>
                    <a:cubicBezTo>
                      <a:pt x="7" y="134"/>
                      <a:pt x="0" y="120"/>
                      <a:pt x="0" y="113"/>
                    </a:cubicBezTo>
                    <a:cubicBezTo>
                      <a:pt x="0" y="98"/>
                      <a:pt x="7" y="84"/>
                      <a:pt x="14" y="84"/>
                    </a:cubicBezTo>
                    <a:cubicBezTo>
                      <a:pt x="14" y="49"/>
                      <a:pt x="14" y="49"/>
                      <a:pt x="14" y="49"/>
                    </a:cubicBezTo>
                    <a:cubicBezTo>
                      <a:pt x="7" y="49"/>
                      <a:pt x="0" y="35"/>
                      <a:pt x="0" y="28"/>
                    </a:cubicBezTo>
                    <a:cubicBezTo>
                      <a:pt x="0" y="7"/>
                      <a:pt x="7" y="0"/>
                      <a:pt x="29" y="0"/>
                    </a:cubicBezTo>
                    <a:cubicBezTo>
                      <a:pt x="36" y="0"/>
                      <a:pt x="50" y="7"/>
                      <a:pt x="50" y="14"/>
                    </a:cubicBezTo>
                    <a:cubicBezTo>
                      <a:pt x="85" y="14"/>
                      <a:pt x="85" y="14"/>
                      <a:pt x="85" y="14"/>
                    </a:cubicBezTo>
                    <a:cubicBezTo>
                      <a:pt x="85" y="7"/>
                      <a:pt x="99" y="0"/>
                      <a:pt x="113" y="0"/>
                    </a:cubicBezTo>
                    <a:cubicBezTo>
                      <a:pt x="120" y="0"/>
                      <a:pt x="135" y="7"/>
                      <a:pt x="135" y="14"/>
                    </a:cubicBezTo>
                    <a:cubicBezTo>
                      <a:pt x="170" y="14"/>
                      <a:pt x="170" y="14"/>
                      <a:pt x="170" y="14"/>
                    </a:cubicBezTo>
                    <a:cubicBezTo>
                      <a:pt x="170" y="7"/>
                      <a:pt x="184" y="0"/>
                      <a:pt x="198" y="0"/>
                    </a:cubicBezTo>
                    <a:cubicBezTo>
                      <a:pt x="205" y="0"/>
                      <a:pt x="219" y="7"/>
                      <a:pt x="219" y="14"/>
                    </a:cubicBezTo>
                    <a:cubicBezTo>
                      <a:pt x="255" y="14"/>
                      <a:pt x="255" y="14"/>
                      <a:pt x="255" y="14"/>
                    </a:cubicBezTo>
                    <a:cubicBezTo>
                      <a:pt x="255" y="7"/>
                      <a:pt x="269" y="0"/>
                      <a:pt x="283" y="0"/>
                    </a:cubicBezTo>
                    <a:cubicBezTo>
                      <a:pt x="290" y="0"/>
                      <a:pt x="304" y="7"/>
                      <a:pt x="304" y="14"/>
                    </a:cubicBezTo>
                    <a:cubicBezTo>
                      <a:pt x="340" y="14"/>
                      <a:pt x="340" y="14"/>
                      <a:pt x="340" y="14"/>
                    </a:cubicBezTo>
                    <a:cubicBezTo>
                      <a:pt x="340" y="7"/>
                      <a:pt x="354" y="0"/>
                      <a:pt x="368" y="0"/>
                    </a:cubicBezTo>
                    <a:cubicBezTo>
                      <a:pt x="375" y="0"/>
                      <a:pt x="389" y="7"/>
                      <a:pt x="389" y="14"/>
                    </a:cubicBezTo>
                    <a:cubicBezTo>
                      <a:pt x="424" y="14"/>
                      <a:pt x="424" y="14"/>
                      <a:pt x="424" y="14"/>
                    </a:cubicBezTo>
                    <a:cubicBezTo>
                      <a:pt x="424" y="7"/>
                      <a:pt x="438" y="0"/>
                      <a:pt x="453" y="0"/>
                    </a:cubicBezTo>
                    <a:cubicBezTo>
                      <a:pt x="460" y="0"/>
                      <a:pt x="474" y="7"/>
                      <a:pt x="474" y="14"/>
                    </a:cubicBezTo>
                    <a:cubicBezTo>
                      <a:pt x="509" y="14"/>
                      <a:pt x="509" y="14"/>
                      <a:pt x="509" y="14"/>
                    </a:cubicBezTo>
                    <a:cubicBezTo>
                      <a:pt x="509" y="7"/>
                      <a:pt x="523" y="0"/>
                      <a:pt x="537" y="0"/>
                    </a:cubicBezTo>
                    <a:cubicBezTo>
                      <a:pt x="551" y="0"/>
                      <a:pt x="566" y="7"/>
                      <a:pt x="566" y="28"/>
                    </a:cubicBezTo>
                    <a:cubicBezTo>
                      <a:pt x="566" y="35"/>
                      <a:pt x="559" y="49"/>
                      <a:pt x="544" y="49"/>
                    </a:cubicBezTo>
                    <a:cubicBezTo>
                      <a:pt x="544" y="84"/>
                      <a:pt x="544" y="84"/>
                      <a:pt x="544" y="84"/>
                    </a:cubicBezTo>
                    <a:cubicBezTo>
                      <a:pt x="559" y="84"/>
                      <a:pt x="566" y="98"/>
                      <a:pt x="566" y="113"/>
                    </a:cubicBezTo>
                    <a:cubicBezTo>
                      <a:pt x="566" y="120"/>
                      <a:pt x="559" y="134"/>
                      <a:pt x="544" y="134"/>
                    </a:cubicBezTo>
                    <a:cubicBezTo>
                      <a:pt x="544" y="169"/>
                      <a:pt x="544" y="169"/>
                      <a:pt x="544" y="169"/>
                    </a:cubicBezTo>
                    <a:cubicBezTo>
                      <a:pt x="559" y="169"/>
                      <a:pt x="566" y="183"/>
                      <a:pt x="566" y="198"/>
                    </a:cubicBezTo>
                    <a:cubicBezTo>
                      <a:pt x="566" y="205"/>
                      <a:pt x="559" y="219"/>
                      <a:pt x="544" y="219"/>
                    </a:cubicBezTo>
                    <a:cubicBezTo>
                      <a:pt x="544" y="254"/>
                      <a:pt x="544" y="254"/>
                      <a:pt x="544" y="254"/>
                    </a:cubicBezTo>
                    <a:cubicBezTo>
                      <a:pt x="559" y="254"/>
                      <a:pt x="566" y="268"/>
                      <a:pt x="566" y="282"/>
                    </a:cubicBezTo>
                    <a:cubicBezTo>
                      <a:pt x="566" y="289"/>
                      <a:pt x="559" y="304"/>
                      <a:pt x="544" y="304"/>
                    </a:cubicBezTo>
                    <a:cubicBezTo>
                      <a:pt x="544" y="339"/>
                      <a:pt x="544" y="339"/>
                      <a:pt x="544" y="339"/>
                    </a:cubicBezTo>
                    <a:cubicBezTo>
                      <a:pt x="559" y="339"/>
                      <a:pt x="566" y="353"/>
                      <a:pt x="566" y="367"/>
                    </a:cubicBezTo>
                    <a:cubicBezTo>
                      <a:pt x="566" y="374"/>
                      <a:pt x="559" y="388"/>
                      <a:pt x="544" y="388"/>
                    </a:cubicBezTo>
                    <a:cubicBezTo>
                      <a:pt x="544" y="424"/>
                      <a:pt x="544" y="424"/>
                      <a:pt x="544" y="424"/>
                    </a:cubicBezTo>
                    <a:cubicBezTo>
                      <a:pt x="559" y="424"/>
                      <a:pt x="566" y="438"/>
                      <a:pt x="566" y="452"/>
                    </a:cubicBezTo>
                    <a:close/>
                    <a:moveTo>
                      <a:pt x="488" y="70"/>
                    </a:moveTo>
                    <a:lnTo>
                      <a:pt x="488" y="70"/>
                    </a:lnTo>
                    <a:cubicBezTo>
                      <a:pt x="71" y="70"/>
                      <a:pt x="71" y="70"/>
                      <a:pt x="71" y="70"/>
                    </a:cubicBezTo>
                    <a:cubicBezTo>
                      <a:pt x="71" y="487"/>
                      <a:pt x="71" y="487"/>
                      <a:pt x="71" y="487"/>
                    </a:cubicBezTo>
                    <a:cubicBezTo>
                      <a:pt x="488" y="487"/>
                      <a:pt x="488" y="487"/>
                      <a:pt x="488" y="487"/>
                    </a:cubicBezTo>
                    <a:lnTo>
                      <a:pt x="488" y="70"/>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44" name="Freeform 109"/>
              <p:cNvSpPr>
                <a:spLocks noChangeArrowheads="1"/>
              </p:cNvSpPr>
              <p:nvPr/>
            </p:nvSpPr>
            <p:spPr bwMode="auto">
              <a:xfrm>
                <a:off x="4952207" y="1601787"/>
                <a:ext cx="217487" cy="217487"/>
              </a:xfrm>
              <a:custGeom>
                <a:avLst/>
                <a:gdLst>
                  <a:gd name="T0" fmla="*/ 78441997 w 602"/>
                  <a:gd name="T1" fmla="*/ 71002280 h 602"/>
                  <a:gd name="T2" fmla="*/ 78441997 w 602"/>
                  <a:gd name="T3" fmla="*/ 71002280 h 602"/>
                  <a:gd name="T4" fmla="*/ 71002280 w 602"/>
                  <a:gd name="T5" fmla="*/ 78441997 h 602"/>
                  <a:gd name="T6" fmla="*/ 65520668 w 602"/>
                  <a:gd name="T7" fmla="*/ 76614673 h 602"/>
                  <a:gd name="T8" fmla="*/ 44245960 w 602"/>
                  <a:gd name="T9" fmla="*/ 54426302 h 602"/>
                  <a:gd name="T10" fmla="*/ 29497307 w 602"/>
                  <a:gd name="T11" fmla="*/ 59125033 h 602"/>
                  <a:gd name="T12" fmla="*/ 0 w 602"/>
                  <a:gd name="T13" fmla="*/ 29497307 h 602"/>
                  <a:gd name="T14" fmla="*/ 29497307 w 602"/>
                  <a:gd name="T15" fmla="*/ 0 h 602"/>
                  <a:gd name="T16" fmla="*/ 58994613 w 602"/>
                  <a:gd name="T17" fmla="*/ 29497307 h 602"/>
                  <a:gd name="T18" fmla="*/ 54426302 w 602"/>
                  <a:gd name="T19" fmla="*/ 44376380 h 602"/>
                  <a:gd name="T20" fmla="*/ 76614673 w 602"/>
                  <a:gd name="T21" fmla="*/ 65520668 h 602"/>
                  <a:gd name="T22" fmla="*/ 78441997 w 602"/>
                  <a:gd name="T23" fmla="*/ 71002280 h 602"/>
                  <a:gd name="T24" fmla="*/ 29497307 w 602"/>
                  <a:gd name="T25" fmla="*/ 7439717 h 602"/>
                  <a:gd name="T26" fmla="*/ 29497307 w 602"/>
                  <a:gd name="T27" fmla="*/ 7439717 h 602"/>
                  <a:gd name="T28" fmla="*/ 7439717 w 602"/>
                  <a:gd name="T29" fmla="*/ 29497307 h 602"/>
                  <a:gd name="T30" fmla="*/ 29497307 w 602"/>
                  <a:gd name="T31" fmla="*/ 51685677 h 602"/>
                  <a:gd name="T32" fmla="*/ 51685677 w 602"/>
                  <a:gd name="T33" fmla="*/ 29497307 h 602"/>
                  <a:gd name="T34" fmla="*/ 29497307 w 602"/>
                  <a:gd name="T35" fmla="*/ 7439717 h 602"/>
                  <a:gd name="T36" fmla="*/ 41504973 w 602"/>
                  <a:gd name="T37" fmla="*/ 33282375 h 602"/>
                  <a:gd name="T38" fmla="*/ 41504973 w 602"/>
                  <a:gd name="T39" fmla="*/ 33282375 h 602"/>
                  <a:gd name="T40" fmla="*/ 16575978 w 602"/>
                  <a:gd name="T41" fmla="*/ 33282375 h 602"/>
                  <a:gd name="T42" fmla="*/ 12921329 w 602"/>
                  <a:gd name="T43" fmla="*/ 29497307 h 602"/>
                  <a:gd name="T44" fmla="*/ 16575978 w 602"/>
                  <a:gd name="T45" fmla="*/ 25842658 h 602"/>
                  <a:gd name="T46" fmla="*/ 41504973 w 602"/>
                  <a:gd name="T47" fmla="*/ 25842658 h 602"/>
                  <a:gd name="T48" fmla="*/ 45159622 w 602"/>
                  <a:gd name="T49" fmla="*/ 29497307 h 602"/>
                  <a:gd name="T50" fmla="*/ 41504973 w 602"/>
                  <a:gd name="T51" fmla="*/ 33282375 h 60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602">
                    <a:moveTo>
                      <a:pt x="601" y="544"/>
                    </a:moveTo>
                    <a:lnTo>
                      <a:pt x="601" y="544"/>
                    </a:lnTo>
                    <a:cubicBezTo>
                      <a:pt x="601" y="573"/>
                      <a:pt x="573" y="601"/>
                      <a:pt x="544" y="601"/>
                    </a:cubicBezTo>
                    <a:cubicBezTo>
                      <a:pt x="530" y="601"/>
                      <a:pt x="516" y="594"/>
                      <a:pt x="502" y="587"/>
                    </a:cubicBezTo>
                    <a:cubicBezTo>
                      <a:pt x="339" y="417"/>
                      <a:pt x="339" y="417"/>
                      <a:pt x="339" y="417"/>
                    </a:cubicBezTo>
                    <a:cubicBezTo>
                      <a:pt x="304" y="438"/>
                      <a:pt x="269" y="453"/>
                      <a:pt x="226" y="453"/>
                    </a:cubicBezTo>
                    <a:cubicBezTo>
                      <a:pt x="99" y="453"/>
                      <a:pt x="0" y="347"/>
                      <a:pt x="0" y="226"/>
                    </a:cubicBezTo>
                    <a:cubicBezTo>
                      <a:pt x="0" y="99"/>
                      <a:pt x="99" y="0"/>
                      <a:pt x="226" y="0"/>
                    </a:cubicBezTo>
                    <a:cubicBezTo>
                      <a:pt x="346" y="0"/>
                      <a:pt x="452" y="99"/>
                      <a:pt x="452" y="226"/>
                    </a:cubicBezTo>
                    <a:cubicBezTo>
                      <a:pt x="452" y="269"/>
                      <a:pt x="438" y="304"/>
                      <a:pt x="417" y="340"/>
                    </a:cubicBezTo>
                    <a:cubicBezTo>
                      <a:pt x="587" y="502"/>
                      <a:pt x="587" y="502"/>
                      <a:pt x="587" y="502"/>
                    </a:cubicBezTo>
                    <a:cubicBezTo>
                      <a:pt x="594" y="516"/>
                      <a:pt x="601" y="530"/>
                      <a:pt x="601" y="544"/>
                    </a:cubicBezTo>
                    <a:close/>
                    <a:moveTo>
                      <a:pt x="226" y="57"/>
                    </a:moveTo>
                    <a:lnTo>
                      <a:pt x="226" y="57"/>
                    </a:lnTo>
                    <a:cubicBezTo>
                      <a:pt x="127" y="57"/>
                      <a:pt x="57" y="127"/>
                      <a:pt x="57" y="226"/>
                    </a:cubicBezTo>
                    <a:cubicBezTo>
                      <a:pt x="57" y="318"/>
                      <a:pt x="127" y="396"/>
                      <a:pt x="226" y="396"/>
                    </a:cubicBezTo>
                    <a:cubicBezTo>
                      <a:pt x="318" y="396"/>
                      <a:pt x="396" y="318"/>
                      <a:pt x="396" y="226"/>
                    </a:cubicBezTo>
                    <a:cubicBezTo>
                      <a:pt x="396" y="127"/>
                      <a:pt x="318" y="57"/>
                      <a:pt x="226" y="57"/>
                    </a:cubicBezTo>
                    <a:close/>
                    <a:moveTo>
                      <a:pt x="318" y="255"/>
                    </a:moveTo>
                    <a:lnTo>
                      <a:pt x="318" y="255"/>
                    </a:lnTo>
                    <a:cubicBezTo>
                      <a:pt x="127" y="255"/>
                      <a:pt x="127" y="255"/>
                      <a:pt x="127" y="255"/>
                    </a:cubicBezTo>
                    <a:cubicBezTo>
                      <a:pt x="113" y="255"/>
                      <a:pt x="99" y="241"/>
                      <a:pt x="99" y="226"/>
                    </a:cubicBezTo>
                    <a:cubicBezTo>
                      <a:pt x="99" y="205"/>
                      <a:pt x="113" y="198"/>
                      <a:pt x="127" y="198"/>
                    </a:cubicBezTo>
                    <a:cubicBezTo>
                      <a:pt x="318" y="198"/>
                      <a:pt x="318" y="198"/>
                      <a:pt x="318" y="198"/>
                    </a:cubicBezTo>
                    <a:cubicBezTo>
                      <a:pt x="332" y="198"/>
                      <a:pt x="346" y="205"/>
                      <a:pt x="346" y="226"/>
                    </a:cubicBezTo>
                    <a:cubicBezTo>
                      <a:pt x="346" y="241"/>
                      <a:pt x="332" y="255"/>
                      <a:pt x="318" y="255"/>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45" name="Freeform 110"/>
              <p:cNvSpPr>
                <a:spLocks noChangeArrowheads="1"/>
              </p:cNvSpPr>
              <p:nvPr/>
            </p:nvSpPr>
            <p:spPr bwMode="auto">
              <a:xfrm>
                <a:off x="4569619" y="1601787"/>
                <a:ext cx="219075" cy="217487"/>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46" name="Freeform 111"/>
              <p:cNvSpPr>
                <a:spLocks noChangeArrowheads="1"/>
              </p:cNvSpPr>
              <p:nvPr/>
            </p:nvSpPr>
            <p:spPr bwMode="auto">
              <a:xfrm>
                <a:off x="4191794" y="1601787"/>
                <a:ext cx="217488" cy="217487"/>
              </a:xfrm>
              <a:custGeom>
                <a:avLst/>
                <a:gdLst>
                  <a:gd name="T0" fmla="*/ 76484966 w 602"/>
                  <a:gd name="T1" fmla="*/ 65520668 h 602"/>
                  <a:gd name="T2" fmla="*/ 76484966 w 602"/>
                  <a:gd name="T3" fmla="*/ 65520668 h 602"/>
                  <a:gd name="T4" fmla="*/ 78442719 w 602"/>
                  <a:gd name="T5" fmla="*/ 71002280 h 602"/>
                  <a:gd name="T6" fmla="*/ 71002968 w 602"/>
                  <a:gd name="T7" fmla="*/ 78441997 h 602"/>
                  <a:gd name="T8" fmla="*/ 66434636 w 602"/>
                  <a:gd name="T9" fmla="*/ 76614673 h 602"/>
                  <a:gd name="T10" fmla="*/ 66434636 w 602"/>
                  <a:gd name="T11" fmla="*/ 76614673 h 602"/>
                  <a:gd name="T12" fmla="*/ 44246163 w 602"/>
                  <a:gd name="T13" fmla="*/ 54426302 h 602"/>
                  <a:gd name="T14" fmla="*/ 29497442 w 602"/>
                  <a:gd name="T15" fmla="*/ 59125033 h 602"/>
                  <a:gd name="T16" fmla="*/ 0 w 602"/>
                  <a:gd name="T17" fmla="*/ 29497307 h 602"/>
                  <a:gd name="T18" fmla="*/ 29497442 w 602"/>
                  <a:gd name="T19" fmla="*/ 0 h 602"/>
                  <a:gd name="T20" fmla="*/ 58995246 w 602"/>
                  <a:gd name="T21" fmla="*/ 29497307 h 602"/>
                  <a:gd name="T22" fmla="*/ 55340580 w 602"/>
                  <a:gd name="T23" fmla="*/ 44376380 h 602"/>
                  <a:gd name="T24" fmla="*/ 76484966 w 602"/>
                  <a:gd name="T25" fmla="*/ 65520668 h 602"/>
                  <a:gd name="T26" fmla="*/ 29497442 w 602"/>
                  <a:gd name="T27" fmla="*/ 7439717 h 602"/>
                  <a:gd name="T28" fmla="*/ 29497442 w 602"/>
                  <a:gd name="T29" fmla="*/ 7439717 h 602"/>
                  <a:gd name="T30" fmla="*/ 7308970 w 602"/>
                  <a:gd name="T31" fmla="*/ 29497307 h 602"/>
                  <a:gd name="T32" fmla="*/ 29497442 w 602"/>
                  <a:gd name="T33" fmla="*/ 51685677 h 602"/>
                  <a:gd name="T34" fmla="*/ 51685915 w 602"/>
                  <a:gd name="T35" fmla="*/ 29497307 h 602"/>
                  <a:gd name="T36" fmla="*/ 29497442 w 602"/>
                  <a:gd name="T37" fmla="*/ 7439717 h 60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602" h="602">
                    <a:moveTo>
                      <a:pt x="586" y="502"/>
                    </a:moveTo>
                    <a:lnTo>
                      <a:pt x="586" y="502"/>
                    </a:lnTo>
                    <a:cubicBezTo>
                      <a:pt x="594" y="516"/>
                      <a:pt x="601" y="530"/>
                      <a:pt x="601" y="544"/>
                    </a:cubicBezTo>
                    <a:cubicBezTo>
                      <a:pt x="601" y="573"/>
                      <a:pt x="579" y="601"/>
                      <a:pt x="544" y="601"/>
                    </a:cubicBezTo>
                    <a:cubicBezTo>
                      <a:pt x="530" y="601"/>
                      <a:pt x="516" y="594"/>
                      <a:pt x="509" y="587"/>
                    </a:cubicBezTo>
                    <a:cubicBezTo>
                      <a:pt x="339" y="417"/>
                      <a:pt x="339" y="417"/>
                      <a:pt x="339" y="417"/>
                    </a:cubicBezTo>
                    <a:cubicBezTo>
                      <a:pt x="304" y="438"/>
                      <a:pt x="269" y="453"/>
                      <a:pt x="226" y="453"/>
                    </a:cubicBezTo>
                    <a:cubicBezTo>
                      <a:pt x="99" y="453"/>
                      <a:pt x="0" y="347"/>
                      <a:pt x="0" y="226"/>
                    </a:cubicBezTo>
                    <a:cubicBezTo>
                      <a:pt x="0" y="99"/>
                      <a:pt x="99" y="0"/>
                      <a:pt x="226" y="0"/>
                    </a:cubicBezTo>
                    <a:cubicBezTo>
                      <a:pt x="353" y="0"/>
                      <a:pt x="452" y="99"/>
                      <a:pt x="452" y="226"/>
                    </a:cubicBezTo>
                    <a:cubicBezTo>
                      <a:pt x="452" y="269"/>
                      <a:pt x="438" y="304"/>
                      <a:pt x="424" y="340"/>
                    </a:cubicBezTo>
                    <a:cubicBezTo>
                      <a:pt x="586" y="502"/>
                      <a:pt x="586" y="502"/>
                      <a:pt x="586" y="502"/>
                    </a:cubicBezTo>
                    <a:close/>
                    <a:moveTo>
                      <a:pt x="226" y="57"/>
                    </a:moveTo>
                    <a:lnTo>
                      <a:pt x="226" y="57"/>
                    </a:lnTo>
                    <a:cubicBezTo>
                      <a:pt x="134" y="57"/>
                      <a:pt x="56" y="127"/>
                      <a:pt x="56" y="226"/>
                    </a:cubicBezTo>
                    <a:cubicBezTo>
                      <a:pt x="56" y="318"/>
                      <a:pt x="134" y="396"/>
                      <a:pt x="226" y="396"/>
                    </a:cubicBezTo>
                    <a:cubicBezTo>
                      <a:pt x="318" y="396"/>
                      <a:pt x="396" y="318"/>
                      <a:pt x="396" y="226"/>
                    </a:cubicBezTo>
                    <a:cubicBezTo>
                      <a:pt x="396" y="127"/>
                      <a:pt x="318" y="57"/>
                      <a:pt x="226" y="5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47" name="Freeform 112"/>
              <p:cNvSpPr>
                <a:spLocks noChangeArrowheads="1"/>
              </p:cNvSpPr>
              <p:nvPr/>
            </p:nvSpPr>
            <p:spPr bwMode="auto">
              <a:xfrm>
                <a:off x="3812382" y="1601787"/>
                <a:ext cx="215900" cy="217487"/>
              </a:xfrm>
              <a:custGeom>
                <a:avLst/>
                <a:gdLst>
                  <a:gd name="T0" fmla="*/ 38327818 w 601"/>
                  <a:gd name="T1" fmla="*/ 78441997 h 602"/>
                  <a:gd name="T2" fmla="*/ 38327818 w 601"/>
                  <a:gd name="T3" fmla="*/ 78441997 h 602"/>
                  <a:gd name="T4" fmla="*/ 0 w 601"/>
                  <a:gd name="T5" fmla="*/ 38763987 h 602"/>
                  <a:gd name="T6" fmla="*/ 38327818 w 601"/>
                  <a:gd name="T7" fmla="*/ 0 h 602"/>
                  <a:gd name="T8" fmla="*/ 77429787 w 601"/>
                  <a:gd name="T9" fmla="*/ 38763987 h 602"/>
                  <a:gd name="T10" fmla="*/ 38327818 w 601"/>
                  <a:gd name="T11" fmla="*/ 78441997 h 602"/>
                  <a:gd name="T12" fmla="*/ 38327818 w 601"/>
                  <a:gd name="T13" fmla="*/ 7439717 h 602"/>
                  <a:gd name="T14" fmla="*/ 38327818 w 601"/>
                  <a:gd name="T15" fmla="*/ 7439717 h 602"/>
                  <a:gd name="T16" fmla="*/ 7226723 w 601"/>
                  <a:gd name="T17" fmla="*/ 38763987 h 602"/>
                  <a:gd name="T18" fmla="*/ 38327818 w 601"/>
                  <a:gd name="T19" fmla="*/ 71002280 h 602"/>
                  <a:gd name="T20" fmla="*/ 70203064 w 601"/>
                  <a:gd name="T21" fmla="*/ 38763987 h 602"/>
                  <a:gd name="T22" fmla="*/ 38327818 w 601"/>
                  <a:gd name="T23" fmla="*/ 7439717 h 602"/>
                  <a:gd name="T24" fmla="*/ 56523770 w 601"/>
                  <a:gd name="T25" fmla="*/ 41504973 h 602"/>
                  <a:gd name="T26" fmla="*/ 56523770 w 601"/>
                  <a:gd name="T27" fmla="*/ 41504973 h 602"/>
                  <a:gd name="T28" fmla="*/ 56523770 w 601"/>
                  <a:gd name="T29" fmla="*/ 41504973 h 602"/>
                  <a:gd name="T30" fmla="*/ 44651066 w 601"/>
                  <a:gd name="T31" fmla="*/ 52598978 h 602"/>
                  <a:gd name="T32" fmla="*/ 44651066 w 601"/>
                  <a:gd name="T33" fmla="*/ 52598978 h 602"/>
                  <a:gd name="T34" fmla="*/ 41941000 w 601"/>
                  <a:gd name="T35" fmla="*/ 53512640 h 602"/>
                  <a:gd name="T36" fmla="*/ 38327818 w 601"/>
                  <a:gd name="T37" fmla="*/ 49858353 h 602"/>
                  <a:gd name="T38" fmla="*/ 40134409 w 601"/>
                  <a:gd name="T39" fmla="*/ 47117366 h 602"/>
                  <a:gd name="T40" fmla="*/ 40134409 w 601"/>
                  <a:gd name="T41" fmla="*/ 47117366 h 602"/>
                  <a:gd name="T42" fmla="*/ 44651066 w 601"/>
                  <a:gd name="T43" fmla="*/ 42418636 h 602"/>
                  <a:gd name="T44" fmla="*/ 22712608 w 601"/>
                  <a:gd name="T45" fmla="*/ 42418636 h 602"/>
                  <a:gd name="T46" fmla="*/ 19099426 w 601"/>
                  <a:gd name="T47" fmla="*/ 38763987 h 602"/>
                  <a:gd name="T48" fmla="*/ 22712608 w 601"/>
                  <a:gd name="T49" fmla="*/ 35109700 h 602"/>
                  <a:gd name="T50" fmla="*/ 44651066 w 601"/>
                  <a:gd name="T51" fmla="*/ 35109700 h 602"/>
                  <a:gd name="T52" fmla="*/ 40134409 w 601"/>
                  <a:gd name="T53" fmla="*/ 30541389 h 602"/>
                  <a:gd name="T54" fmla="*/ 40134409 w 601"/>
                  <a:gd name="T55" fmla="*/ 30541389 h 602"/>
                  <a:gd name="T56" fmla="*/ 38327818 w 601"/>
                  <a:gd name="T57" fmla="*/ 27669982 h 602"/>
                  <a:gd name="T58" fmla="*/ 41941000 w 601"/>
                  <a:gd name="T59" fmla="*/ 24015334 h 602"/>
                  <a:gd name="T60" fmla="*/ 44651066 w 601"/>
                  <a:gd name="T61" fmla="*/ 24928996 h 602"/>
                  <a:gd name="T62" fmla="*/ 44651066 w 601"/>
                  <a:gd name="T63" fmla="*/ 24928996 h 602"/>
                  <a:gd name="T64" fmla="*/ 56523770 w 601"/>
                  <a:gd name="T65" fmla="*/ 36023362 h 602"/>
                  <a:gd name="T66" fmla="*/ 56523770 w 601"/>
                  <a:gd name="T67" fmla="*/ 36023362 h 602"/>
                  <a:gd name="T68" fmla="*/ 58330360 w 601"/>
                  <a:gd name="T69" fmla="*/ 38763987 h 602"/>
                  <a:gd name="T70" fmla="*/ 56523770 w 601"/>
                  <a:gd name="T71" fmla="*/ 41504973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602">
                    <a:moveTo>
                      <a:pt x="297" y="601"/>
                    </a:moveTo>
                    <a:lnTo>
                      <a:pt x="297" y="601"/>
                    </a:lnTo>
                    <a:cubicBezTo>
                      <a:pt x="134" y="601"/>
                      <a:pt x="0" y="467"/>
                      <a:pt x="0" y="297"/>
                    </a:cubicBezTo>
                    <a:cubicBezTo>
                      <a:pt x="0" y="135"/>
                      <a:pt x="134" y="0"/>
                      <a:pt x="297" y="0"/>
                    </a:cubicBezTo>
                    <a:cubicBezTo>
                      <a:pt x="466" y="0"/>
                      <a:pt x="600" y="135"/>
                      <a:pt x="600" y="297"/>
                    </a:cubicBezTo>
                    <a:cubicBezTo>
                      <a:pt x="600" y="467"/>
                      <a:pt x="466" y="601"/>
                      <a:pt x="297" y="601"/>
                    </a:cubicBezTo>
                    <a:close/>
                    <a:moveTo>
                      <a:pt x="297" y="57"/>
                    </a:moveTo>
                    <a:lnTo>
                      <a:pt x="297" y="57"/>
                    </a:lnTo>
                    <a:cubicBezTo>
                      <a:pt x="162" y="57"/>
                      <a:pt x="56" y="163"/>
                      <a:pt x="56" y="297"/>
                    </a:cubicBezTo>
                    <a:cubicBezTo>
                      <a:pt x="56" y="431"/>
                      <a:pt x="162" y="544"/>
                      <a:pt x="297" y="544"/>
                    </a:cubicBezTo>
                    <a:cubicBezTo>
                      <a:pt x="431" y="544"/>
                      <a:pt x="544" y="431"/>
                      <a:pt x="544" y="297"/>
                    </a:cubicBezTo>
                    <a:cubicBezTo>
                      <a:pt x="544" y="163"/>
                      <a:pt x="431" y="57"/>
                      <a:pt x="297" y="57"/>
                    </a:cubicBezTo>
                    <a:close/>
                    <a:moveTo>
                      <a:pt x="438" y="318"/>
                    </a:moveTo>
                    <a:lnTo>
                      <a:pt x="438" y="318"/>
                    </a:lnTo>
                    <a:cubicBezTo>
                      <a:pt x="346" y="403"/>
                      <a:pt x="346" y="403"/>
                      <a:pt x="346" y="403"/>
                    </a:cubicBezTo>
                    <a:cubicBezTo>
                      <a:pt x="339" y="410"/>
                      <a:pt x="332" y="410"/>
                      <a:pt x="325" y="410"/>
                    </a:cubicBezTo>
                    <a:cubicBezTo>
                      <a:pt x="311" y="410"/>
                      <a:pt x="297" y="403"/>
                      <a:pt x="297" y="382"/>
                    </a:cubicBezTo>
                    <a:cubicBezTo>
                      <a:pt x="297" y="375"/>
                      <a:pt x="304" y="368"/>
                      <a:pt x="311" y="361"/>
                    </a:cubicBezTo>
                    <a:cubicBezTo>
                      <a:pt x="346" y="325"/>
                      <a:pt x="346" y="325"/>
                      <a:pt x="346" y="325"/>
                    </a:cubicBezTo>
                    <a:cubicBezTo>
                      <a:pt x="176" y="325"/>
                      <a:pt x="176" y="325"/>
                      <a:pt x="176" y="325"/>
                    </a:cubicBezTo>
                    <a:cubicBezTo>
                      <a:pt x="162" y="325"/>
                      <a:pt x="148" y="318"/>
                      <a:pt x="148" y="297"/>
                    </a:cubicBezTo>
                    <a:cubicBezTo>
                      <a:pt x="148" y="283"/>
                      <a:pt x="162" y="269"/>
                      <a:pt x="176" y="269"/>
                    </a:cubicBezTo>
                    <a:cubicBezTo>
                      <a:pt x="346" y="269"/>
                      <a:pt x="346" y="269"/>
                      <a:pt x="346" y="269"/>
                    </a:cubicBezTo>
                    <a:cubicBezTo>
                      <a:pt x="311" y="234"/>
                      <a:pt x="311" y="234"/>
                      <a:pt x="311" y="234"/>
                    </a:cubicBezTo>
                    <a:cubicBezTo>
                      <a:pt x="304" y="234"/>
                      <a:pt x="297" y="226"/>
                      <a:pt x="297" y="212"/>
                    </a:cubicBezTo>
                    <a:cubicBezTo>
                      <a:pt x="297" y="198"/>
                      <a:pt x="311" y="184"/>
                      <a:pt x="325" y="184"/>
                    </a:cubicBezTo>
                    <a:cubicBezTo>
                      <a:pt x="332" y="184"/>
                      <a:pt x="339" y="191"/>
                      <a:pt x="346" y="191"/>
                    </a:cubicBezTo>
                    <a:cubicBezTo>
                      <a:pt x="438" y="276"/>
                      <a:pt x="438" y="276"/>
                      <a:pt x="438" y="276"/>
                    </a:cubicBezTo>
                    <a:cubicBezTo>
                      <a:pt x="445" y="283"/>
                      <a:pt x="452" y="290"/>
                      <a:pt x="452" y="297"/>
                    </a:cubicBezTo>
                    <a:cubicBezTo>
                      <a:pt x="452" y="311"/>
                      <a:pt x="445" y="318"/>
                      <a:pt x="438" y="318"/>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48" name="Freeform 113"/>
              <p:cNvSpPr>
                <a:spLocks noChangeArrowheads="1"/>
              </p:cNvSpPr>
              <p:nvPr/>
            </p:nvSpPr>
            <p:spPr bwMode="auto">
              <a:xfrm>
                <a:off x="3431382" y="1601787"/>
                <a:ext cx="219075" cy="217487"/>
              </a:xfrm>
              <a:custGeom>
                <a:avLst/>
                <a:gdLst>
                  <a:gd name="T0" fmla="*/ 39468811 w 608"/>
                  <a:gd name="T1" fmla="*/ 78441997 h 602"/>
                  <a:gd name="T2" fmla="*/ 39468811 w 608"/>
                  <a:gd name="T3" fmla="*/ 78441997 h 602"/>
                  <a:gd name="T4" fmla="*/ 0 w 608"/>
                  <a:gd name="T5" fmla="*/ 38763987 h 602"/>
                  <a:gd name="T6" fmla="*/ 39468811 w 608"/>
                  <a:gd name="T7" fmla="*/ 0 h 602"/>
                  <a:gd name="T8" fmla="*/ 78807547 w 608"/>
                  <a:gd name="T9" fmla="*/ 38763987 h 602"/>
                  <a:gd name="T10" fmla="*/ 39468811 w 608"/>
                  <a:gd name="T11" fmla="*/ 78441997 h 602"/>
                  <a:gd name="T12" fmla="*/ 39468811 w 608"/>
                  <a:gd name="T13" fmla="*/ 7439717 h 602"/>
                  <a:gd name="T14" fmla="*/ 39468811 w 608"/>
                  <a:gd name="T15" fmla="*/ 7439717 h 602"/>
                  <a:gd name="T16" fmla="*/ 7270552 w 608"/>
                  <a:gd name="T17" fmla="*/ 38763987 h 602"/>
                  <a:gd name="T18" fmla="*/ 39468811 w 608"/>
                  <a:gd name="T19" fmla="*/ 71002280 h 602"/>
                  <a:gd name="T20" fmla="*/ 71536996 w 608"/>
                  <a:gd name="T21" fmla="*/ 38763987 h 602"/>
                  <a:gd name="T22" fmla="*/ 39468811 w 608"/>
                  <a:gd name="T23" fmla="*/ 7439717 h 602"/>
                  <a:gd name="T24" fmla="*/ 55048359 w 608"/>
                  <a:gd name="T25" fmla="*/ 42418636 h 602"/>
                  <a:gd name="T26" fmla="*/ 55048359 w 608"/>
                  <a:gd name="T27" fmla="*/ 42418636 h 602"/>
                  <a:gd name="T28" fmla="*/ 32976913 w 608"/>
                  <a:gd name="T29" fmla="*/ 42418636 h 602"/>
                  <a:gd name="T30" fmla="*/ 38559722 w 608"/>
                  <a:gd name="T31" fmla="*/ 47117366 h 602"/>
                  <a:gd name="T32" fmla="*/ 38559722 w 608"/>
                  <a:gd name="T33" fmla="*/ 47117366 h 602"/>
                  <a:gd name="T34" fmla="*/ 39468811 w 608"/>
                  <a:gd name="T35" fmla="*/ 49858353 h 602"/>
                  <a:gd name="T36" fmla="*/ 35703460 w 608"/>
                  <a:gd name="T37" fmla="*/ 53512640 h 602"/>
                  <a:gd name="T38" fmla="*/ 32976913 w 608"/>
                  <a:gd name="T39" fmla="*/ 52598978 h 602"/>
                  <a:gd name="T40" fmla="*/ 32976913 w 608"/>
                  <a:gd name="T41" fmla="*/ 52598978 h 602"/>
                  <a:gd name="T42" fmla="*/ 21032641 w 608"/>
                  <a:gd name="T43" fmla="*/ 41504973 h 602"/>
                  <a:gd name="T44" fmla="*/ 21032641 w 608"/>
                  <a:gd name="T45" fmla="*/ 41504973 h 602"/>
                  <a:gd name="T46" fmla="*/ 20123912 w 608"/>
                  <a:gd name="T47" fmla="*/ 38763987 h 602"/>
                  <a:gd name="T48" fmla="*/ 21032641 w 608"/>
                  <a:gd name="T49" fmla="*/ 36023362 h 602"/>
                  <a:gd name="T50" fmla="*/ 21032641 w 608"/>
                  <a:gd name="T51" fmla="*/ 36023362 h 602"/>
                  <a:gd name="T52" fmla="*/ 32976913 w 608"/>
                  <a:gd name="T53" fmla="*/ 24928996 h 602"/>
                  <a:gd name="T54" fmla="*/ 32976913 w 608"/>
                  <a:gd name="T55" fmla="*/ 24928996 h 602"/>
                  <a:gd name="T56" fmla="*/ 35703460 w 608"/>
                  <a:gd name="T57" fmla="*/ 24015334 h 602"/>
                  <a:gd name="T58" fmla="*/ 39468811 w 608"/>
                  <a:gd name="T59" fmla="*/ 27669982 h 602"/>
                  <a:gd name="T60" fmla="*/ 38559722 w 608"/>
                  <a:gd name="T61" fmla="*/ 30541389 h 602"/>
                  <a:gd name="T62" fmla="*/ 38559722 w 608"/>
                  <a:gd name="T63" fmla="*/ 30541389 h 602"/>
                  <a:gd name="T64" fmla="*/ 32976913 w 608"/>
                  <a:gd name="T65" fmla="*/ 35109700 h 602"/>
                  <a:gd name="T66" fmla="*/ 55048359 w 608"/>
                  <a:gd name="T67" fmla="*/ 35109700 h 602"/>
                  <a:gd name="T68" fmla="*/ 58683635 w 608"/>
                  <a:gd name="T69" fmla="*/ 38763987 h 602"/>
                  <a:gd name="T70" fmla="*/ 55048359 w 608"/>
                  <a:gd name="T71" fmla="*/ 42418636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8" h="602">
                    <a:moveTo>
                      <a:pt x="304" y="601"/>
                    </a:moveTo>
                    <a:lnTo>
                      <a:pt x="304" y="601"/>
                    </a:lnTo>
                    <a:cubicBezTo>
                      <a:pt x="134" y="601"/>
                      <a:pt x="0" y="467"/>
                      <a:pt x="0" y="297"/>
                    </a:cubicBezTo>
                    <a:cubicBezTo>
                      <a:pt x="0" y="135"/>
                      <a:pt x="134" y="0"/>
                      <a:pt x="304" y="0"/>
                    </a:cubicBezTo>
                    <a:cubicBezTo>
                      <a:pt x="473" y="0"/>
                      <a:pt x="607" y="135"/>
                      <a:pt x="607" y="297"/>
                    </a:cubicBezTo>
                    <a:cubicBezTo>
                      <a:pt x="607" y="467"/>
                      <a:pt x="473" y="601"/>
                      <a:pt x="304" y="601"/>
                    </a:cubicBezTo>
                    <a:close/>
                    <a:moveTo>
                      <a:pt x="304" y="57"/>
                    </a:moveTo>
                    <a:lnTo>
                      <a:pt x="304" y="57"/>
                    </a:lnTo>
                    <a:cubicBezTo>
                      <a:pt x="169" y="57"/>
                      <a:pt x="56" y="163"/>
                      <a:pt x="56" y="297"/>
                    </a:cubicBezTo>
                    <a:cubicBezTo>
                      <a:pt x="56" y="431"/>
                      <a:pt x="169" y="544"/>
                      <a:pt x="304" y="544"/>
                    </a:cubicBezTo>
                    <a:cubicBezTo>
                      <a:pt x="438" y="544"/>
                      <a:pt x="551" y="431"/>
                      <a:pt x="551" y="297"/>
                    </a:cubicBezTo>
                    <a:cubicBezTo>
                      <a:pt x="551" y="163"/>
                      <a:pt x="438" y="57"/>
                      <a:pt x="304" y="57"/>
                    </a:cubicBezTo>
                    <a:close/>
                    <a:moveTo>
                      <a:pt x="424" y="325"/>
                    </a:moveTo>
                    <a:lnTo>
                      <a:pt x="424" y="325"/>
                    </a:lnTo>
                    <a:cubicBezTo>
                      <a:pt x="254" y="325"/>
                      <a:pt x="254" y="325"/>
                      <a:pt x="254" y="325"/>
                    </a:cubicBezTo>
                    <a:cubicBezTo>
                      <a:pt x="297" y="361"/>
                      <a:pt x="297" y="361"/>
                      <a:pt x="297" y="361"/>
                    </a:cubicBezTo>
                    <a:cubicBezTo>
                      <a:pt x="297" y="368"/>
                      <a:pt x="304" y="375"/>
                      <a:pt x="304" y="382"/>
                    </a:cubicBezTo>
                    <a:cubicBezTo>
                      <a:pt x="304" y="403"/>
                      <a:pt x="290" y="410"/>
                      <a:pt x="275" y="410"/>
                    </a:cubicBezTo>
                    <a:cubicBezTo>
                      <a:pt x="268" y="410"/>
                      <a:pt x="261" y="410"/>
                      <a:pt x="254" y="403"/>
                    </a:cubicBezTo>
                    <a:cubicBezTo>
                      <a:pt x="162" y="318"/>
                      <a:pt x="162" y="318"/>
                      <a:pt x="162" y="318"/>
                    </a:cubicBezTo>
                    <a:cubicBezTo>
                      <a:pt x="155" y="318"/>
                      <a:pt x="155" y="311"/>
                      <a:pt x="155" y="297"/>
                    </a:cubicBezTo>
                    <a:cubicBezTo>
                      <a:pt x="155" y="290"/>
                      <a:pt x="155" y="283"/>
                      <a:pt x="162" y="276"/>
                    </a:cubicBezTo>
                    <a:cubicBezTo>
                      <a:pt x="254" y="191"/>
                      <a:pt x="254" y="191"/>
                      <a:pt x="254" y="191"/>
                    </a:cubicBezTo>
                    <a:cubicBezTo>
                      <a:pt x="261" y="191"/>
                      <a:pt x="268" y="184"/>
                      <a:pt x="275" y="184"/>
                    </a:cubicBezTo>
                    <a:cubicBezTo>
                      <a:pt x="290" y="184"/>
                      <a:pt x="304" y="198"/>
                      <a:pt x="304" y="212"/>
                    </a:cubicBezTo>
                    <a:cubicBezTo>
                      <a:pt x="304" y="226"/>
                      <a:pt x="297" y="234"/>
                      <a:pt x="297" y="234"/>
                    </a:cubicBezTo>
                    <a:cubicBezTo>
                      <a:pt x="254" y="269"/>
                      <a:pt x="254" y="269"/>
                      <a:pt x="254" y="269"/>
                    </a:cubicBezTo>
                    <a:cubicBezTo>
                      <a:pt x="424" y="269"/>
                      <a:pt x="424" y="269"/>
                      <a:pt x="424" y="269"/>
                    </a:cubicBezTo>
                    <a:cubicBezTo>
                      <a:pt x="445" y="269"/>
                      <a:pt x="452" y="283"/>
                      <a:pt x="452" y="297"/>
                    </a:cubicBezTo>
                    <a:cubicBezTo>
                      <a:pt x="452" y="318"/>
                      <a:pt x="445" y="325"/>
                      <a:pt x="424" y="325"/>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49" name="Freeform 114"/>
              <p:cNvSpPr>
                <a:spLocks noChangeArrowheads="1"/>
              </p:cNvSpPr>
              <p:nvPr/>
            </p:nvSpPr>
            <p:spPr bwMode="auto">
              <a:xfrm>
                <a:off x="3051970" y="1601787"/>
                <a:ext cx="215900" cy="217487"/>
              </a:xfrm>
              <a:custGeom>
                <a:avLst/>
                <a:gdLst>
                  <a:gd name="T0" fmla="*/ 39230934 w 601"/>
                  <a:gd name="T1" fmla="*/ 78441997 h 602"/>
                  <a:gd name="T2" fmla="*/ 39230934 w 601"/>
                  <a:gd name="T3" fmla="*/ 78441997 h 602"/>
                  <a:gd name="T4" fmla="*/ 0 w 601"/>
                  <a:gd name="T5" fmla="*/ 38763987 h 602"/>
                  <a:gd name="T6" fmla="*/ 39230934 w 601"/>
                  <a:gd name="T7" fmla="*/ 0 h 602"/>
                  <a:gd name="T8" fmla="*/ 77429787 w 601"/>
                  <a:gd name="T9" fmla="*/ 38763987 h 602"/>
                  <a:gd name="T10" fmla="*/ 39230934 w 601"/>
                  <a:gd name="T11" fmla="*/ 78441997 h 602"/>
                  <a:gd name="T12" fmla="*/ 39230934 w 601"/>
                  <a:gd name="T13" fmla="*/ 7439717 h 602"/>
                  <a:gd name="T14" fmla="*/ 39230934 w 601"/>
                  <a:gd name="T15" fmla="*/ 7439717 h 602"/>
                  <a:gd name="T16" fmla="*/ 7226723 w 601"/>
                  <a:gd name="T17" fmla="*/ 38763987 h 602"/>
                  <a:gd name="T18" fmla="*/ 39230934 w 601"/>
                  <a:gd name="T19" fmla="*/ 71002280 h 602"/>
                  <a:gd name="T20" fmla="*/ 70203064 w 601"/>
                  <a:gd name="T21" fmla="*/ 38763987 h 602"/>
                  <a:gd name="T22" fmla="*/ 39230934 w 601"/>
                  <a:gd name="T23" fmla="*/ 7439717 h 602"/>
                  <a:gd name="T24" fmla="*/ 50071198 w 601"/>
                  <a:gd name="T25" fmla="*/ 38763987 h 602"/>
                  <a:gd name="T26" fmla="*/ 50071198 w 601"/>
                  <a:gd name="T27" fmla="*/ 38763987 h 602"/>
                  <a:gd name="T28" fmla="*/ 47361132 w 601"/>
                  <a:gd name="T29" fmla="*/ 37850325 h 602"/>
                  <a:gd name="T30" fmla="*/ 47361132 w 601"/>
                  <a:gd name="T31" fmla="*/ 37850325 h 602"/>
                  <a:gd name="T32" fmla="*/ 42844475 w 601"/>
                  <a:gd name="T33" fmla="*/ 32368713 h 602"/>
                  <a:gd name="T34" fmla="*/ 42844475 w 601"/>
                  <a:gd name="T35" fmla="*/ 55339965 h 602"/>
                  <a:gd name="T36" fmla="*/ 39230934 w 601"/>
                  <a:gd name="T37" fmla="*/ 59125033 h 602"/>
                  <a:gd name="T38" fmla="*/ 35488787 w 601"/>
                  <a:gd name="T39" fmla="*/ 55339965 h 602"/>
                  <a:gd name="T40" fmla="*/ 35488787 w 601"/>
                  <a:gd name="T41" fmla="*/ 32368713 h 602"/>
                  <a:gd name="T42" fmla="*/ 30971771 w 601"/>
                  <a:gd name="T43" fmla="*/ 37850325 h 602"/>
                  <a:gd name="T44" fmla="*/ 30971771 w 601"/>
                  <a:gd name="T45" fmla="*/ 37850325 h 602"/>
                  <a:gd name="T46" fmla="*/ 28261705 w 601"/>
                  <a:gd name="T47" fmla="*/ 38763987 h 602"/>
                  <a:gd name="T48" fmla="*/ 24519558 w 601"/>
                  <a:gd name="T49" fmla="*/ 35109700 h 602"/>
                  <a:gd name="T50" fmla="*/ 25422674 w 601"/>
                  <a:gd name="T51" fmla="*/ 33282375 h 602"/>
                  <a:gd name="T52" fmla="*/ 25422674 w 601"/>
                  <a:gd name="T53" fmla="*/ 33282375 h 602"/>
                  <a:gd name="T54" fmla="*/ 36391903 w 601"/>
                  <a:gd name="T55" fmla="*/ 20361046 h 602"/>
                  <a:gd name="T56" fmla="*/ 36391903 w 601"/>
                  <a:gd name="T57" fmla="*/ 20361046 h 602"/>
                  <a:gd name="T58" fmla="*/ 39230934 w 601"/>
                  <a:gd name="T59" fmla="*/ 19447384 h 602"/>
                  <a:gd name="T60" fmla="*/ 41941000 w 601"/>
                  <a:gd name="T61" fmla="*/ 20361046 h 602"/>
                  <a:gd name="T62" fmla="*/ 41941000 w 601"/>
                  <a:gd name="T63" fmla="*/ 20361046 h 602"/>
                  <a:gd name="T64" fmla="*/ 52910229 w 601"/>
                  <a:gd name="T65" fmla="*/ 33282375 h 602"/>
                  <a:gd name="T66" fmla="*/ 52910229 w 601"/>
                  <a:gd name="T67" fmla="*/ 33282375 h 602"/>
                  <a:gd name="T68" fmla="*/ 53813704 w 601"/>
                  <a:gd name="T69" fmla="*/ 35109700 h 602"/>
                  <a:gd name="T70" fmla="*/ 50071198 w 601"/>
                  <a:gd name="T71" fmla="*/ 38763987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602">
                    <a:moveTo>
                      <a:pt x="304" y="601"/>
                    </a:moveTo>
                    <a:lnTo>
                      <a:pt x="304" y="601"/>
                    </a:lnTo>
                    <a:cubicBezTo>
                      <a:pt x="134" y="601"/>
                      <a:pt x="0" y="467"/>
                      <a:pt x="0" y="297"/>
                    </a:cubicBezTo>
                    <a:cubicBezTo>
                      <a:pt x="0" y="135"/>
                      <a:pt x="134" y="0"/>
                      <a:pt x="304" y="0"/>
                    </a:cubicBezTo>
                    <a:cubicBezTo>
                      <a:pt x="466" y="0"/>
                      <a:pt x="600" y="135"/>
                      <a:pt x="600" y="297"/>
                    </a:cubicBezTo>
                    <a:cubicBezTo>
                      <a:pt x="600" y="467"/>
                      <a:pt x="466" y="601"/>
                      <a:pt x="304" y="601"/>
                    </a:cubicBezTo>
                    <a:close/>
                    <a:moveTo>
                      <a:pt x="304" y="57"/>
                    </a:moveTo>
                    <a:lnTo>
                      <a:pt x="304" y="57"/>
                    </a:lnTo>
                    <a:cubicBezTo>
                      <a:pt x="169" y="57"/>
                      <a:pt x="56" y="163"/>
                      <a:pt x="56" y="297"/>
                    </a:cubicBezTo>
                    <a:cubicBezTo>
                      <a:pt x="56" y="431"/>
                      <a:pt x="169" y="544"/>
                      <a:pt x="304" y="544"/>
                    </a:cubicBezTo>
                    <a:cubicBezTo>
                      <a:pt x="438" y="544"/>
                      <a:pt x="544" y="431"/>
                      <a:pt x="544" y="297"/>
                    </a:cubicBezTo>
                    <a:cubicBezTo>
                      <a:pt x="544" y="163"/>
                      <a:pt x="438" y="57"/>
                      <a:pt x="304" y="57"/>
                    </a:cubicBezTo>
                    <a:close/>
                    <a:moveTo>
                      <a:pt x="388" y="297"/>
                    </a:moveTo>
                    <a:lnTo>
                      <a:pt x="388" y="297"/>
                    </a:lnTo>
                    <a:cubicBezTo>
                      <a:pt x="374" y="297"/>
                      <a:pt x="367" y="297"/>
                      <a:pt x="367" y="290"/>
                    </a:cubicBezTo>
                    <a:cubicBezTo>
                      <a:pt x="332" y="248"/>
                      <a:pt x="332" y="248"/>
                      <a:pt x="332" y="248"/>
                    </a:cubicBezTo>
                    <a:cubicBezTo>
                      <a:pt x="332" y="424"/>
                      <a:pt x="332" y="424"/>
                      <a:pt x="332" y="424"/>
                    </a:cubicBezTo>
                    <a:cubicBezTo>
                      <a:pt x="332" y="438"/>
                      <a:pt x="318" y="453"/>
                      <a:pt x="304" y="453"/>
                    </a:cubicBezTo>
                    <a:cubicBezTo>
                      <a:pt x="282" y="453"/>
                      <a:pt x="275" y="438"/>
                      <a:pt x="275" y="424"/>
                    </a:cubicBezTo>
                    <a:cubicBezTo>
                      <a:pt x="275" y="248"/>
                      <a:pt x="275" y="248"/>
                      <a:pt x="275" y="248"/>
                    </a:cubicBezTo>
                    <a:cubicBezTo>
                      <a:pt x="240" y="290"/>
                      <a:pt x="240" y="290"/>
                      <a:pt x="240" y="290"/>
                    </a:cubicBezTo>
                    <a:cubicBezTo>
                      <a:pt x="233" y="297"/>
                      <a:pt x="226" y="297"/>
                      <a:pt x="219" y="297"/>
                    </a:cubicBezTo>
                    <a:cubicBezTo>
                      <a:pt x="197" y="297"/>
                      <a:pt x="190" y="290"/>
                      <a:pt x="190" y="269"/>
                    </a:cubicBezTo>
                    <a:cubicBezTo>
                      <a:pt x="190" y="262"/>
                      <a:pt x="190" y="255"/>
                      <a:pt x="197" y="255"/>
                    </a:cubicBezTo>
                    <a:cubicBezTo>
                      <a:pt x="282" y="156"/>
                      <a:pt x="282" y="156"/>
                      <a:pt x="282" y="156"/>
                    </a:cubicBezTo>
                    <a:cubicBezTo>
                      <a:pt x="282" y="156"/>
                      <a:pt x="289" y="149"/>
                      <a:pt x="304" y="149"/>
                    </a:cubicBezTo>
                    <a:cubicBezTo>
                      <a:pt x="311" y="149"/>
                      <a:pt x="318" y="156"/>
                      <a:pt x="325" y="156"/>
                    </a:cubicBezTo>
                    <a:cubicBezTo>
                      <a:pt x="410" y="255"/>
                      <a:pt x="410" y="255"/>
                      <a:pt x="410" y="255"/>
                    </a:cubicBezTo>
                    <a:cubicBezTo>
                      <a:pt x="410" y="255"/>
                      <a:pt x="417" y="262"/>
                      <a:pt x="417" y="269"/>
                    </a:cubicBezTo>
                    <a:cubicBezTo>
                      <a:pt x="417" y="290"/>
                      <a:pt x="402" y="297"/>
                      <a:pt x="388" y="29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50" name="Freeform 115"/>
              <p:cNvSpPr>
                <a:spLocks noChangeArrowheads="1"/>
              </p:cNvSpPr>
              <p:nvPr/>
            </p:nvSpPr>
            <p:spPr bwMode="auto">
              <a:xfrm>
                <a:off x="2672558" y="1601787"/>
                <a:ext cx="215900" cy="217487"/>
              </a:xfrm>
              <a:custGeom>
                <a:avLst/>
                <a:gdLst>
                  <a:gd name="T0" fmla="*/ 38198494 w 601"/>
                  <a:gd name="T1" fmla="*/ 78441997 h 602"/>
                  <a:gd name="T2" fmla="*/ 38198494 w 601"/>
                  <a:gd name="T3" fmla="*/ 78441997 h 602"/>
                  <a:gd name="T4" fmla="*/ 0 w 601"/>
                  <a:gd name="T5" fmla="*/ 38763987 h 602"/>
                  <a:gd name="T6" fmla="*/ 38198494 w 601"/>
                  <a:gd name="T7" fmla="*/ 0 h 602"/>
                  <a:gd name="T8" fmla="*/ 77429787 w 601"/>
                  <a:gd name="T9" fmla="*/ 38763987 h 602"/>
                  <a:gd name="T10" fmla="*/ 38198494 w 601"/>
                  <a:gd name="T11" fmla="*/ 78441997 h 602"/>
                  <a:gd name="T12" fmla="*/ 38198494 w 601"/>
                  <a:gd name="T13" fmla="*/ 7439717 h 602"/>
                  <a:gd name="T14" fmla="*/ 38198494 w 601"/>
                  <a:gd name="T15" fmla="*/ 7439717 h 602"/>
                  <a:gd name="T16" fmla="*/ 7226723 w 601"/>
                  <a:gd name="T17" fmla="*/ 38763987 h 602"/>
                  <a:gd name="T18" fmla="*/ 38198494 w 601"/>
                  <a:gd name="T19" fmla="*/ 71002280 h 602"/>
                  <a:gd name="T20" fmla="*/ 70203064 w 601"/>
                  <a:gd name="T21" fmla="*/ 38763987 h 602"/>
                  <a:gd name="T22" fmla="*/ 38198494 w 601"/>
                  <a:gd name="T23" fmla="*/ 7439717 h 602"/>
                  <a:gd name="T24" fmla="*/ 51877788 w 601"/>
                  <a:gd name="T25" fmla="*/ 45290042 h 602"/>
                  <a:gd name="T26" fmla="*/ 51877788 w 601"/>
                  <a:gd name="T27" fmla="*/ 45290042 h 602"/>
                  <a:gd name="T28" fmla="*/ 41037884 w 601"/>
                  <a:gd name="T29" fmla="*/ 57167289 h 602"/>
                  <a:gd name="T30" fmla="*/ 41037884 w 601"/>
                  <a:gd name="T31" fmla="*/ 57167289 h 602"/>
                  <a:gd name="T32" fmla="*/ 38198494 w 601"/>
                  <a:gd name="T33" fmla="*/ 59125033 h 602"/>
                  <a:gd name="T34" fmla="*/ 35488787 w 601"/>
                  <a:gd name="T35" fmla="*/ 57167289 h 602"/>
                  <a:gd name="T36" fmla="*/ 35488787 w 601"/>
                  <a:gd name="T37" fmla="*/ 57167289 h 602"/>
                  <a:gd name="T38" fmla="*/ 24519558 w 601"/>
                  <a:gd name="T39" fmla="*/ 45290042 h 602"/>
                  <a:gd name="T40" fmla="*/ 24519558 w 601"/>
                  <a:gd name="T41" fmla="*/ 45290042 h 602"/>
                  <a:gd name="T42" fmla="*/ 23616083 w 601"/>
                  <a:gd name="T43" fmla="*/ 42418636 h 602"/>
                  <a:gd name="T44" fmla="*/ 27229624 w 601"/>
                  <a:gd name="T45" fmla="*/ 38763987 h 602"/>
                  <a:gd name="T46" fmla="*/ 30068655 w 601"/>
                  <a:gd name="T47" fmla="*/ 40591311 h 602"/>
                  <a:gd name="T48" fmla="*/ 30068655 w 601"/>
                  <a:gd name="T49" fmla="*/ 40591311 h 602"/>
                  <a:gd name="T50" fmla="*/ 34585312 w 601"/>
                  <a:gd name="T51" fmla="*/ 45290042 h 602"/>
                  <a:gd name="T52" fmla="*/ 34585312 w 601"/>
                  <a:gd name="T53" fmla="*/ 23102033 h 602"/>
                  <a:gd name="T54" fmla="*/ 38198494 w 601"/>
                  <a:gd name="T55" fmla="*/ 19447384 h 602"/>
                  <a:gd name="T56" fmla="*/ 41941000 w 601"/>
                  <a:gd name="T57" fmla="*/ 23102033 h 602"/>
                  <a:gd name="T58" fmla="*/ 41941000 w 601"/>
                  <a:gd name="T59" fmla="*/ 45290042 h 602"/>
                  <a:gd name="T60" fmla="*/ 46457657 w 601"/>
                  <a:gd name="T61" fmla="*/ 40591311 h 602"/>
                  <a:gd name="T62" fmla="*/ 46457657 w 601"/>
                  <a:gd name="T63" fmla="*/ 40591311 h 602"/>
                  <a:gd name="T64" fmla="*/ 49167722 w 601"/>
                  <a:gd name="T65" fmla="*/ 38763987 h 602"/>
                  <a:gd name="T66" fmla="*/ 52781263 w 601"/>
                  <a:gd name="T67" fmla="*/ 42418636 h 602"/>
                  <a:gd name="T68" fmla="*/ 51877788 w 601"/>
                  <a:gd name="T69" fmla="*/ 45290042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296" y="601"/>
                    </a:moveTo>
                    <a:lnTo>
                      <a:pt x="296" y="601"/>
                    </a:lnTo>
                    <a:cubicBezTo>
                      <a:pt x="134" y="601"/>
                      <a:pt x="0" y="467"/>
                      <a:pt x="0" y="297"/>
                    </a:cubicBezTo>
                    <a:cubicBezTo>
                      <a:pt x="0" y="135"/>
                      <a:pt x="134" y="0"/>
                      <a:pt x="296" y="0"/>
                    </a:cubicBezTo>
                    <a:cubicBezTo>
                      <a:pt x="466" y="0"/>
                      <a:pt x="600" y="135"/>
                      <a:pt x="600" y="297"/>
                    </a:cubicBezTo>
                    <a:cubicBezTo>
                      <a:pt x="600" y="467"/>
                      <a:pt x="466" y="601"/>
                      <a:pt x="296" y="601"/>
                    </a:cubicBezTo>
                    <a:close/>
                    <a:moveTo>
                      <a:pt x="296" y="57"/>
                    </a:moveTo>
                    <a:lnTo>
                      <a:pt x="296" y="57"/>
                    </a:lnTo>
                    <a:cubicBezTo>
                      <a:pt x="162" y="57"/>
                      <a:pt x="56" y="163"/>
                      <a:pt x="56" y="297"/>
                    </a:cubicBezTo>
                    <a:cubicBezTo>
                      <a:pt x="56" y="431"/>
                      <a:pt x="162" y="544"/>
                      <a:pt x="296" y="544"/>
                    </a:cubicBezTo>
                    <a:cubicBezTo>
                      <a:pt x="431" y="544"/>
                      <a:pt x="544" y="431"/>
                      <a:pt x="544" y="297"/>
                    </a:cubicBezTo>
                    <a:cubicBezTo>
                      <a:pt x="544" y="163"/>
                      <a:pt x="431" y="57"/>
                      <a:pt x="296" y="57"/>
                    </a:cubicBezTo>
                    <a:close/>
                    <a:moveTo>
                      <a:pt x="402" y="347"/>
                    </a:moveTo>
                    <a:lnTo>
                      <a:pt x="402" y="347"/>
                    </a:lnTo>
                    <a:cubicBezTo>
                      <a:pt x="318" y="438"/>
                      <a:pt x="318" y="438"/>
                      <a:pt x="318" y="438"/>
                    </a:cubicBezTo>
                    <a:cubicBezTo>
                      <a:pt x="318" y="446"/>
                      <a:pt x="311" y="453"/>
                      <a:pt x="296" y="453"/>
                    </a:cubicBezTo>
                    <a:cubicBezTo>
                      <a:pt x="289" y="453"/>
                      <a:pt x="282" y="446"/>
                      <a:pt x="275" y="438"/>
                    </a:cubicBezTo>
                    <a:cubicBezTo>
                      <a:pt x="190" y="347"/>
                      <a:pt x="190" y="347"/>
                      <a:pt x="190" y="347"/>
                    </a:cubicBezTo>
                    <a:cubicBezTo>
                      <a:pt x="190" y="340"/>
                      <a:pt x="183" y="333"/>
                      <a:pt x="183" y="325"/>
                    </a:cubicBezTo>
                    <a:cubicBezTo>
                      <a:pt x="183" y="311"/>
                      <a:pt x="197" y="297"/>
                      <a:pt x="211" y="297"/>
                    </a:cubicBezTo>
                    <a:cubicBezTo>
                      <a:pt x="226" y="297"/>
                      <a:pt x="233" y="304"/>
                      <a:pt x="233" y="311"/>
                    </a:cubicBezTo>
                    <a:cubicBezTo>
                      <a:pt x="268" y="347"/>
                      <a:pt x="268" y="347"/>
                      <a:pt x="268" y="347"/>
                    </a:cubicBezTo>
                    <a:cubicBezTo>
                      <a:pt x="268" y="177"/>
                      <a:pt x="268" y="177"/>
                      <a:pt x="268" y="177"/>
                    </a:cubicBezTo>
                    <a:cubicBezTo>
                      <a:pt x="268" y="163"/>
                      <a:pt x="282" y="149"/>
                      <a:pt x="296" y="149"/>
                    </a:cubicBezTo>
                    <a:cubicBezTo>
                      <a:pt x="318" y="149"/>
                      <a:pt x="325" y="163"/>
                      <a:pt x="325" y="177"/>
                    </a:cubicBezTo>
                    <a:cubicBezTo>
                      <a:pt x="325" y="347"/>
                      <a:pt x="325" y="347"/>
                      <a:pt x="325" y="347"/>
                    </a:cubicBezTo>
                    <a:cubicBezTo>
                      <a:pt x="360" y="311"/>
                      <a:pt x="360" y="311"/>
                      <a:pt x="360" y="311"/>
                    </a:cubicBezTo>
                    <a:cubicBezTo>
                      <a:pt x="367" y="304"/>
                      <a:pt x="374" y="297"/>
                      <a:pt x="381" y="297"/>
                    </a:cubicBezTo>
                    <a:cubicBezTo>
                      <a:pt x="402" y="297"/>
                      <a:pt x="409" y="311"/>
                      <a:pt x="409" y="325"/>
                    </a:cubicBezTo>
                    <a:cubicBezTo>
                      <a:pt x="409" y="333"/>
                      <a:pt x="409" y="340"/>
                      <a:pt x="402" y="34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51" name="Freeform 116"/>
              <p:cNvSpPr>
                <a:spLocks noChangeArrowheads="1"/>
              </p:cNvSpPr>
              <p:nvPr/>
            </p:nvSpPr>
            <p:spPr bwMode="auto">
              <a:xfrm>
                <a:off x="2291558" y="1601787"/>
                <a:ext cx="219075" cy="217487"/>
              </a:xfrm>
              <a:custGeom>
                <a:avLst/>
                <a:gdLst>
                  <a:gd name="T0" fmla="*/ 39339251 w 609"/>
                  <a:gd name="T1" fmla="*/ 78441997 h 602"/>
                  <a:gd name="T2" fmla="*/ 39339251 w 609"/>
                  <a:gd name="T3" fmla="*/ 78441997 h 602"/>
                  <a:gd name="T4" fmla="*/ 0 w 609"/>
                  <a:gd name="T5" fmla="*/ 38763987 h 602"/>
                  <a:gd name="T6" fmla="*/ 39339251 w 609"/>
                  <a:gd name="T7" fmla="*/ 0 h 602"/>
                  <a:gd name="T8" fmla="*/ 78678142 w 609"/>
                  <a:gd name="T9" fmla="*/ 38763987 h 602"/>
                  <a:gd name="T10" fmla="*/ 39339251 w 609"/>
                  <a:gd name="T11" fmla="*/ 78441997 h 602"/>
                  <a:gd name="T12" fmla="*/ 7376244 w 609"/>
                  <a:gd name="T13" fmla="*/ 38763987 h 602"/>
                  <a:gd name="T14" fmla="*/ 7376244 w 609"/>
                  <a:gd name="T15" fmla="*/ 38763987 h 602"/>
                  <a:gd name="T16" fmla="*/ 39339251 w 609"/>
                  <a:gd name="T17" fmla="*/ 71002280 h 602"/>
                  <a:gd name="T18" fmla="*/ 59526167 w 609"/>
                  <a:gd name="T19" fmla="*/ 63693344 h 602"/>
                  <a:gd name="T20" fmla="*/ 14622627 w 609"/>
                  <a:gd name="T21" fmla="*/ 19447384 h 602"/>
                  <a:gd name="T22" fmla="*/ 7376244 w 609"/>
                  <a:gd name="T23" fmla="*/ 38763987 h 602"/>
                  <a:gd name="T24" fmla="*/ 39339251 w 609"/>
                  <a:gd name="T25" fmla="*/ 7439717 h 602"/>
                  <a:gd name="T26" fmla="*/ 39339251 w 609"/>
                  <a:gd name="T27" fmla="*/ 7439717 h 602"/>
                  <a:gd name="T28" fmla="*/ 19281478 w 609"/>
                  <a:gd name="T29" fmla="*/ 13834991 h 602"/>
                  <a:gd name="T30" fmla="*/ 64055516 w 609"/>
                  <a:gd name="T31" fmla="*/ 59125033 h 602"/>
                  <a:gd name="T32" fmla="*/ 71431400 w 609"/>
                  <a:gd name="T33" fmla="*/ 38763987 h 602"/>
                  <a:gd name="T34" fmla="*/ 39339251 w 609"/>
                  <a:gd name="T35" fmla="*/ 7439717 h 60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09" h="602">
                    <a:moveTo>
                      <a:pt x="304" y="601"/>
                    </a:moveTo>
                    <a:lnTo>
                      <a:pt x="304" y="601"/>
                    </a:lnTo>
                    <a:cubicBezTo>
                      <a:pt x="135" y="601"/>
                      <a:pt x="0" y="467"/>
                      <a:pt x="0" y="297"/>
                    </a:cubicBezTo>
                    <a:cubicBezTo>
                      <a:pt x="0" y="135"/>
                      <a:pt x="135" y="0"/>
                      <a:pt x="304" y="0"/>
                    </a:cubicBezTo>
                    <a:cubicBezTo>
                      <a:pt x="474" y="0"/>
                      <a:pt x="608" y="135"/>
                      <a:pt x="608" y="297"/>
                    </a:cubicBezTo>
                    <a:cubicBezTo>
                      <a:pt x="608" y="467"/>
                      <a:pt x="474" y="601"/>
                      <a:pt x="304" y="601"/>
                    </a:cubicBezTo>
                    <a:close/>
                    <a:moveTo>
                      <a:pt x="57" y="297"/>
                    </a:moveTo>
                    <a:lnTo>
                      <a:pt x="57" y="297"/>
                    </a:lnTo>
                    <a:cubicBezTo>
                      <a:pt x="57" y="431"/>
                      <a:pt x="170" y="544"/>
                      <a:pt x="304" y="544"/>
                    </a:cubicBezTo>
                    <a:cubicBezTo>
                      <a:pt x="361" y="544"/>
                      <a:pt x="417" y="523"/>
                      <a:pt x="460" y="488"/>
                    </a:cubicBezTo>
                    <a:cubicBezTo>
                      <a:pt x="113" y="149"/>
                      <a:pt x="113" y="149"/>
                      <a:pt x="113" y="149"/>
                    </a:cubicBezTo>
                    <a:cubicBezTo>
                      <a:pt x="78" y="191"/>
                      <a:pt x="57" y="241"/>
                      <a:pt x="57" y="297"/>
                    </a:cubicBezTo>
                    <a:close/>
                    <a:moveTo>
                      <a:pt x="304" y="57"/>
                    </a:moveTo>
                    <a:lnTo>
                      <a:pt x="304" y="57"/>
                    </a:lnTo>
                    <a:cubicBezTo>
                      <a:pt x="248" y="57"/>
                      <a:pt x="191" y="71"/>
                      <a:pt x="149" y="106"/>
                    </a:cubicBezTo>
                    <a:cubicBezTo>
                      <a:pt x="495" y="453"/>
                      <a:pt x="495" y="453"/>
                      <a:pt x="495" y="453"/>
                    </a:cubicBezTo>
                    <a:cubicBezTo>
                      <a:pt x="530" y="410"/>
                      <a:pt x="552" y="354"/>
                      <a:pt x="552" y="297"/>
                    </a:cubicBezTo>
                    <a:cubicBezTo>
                      <a:pt x="552" y="163"/>
                      <a:pt x="439" y="57"/>
                      <a:pt x="304" y="5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52" name="Freeform 117"/>
              <p:cNvSpPr>
                <a:spLocks noChangeArrowheads="1"/>
              </p:cNvSpPr>
              <p:nvPr/>
            </p:nvSpPr>
            <p:spPr bwMode="auto">
              <a:xfrm>
                <a:off x="1912145" y="1601787"/>
                <a:ext cx="217488" cy="217487"/>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2599581 w 602"/>
                  <a:gd name="T25" fmla="*/ 56253627 h 602"/>
                  <a:gd name="T26" fmla="*/ 52599581 w 602"/>
                  <a:gd name="T27" fmla="*/ 56253627 h 602"/>
                  <a:gd name="T28" fmla="*/ 50772248 w 602"/>
                  <a:gd name="T29" fmla="*/ 55339965 h 602"/>
                  <a:gd name="T30" fmla="*/ 50772248 w 602"/>
                  <a:gd name="T31" fmla="*/ 55339965 h 602"/>
                  <a:gd name="T32" fmla="*/ 39678193 w 602"/>
                  <a:gd name="T33" fmla="*/ 44376380 h 602"/>
                  <a:gd name="T34" fmla="*/ 28583776 w 602"/>
                  <a:gd name="T35" fmla="*/ 55339965 h 602"/>
                  <a:gd name="T36" fmla="*/ 28583776 w 602"/>
                  <a:gd name="T37" fmla="*/ 55339965 h 602"/>
                  <a:gd name="T38" fmla="*/ 25843138 w 602"/>
                  <a:gd name="T39" fmla="*/ 56253627 h 602"/>
                  <a:gd name="T40" fmla="*/ 22188473 w 602"/>
                  <a:gd name="T41" fmla="*/ 52598978 h 602"/>
                  <a:gd name="T42" fmla="*/ 23102139 w 602"/>
                  <a:gd name="T43" fmla="*/ 49858353 h 602"/>
                  <a:gd name="T44" fmla="*/ 23102139 w 602"/>
                  <a:gd name="T45" fmla="*/ 49858353 h 602"/>
                  <a:gd name="T46" fmla="*/ 34196195 w 602"/>
                  <a:gd name="T47" fmla="*/ 38763987 h 602"/>
                  <a:gd name="T48" fmla="*/ 23102139 w 602"/>
                  <a:gd name="T49" fmla="*/ 27669982 h 602"/>
                  <a:gd name="T50" fmla="*/ 23102139 w 602"/>
                  <a:gd name="T51" fmla="*/ 27669982 h 602"/>
                  <a:gd name="T52" fmla="*/ 22188473 w 602"/>
                  <a:gd name="T53" fmla="*/ 25842658 h 602"/>
                  <a:gd name="T54" fmla="*/ 25843138 w 602"/>
                  <a:gd name="T55" fmla="*/ 22188371 h 602"/>
                  <a:gd name="T56" fmla="*/ 28583776 w 602"/>
                  <a:gd name="T57" fmla="*/ 23102033 h 602"/>
                  <a:gd name="T58" fmla="*/ 28583776 w 602"/>
                  <a:gd name="T59" fmla="*/ 23102033 h 602"/>
                  <a:gd name="T60" fmla="*/ 39678193 w 602"/>
                  <a:gd name="T61" fmla="*/ 34196037 h 602"/>
                  <a:gd name="T62" fmla="*/ 50772248 w 602"/>
                  <a:gd name="T63" fmla="*/ 23102033 h 602"/>
                  <a:gd name="T64" fmla="*/ 50772248 w 602"/>
                  <a:gd name="T65" fmla="*/ 23102033 h 602"/>
                  <a:gd name="T66" fmla="*/ 52599581 w 602"/>
                  <a:gd name="T67" fmla="*/ 22188371 h 602"/>
                  <a:gd name="T68" fmla="*/ 56254247 w 602"/>
                  <a:gd name="T69" fmla="*/ 25842658 h 602"/>
                  <a:gd name="T70" fmla="*/ 55340580 w 602"/>
                  <a:gd name="T71" fmla="*/ 27669982 h 602"/>
                  <a:gd name="T72" fmla="*/ 55340580 w 602"/>
                  <a:gd name="T73" fmla="*/ 27669982 h 602"/>
                  <a:gd name="T74" fmla="*/ 44376945 w 602"/>
                  <a:gd name="T75" fmla="*/ 38763987 h 602"/>
                  <a:gd name="T76" fmla="*/ 55340580 w 602"/>
                  <a:gd name="T77" fmla="*/ 49858353 h 602"/>
                  <a:gd name="T78" fmla="*/ 55340580 w 602"/>
                  <a:gd name="T79" fmla="*/ 49858353 h 602"/>
                  <a:gd name="T80" fmla="*/ 56254247 w 602"/>
                  <a:gd name="T81" fmla="*/ 52598978 h 602"/>
                  <a:gd name="T82" fmla="*/ 52599581 w 602"/>
                  <a:gd name="T83" fmla="*/ 56253627 h 60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2" h="602">
                    <a:moveTo>
                      <a:pt x="304" y="601"/>
                    </a:moveTo>
                    <a:lnTo>
                      <a:pt x="304" y="601"/>
                    </a:lnTo>
                    <a:cubicBezTo>
                      <a:pt x="135" y="601"/>
                      <a:pt x="0" y="467"/>
                      <a:pt x="0" y="297"/>
                    </a:cubicBezTo>
                    <a:cubicBezTo>
                      <a:pt x="0" y="135"/>
                      <a:pt x="135"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9" y="544"/>
                      <a:pt x="544" y="431"/>
                      <a:pt x="544" y="297"/>
                    </a:cubicBezTo>
                    <a:cubicBezTo>
                      <a:pt x="544" y="163"/>
                      <a:pt x="439" y="57"/>
                      <a:pt x="304" y="57"/>
                    </a:cubicBezTo>
                    <a:close/>
                    <a:moveTo>
                      <a:pt x="403" y="431"/>
                    </a:moveTo>
                    <a:lnTo>
                      <a:pt x="403" y="431"/>
                    </a:lnTo>
                    <a:cubicBezTo>
                      <a:pt x="396" y="431"/>
                      <a:pt x="389" y="431"/>
                      <a:pt x="389" y="424"/>
                    </a:cubicBezTo>
                    <a:cubicBezTo>
                      <a:pt x="304" y="340"/>
                      <a:pt x="304" y="340"/>
                      <a:pt x="304" y="340"/>
                    </a:cubicBezTo>
                    <a:cubicBezTo>
                      <a:pt x="219" y="424"/>
                      <a:pt x="219" y="424"/>
                      <a:pt x="219" y="424"/>
                    </a:cubicBezTo>
                    <a:cubicBezTo>
                      <a:pt x="212" y="431"/>
                      <a:pt x="205" y="431"/>
                      <a:pt x="198" y="431"/>
                    </a:cubicBezTo>
                    <a:cubicBezTo>
                      <a:pt x="184" y="431"/>
                      <a:pt x="170" y="417"/>
                      <a:pt x="170" y="403"/>
                    </a:cubicBezTo>
                    <a:cubicBezTo>
                      <a:pt x="170" y="396"/>
                      <a:pt x="170" y="389"/>
                      <a:pt x="177" y="382"/>
                    </a:cubicBezTo>
                    <a:cubicBezTo>
                      <a:pt x="262" y="297"/>
                      <a:pt x="262" y="297"/>
                      <a:pt x="262" y="297"/>
                    </a:cubicBezTo>
                    <a:cubicBezTo>
                      <a:pt x="177" y="212"/>
                      <a:pt x="177" y="212"/>
                      <a:pt x="177" y="212"/>
                    </a:cubicBezTo>
                    <a:cubicBezTo>
                      <a:pt x="170" y="212"/>
                      <a:pt x="170" y="205"/>
                      <a:pt x="170" y="198"/>
                    </a:cubicBezTo>
                    <a:cubicBezTo>
                      <a:pt x="170" y="177"/>
                      <a:pt x="184" y="170"/>
                      <a:pt x="198" y="170"/>
                    </a:cubicBezTo>
                    <a:cubicBezTo>
                      <a:pt x="205" y="170"/>
                      <a:pt x="212" y="170"/>
                      <a:pt x="219" y="177"/>
                    </a:cubicBezTo>
                    <a:cubicBezTo>
                      <a:pt x="304" y="262"/>
                      <a:pt x="304" y="262"/>
                      <a:pt x="304" y="262"/>
                    </a:cubicBezTo>
                    <a:cubicBezTo>
                      <a:pt x="389" y="177"/>
                      <a:pt x="389" y="177"/>
                      <a:pt x="389" y="177"/>
                    </a:cubicBezTo>
                    <a:cubicBezTo>
                      <a:pt x="389" y="170"/>
                      <a:pt x="396" y="170"/>
                      <a:pt x="403" y="170"/>
                    </a:cubicBezTo>
                    <a:cubicBezTo>
                      <a:pt x="424" y="170"/>
                      <a:pt x="431" y="177"/>
                      <a:pt x="431" y="198"/>
                    </a:cubicBezTo>
                    <a:cubicBezTo>
                      <a:pt x="431" y="205"/>
                      <a:pt x="431" y="212"/>
                      <a:pt x="424" y="212"/>
                    </a:cubicBezTo>
                    <a:cubicBezTo>
                      <a:pt x="340" y="297"/>
                      <a:pt x="340" y="297"/>
                      <a:pt x="340" y="297"/>
                    </a:cubicBezTo>
                    <a:cubicBezTo>
                      <a:pt x="424" y="382"/>
                      <a:pt x="424" y="382"/>
                      <a:pt x="424" y="382"/>
                    </a:cubicBezTo>
                    <a:cubicBezTo>
                      <a:pt x="431" y="389"/>
                      <a:pt x="431" y="396"/>
                      <a:pt x="431" y="403"/>
                    </a:cubicBezTo>
                    <a:cubicBezTo>
                      <a:pt x="431" y="417"/>
                      <a:pt x="424" y="431"/>
                      <a:pt x="403" y="431"/>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53" name="Freeform 118"/>
              <p:cNvSpPr>
                <a:spLocks noChangeArrowheads="1"/>
              </p:cNvSpPr>
              <p:nvPr/>
            </p:nvSpPr>
            <p:spPr bwMode="auto">
              <a:xfrm>
                <a:off x="1532733" y="1601787"/>
                <a:ext cx="217487" cy="217487"/>
              </a:xfrm>
              <a:custGeom>
                <a:avLst/>
                <a:gdLst>
                  <a:gd name="T0" fmla="*/ 38763987 w 602"/>
                  <a:gd name="T1" fmla="*/ 78441997 h 602"/>
                  <a:gd name="T2" fmla="*/ 38763987 w 602"/>
                  <a:gd name="T3" fmla="*/ 78441997 h 602"/>
                  <a:gd name="T4" fmla="*/ 0 w 602"/>
                  <a:gd name="T5" fmla="*/ 38763987 h 602"/>
                  <a:gd name="T6" fmla="*/ 38763987 w 602"/>
                  <a:gd name="T7" fmla="*/ 0 h 602"/>
                  <a:gd name="T8" fmla="*/ 78441997 w 602"/>
                  <a:gd name="T9" fmla="*/ 38763987 h 602"/>
                  <a:gd name="T10" fmla="*/ 38763987 w 602"/>
                  <a:gd name="T11" fmla="*/ 78441997 h 602"/>
                  <a:gd name="T12" fmla="*/ 38763987 w 602"/>
                  <a:gd name="T13" fmla="*/ 7439717 h 602"/>
                  <a:gd name="T14" fmla="*/ 38763987 w 602"/>
                  <a:gd name="T15" fmla="*/ 7439717 h 602"/>
                  <a:gd name="T16" fmla="*/ 7439717 w 602"/>
                  <a:gd name="T17" fmla="*/ 38763987 h 602"/>
                  <a:gd name="T18" fmla="*/ 38763987 w 602"/>
                  <a:gd name="T19" fmla="*/ 71002280 h 602"/>
                  <a:gd name="T20" fmla="*/ 71002280 w 602"/>
                  <a:gd name="T21" fmla="*/ 38763987 h 602"/>
                  <a:gd name="T22" fmla="*/ 38763987 w 602"/>
                  <a:gd name="T23" fmla="*/ 7439717 h 602"/>
                  <a:gd name="T24" fmla="*/ 56253627 w 602"/>
                  <a:gd name="T25" fmla="*/ 31455051 h 602"/>
                  <a:gd name="T26" fmla="*/ 56253627 w 602"/>
                  <a:gd name="T27" fmla="*/ 31455051 h 602"/>
                  <a:gd name="T28" fmla="*/ 36937024 w 602"/>
                  <a:gd name="T29" fmla="*/ 51685677 h 602"/>
                  <a:gd name="T30" fmla="*/ 36937024 w 602"/>
                  <a:gd name="T31" fmla="*/ 51685677 h 602"/>
                  <a:gd name="T32" fmla="*/ 34196037 w 602"/>
                  <a:gd name="T33" fmla="*/ 52598978 h 602"/>
                  <a:gd name="T34" fmla="*/ 31324631 w 602"/>
                  <a:gd name="T35" fmla="*/ 51685677 h 602"/>
                  <a:gd name="T36" fmla="*/ 31324631 w 602"/>
                  <a:gd name="T37" fmla="*/ 51685677 h 602"/>
                  <a:gd name="T38" fmla="*/ 20361046 w 602"/>
                  <a:gd name="T39" fmla="*/ 40591311 h 602"/>
                  <a:gd name="T40" fmla="*/ 20361046 w 602"/>
                  <a:gd name="T41" fmla="*/ 40591311 h 602"/>
                  <a:gd name="T42" fmla="*/ 19447384 w 602"/>
                  <a:gd name="T43" fmla="*/ 37850325 h 602"/>
                  <a:gd name="T44" fmla="*/ 23102033 w 602"/>
                  <a:gd name="T45" fmla="*/ 34196037 h 602"/>
                  <a:gd name="T46" fmla="*/ 25842658 w 602"/>
                  <a:gd name="T47" fmla="*/ 35109700 h 602"/>
                  <a:gd name="T48" fmla="*/ 25842658 w 602"/>
                  <a:gd name="T49" fmla="*/ 35109700 h 602"/>
                  <a:gd name="T50" fmla="*/ 34196037 w 602"/>
                  <a:gd name="T51" fmla="*/ 43462718 h 602"/>
                  <a:gd name="T52" fmla="*/ 51685677 w 602"/>
                  <a:gd name="T53" fmla="*/ 26756320 h 602"/>
                  <a:gd name="T54" fmla="*/ 51685677 w 602"/>
                  <a:gd name="T55" fmla="*/ 26756320 h 602"/>
                  <a:gd name="T56" fmla="*/ 53512640 w 602"/>
                  <a:gd name="T57" fmla="*/ 25842658 h 602"/>
                  <a:gd name="T58" fmla="*/ 57167289 w 602"/>
                  <a:gd name="T59" fmla="*/ 29497307 h 602"/>
                  <a:gd name="T60" fmla="*/ 56253627 w 602"/>
                  <a:gd name="T61" fmla="*/ 31455051 h 602"/>
                  <a:gd name="T62" fmla="*/ 56253627 w 602"/>
                  <a:gd name="T63" fmla="*/ 25842658 h 602"/>
                  <a:gd name="T64" fmla="*/ 56253627 w 602"/>
                  <a:gd name="T65" fmla="*/ 25842658 h 602"/>
                  <a:gd name="T66" fmla="*/ 25842658 w 602"/>
                  <a:gd name="T67" fmla="*/ 56253627 h 602"/>
                  <a:gd name="T68" fmla="*/ 25842658 w 602"/>
                  <a:gd name="T69" fmla="*/ 56253627 h 602"/>
                  <a:gd name="T70" fmla="*/ 52598978 w 602"/>
                  <a:gd name="T71" fmla="*/ 56253627 h 602"/>
                  <a:gd name="T72" fmla="*/ 52598978 w 602"/>
                  <a:gd name="T73" fmla="*/ 56253627 h 602"/>
                  <a:gd name="T74" fmla="*/ 56253627 w 602"/>
                  <a:gd name="T75" fmla="*/ 52598978 h 602"/>
                  <a:gd name="T76" fmla="*/ 56253627 w 602"/>
                  <a:gd name="T77" fmla="*/ 52598978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2" h="602">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54" name="Freeform 119"/>
              <p:cNvSpPr>
                <a:spLocks noChangeArrowheads="1"/>
              </p:cNvSpPr>
              <p:nvPr/>
            </p:nvSpPr>
            <p:spPr bwMode="auto">
              <a:xfrm>
                <a:off x="1151733" y="1601787"/>
                <a:ext cx="219075" cy="217487"/>
              </a:xfrm>
              <a:custGeom>
                <a:avLst/>
                <a:gdLst>
                  <a:gd name="T0" fmla="*/ 39339251 w 609"/>
                  <a:gd name="T1" fmla="*/ 78441997 h 602"/>
                  <a:gd name="T2" fmla="*/ 39339251 w 609"/>
                  <a:gd name="T3" fmla="*/ 78441997 h 602"/>
                  <a:gd name="T4" fmla="*/ 0 w 609"/>
                  <a:gd name="T5" fmla="*/ 38763987 h 602"/>
                  <a:gd name="T6" fmla="*/ 39339251 w 609"/>
                  <a:gd name="T7" fmla="*/ 0 h 602"/>
                  <a:gd name="T8" fmla="*/ 78678142 w 609"/>
                  <a:gd name="T9" fmla="*/ 38763987 h 602"/>
                  <a:gd name="T10" fmla="*/ 39339251 w 609"/>
                  <a:gd name="T11" fmla="*/ 78441997 h 602"/>
                  <a:gd name="T12" fmla="*/ 39339251 w 609"/>
                  <a:gd name="T13" fmla="*/ 7439717 h 602"/>
                  <a:gd name="T14" fmla="*/ 39339251 w 609"/>
                  <a:gd name="T15" fmla="*/ 7439717 h 602"/>
                  <a:gd name="T16" fmla="*/ 7376244 w 609"/>
                  <a:gd name="T17" fmla="*/ 38763987 h 602"/>
                  <a:gd name="T18" fmla="*/ 39339251 w 609"/>
                  <a:gd name="T19" fmla="*/ 71002280 h 602"/>
                  <a:gd name="T20" fmla="*/ 71302258 w 609"/>
                  <a:gd name="T21" fmla="*/ 38763987 h 602"/>
                  <a:gd name="T22" fmla="*/ 39339251 w 609"/>
                  <a:gd name="T23" fmla="*/ 7439717 h 602"/>
                  <a:gd name="T24" fmla="*/ 54867675 w 609"/>
                  <a:gd name="T25" fmla="*/ 42418636 h 602"/>
                  <a:gd name="T26" fmla="*/ 54867675 w 609"/>
                  <a:gd name="T27" fmla="*/ 42418636 h 602"/>
                  <a:gd name="T28" fmla="*/ 47620933 w 609"/>
                  <a:gd name="T29" fmla="*/ 42418636 h 602"/>
                  <a:gd name="T30" fmla="*/ 42962442 w 609"/>
                  <a:gd name="T31" fmla="*/ 42418636 h 602"/>
                  <a:gd name="T32" fmla="*/ 35715700 w 609"/>
                  <a:gd name="T33" fmla="*/ 42418636 h 602"/>
                  <a:gd name="T34" fmla="*/ 31057209 w 609"/>
                  <a:gd name="T35" fmla="*/ 42418636 h 602"/>
                  <a:gd name="T36" fmla="*/ 23810467 w 609"/>
                  <a:gd name="T37" fmla="*/ 42418636 h 602"/>
                  <a:gd name="T38" fmla="*/ 20187276 w 609"/>
                  <a:gd name="T39" fmla="*/ 38763987 h 602"/>
                  <a:gd name="T40" fmla="*/ 23810467 w 609"/>
                  <a:gd name="T41" fmla="*/ 35109700 h 602"/>
                  <a:gd name="T42" fmla="*/ 31963007 w 609"/>
                  <a:gd name="T43" fmla="*/ 35109700 h 602"/>
                  <a:gd name="T44" fmla="*/ 35715700 w 609"/>
                  <a:gd name="T45" fmla="*/ 35109700 h 602"/>
                  <a:gd name="T46" fmla="*/ 42962442 w 609"/>
                  <a:gd name="T47" fmla="*/ 35109700 h 602"/>
                  <a:gd name="T48" fmla="*/ 47620933 w 609"/>
                  <a:gd name="T49" fmla="*/ 35109700 h 602"/>
                  <a:gd name="T50" fmla="*/ 54867675 w 609"/>
                  <a:gd name="T51" fmla="*/ 35109700 h 602"/>
                  <a:gd name="T52" fmla="*/ 58491226 w 609"/>
                  <a:gd name="T53" fmla="*/ 38763987 h 602"/>
                  <a:gd name="T54" fmla="*/ 54867675 w 609"/>
                  <a:gd name="T55" fmla="*/ 42418636 h 60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2">
                    <a:moveTo>
                      <a:pt x="304" y="601"/>
                    </a:moveTo>
                    <a:lnTo>
                      <a:pt x="304" y="601"/>
                    </a:lnTo>
                    <a:cubicBezTo>
                      <a:pt x="134" y="601"/>
                      <a:pt x="0" y="467"/>
                      <a:pt x="0" y="297"/>
                    </a:cubicBezTo>
                    <a:cubicBezTo>
                      <a:pt x="0" y="135"/>
                      <a:pt x="134" y="0"/>
                      <a:pt x="304" y="0"/>
                    </a:cubicBezTo>
                    <a:cubicBezTo>
                      <a:pt x="474" y="0"/>
                      <a:pt x="608" y="135"/>
                      <a:pt x="608" y="297"/>
                    </a:cubicBezTo>
                    <a:cubicBezTo>
                      <a:pt x="608" y="467"/>
                      <a:pt x="474" y="601"/>
                      <a:pt x="304" y="601"/>
                    </a:cubicBezTo>
                    <a:close/>
                    <a:moveTo>
                      <a:pt x="304" y="57"/>
                    </a:moveTo>
                    <a:lnTo>
                      <a:pt x="304" y="57"/>
                    </a:lnTo>
                    <a:cubicBezTo>
                      <a:pt x="170" y="57"/>
                      <a:pt x="57" y="163"/>
                      <a:pt x="57" y="297"/>
                    </a:cubicBezTo>
                    <a:cubicBezTo>
                      <a:pt x="57" y="431"/>
                      <a:pt x="170" y="544"/>
                      <a:pt x="304" y="544"/>
                    </a:cubicBezTo>
                    <a:cubicBezTo>
                      <a:pt x="438" y="544"/>
                      <a:pt x="551" y="431"/>
                      <a:pt x="551" y="297"/>
                    </a:cubicBezTo>
                    <a:cubicBezTo>
                      <a:pt x="551" y="163"/>
                      <a:pt x="438" y="57"/>
                      <a:pt x="304" y="57"/>
                    </a:cubicBezTo>
                    <a:close/>
                    <a:moveTo>
                      <a:pt x="424" y="325"/>
                    </a:moveTo>
                    <a:lnTo>
                      <a:pt x="424" y="325"/>
                    </a:lnTo>
                    <a:cubicBezTo>
                      <a:pt x="368" y="325"/>
                      <a:pt x="368" y="325"/>
                      <a:pt x="368" y="325"/>
                    </a:cubicBezTo>
                    <a:cubicBezTo>
                      <a:pt x="332" y="325"/>
                      <a:pt x="332" y="325"/>
                      <a:pt x="332" y="325"/>
                    </a:cubicBezTo>
                    <a:cubicBezTo>
                      <a:pt x="276" y="325"/>
                      <a:pt x="276" y="325"/>
                      <a:pt x="276" y="325"/>
                    </a:cubicBezTo>
                    <a:cubicBezTo>
                      <a:pt x="240" y="325"/>
                      <a:pt x="240" y="325"/>
                      <a:pt x="240" y="325"/>
                    </a:cubicBezTo>
                    <a:cubicBezTo>
                      <a:pt x="184" y="325"/>
                      <a:pt x="184" y="325"/>
                      <a:pt x="184" y="325"/>
                    </a:cubicBezTo>
                    <a:cubicBezTo>
                      <a:pt x="163" y="325"/>
                      <a:pt x="156" y="318"/>
                      <a:pt x="156" y="297"/>
                    </a:cubicBezTo>
                    <a:cubicBezTo>
                      <a:pt x="156" y="283"/>
                      <a:pt x="163" y="269"/>
                      <a:pt x="184" y="269"/>
                    </a:cubicBezTo>
                    <a:cubicBezTo>
                      <a:pt x="247" y="269"/>
                      <a:pt x="247" y="269"/>
                      <a:pt x="247" y="269"/>
                    </a:cubicBezTo>
                    <a:cubicBezTo>
                      <a:pt x="276" y="269"/>
                      <a:pt x="276" y="269"/>
                      <a:pt x="276" y="269"/>
                    </a:cubicBezTo>
                    <a:cubicBezTo>
                      <a:pt x="332" y="269"/>
                      <a:pt x="332" y="269"/>
                      <a:pt x="332" y="269"/>
                    </a:cubicBezTo>
                    <a:cubicBezTo>
                      <a:pt x="368" y="269"/>
                      <a:pt x="368" y="269"/>
                      <a:pt x="368" y="269"/>
                    </a:cubicBezTo>
                    <a:cubicBezTo>
                      <a:pt x="424" y="269"/>
                      <a:pt x="424" y="269"/>
                      <a:pt x="424" y="269"/>
                    </a:cubicBezTo>
                    <a:cubicBezTo>
                      <a:pt x="445" y="269"/>
                      <a:pt x="452" y="283"/>
                      <a:pt x="452" y="297"/>
                    </a:cubicBezTo>
                    <a:cubicBezTo>
                      <a:pt x="452" y="318"/>
                      <a:pt x="445" y="325"/>
                      <a:pt x="424" y="325"/>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55" name="Freeform 120"/>
              <p:cNvSpPr>
                <a:spLocks noChangeArrowheads="1"/>
              </p:cNvSpPr>
              <p:nvPr/>
            </p:nvSpPr>
            <p:spPr bwMode="auto">
              <a:xfrm>
                <a:off x="772320" y="1601787"/>
                <a:ext cx="217488" cy="217487"/>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5340580 w 602"/>
                  <a:gd name="T25" fmla="*/ 42418636 h 602"/>
                  <a:gd name="T26" fmla="*/ 55340580 w 602"/>
                  <a:gd name="T27" fmla="*/ 42418636 h 602"/>
                  <a:gd name="T28" fmla="*/ 43332858 w 602"/>
                  <a:gd name="T29" fmla="*/ 42418636 h 602"/>
                  <a:gd name="T30" fmla="*/ 43332858 w 602"/>
                  <a:gd name="T31" fmla="*/ 55339965 h 602"/>
                  <a:gd name="T32" fmla="*/ 39678193 w 602"/>
                  <a:gd name="T33" fmla="*/ 59125033 h 602"/>
                  <a:gd name="T34" fmla="*/ 36023527 w 602"/>
                  <a:gd name="T35" fmla="*/ 55339965 h 602"/>
                  <a:gd name="T36" fmla="*/ 36023527 w 602"/>
                  <a:gd name="T37" fmla="*/ 42418636 h 602"/>
                  <a:gd name="T38" fmla="*/ 23102139 w 602"/>
                  <a:gd name="T39" fmla="*/ 42418636 h 602"/>
                  <a:gd name="T40" fmla="*/ 19317053 w 602"/>
                  <a:gd name="T41" fmla="*/ 38763987 h 602"/>
                  <a:gd name="T42" fmla="*/ 23102139 w 602"/>
                  <a:gd name="T43" fmla="*/ 35109700 h 602"/>
                  <a:gd name="T44" fmla="*/ 36023527 w 602"/>
                  <a:gd name="T45" fmla="*/ 35109700 h 602"/>
                  <a:gd name="T46" fmla="*/ 36023527 w 602"/>
                  <a:gd name="T47" fmla="*/ 23102033 h 602"/>
                  <a:gd name="T48" fmla="*/ 39678193 w 602"/>
                  <a:gd name="T49" fmla="*/ 19447384 h 602"/>
                  <a:gd name="T50" fmla="*/ 43332858 w 602"/>
                  <a:gd name="T51" fmla="*/ 23102033 h 602"/>
                  <a:gd name="T52" fmla="*/ 43332858 w 602"/>
                  <a:gd name="T53" fmla="*/ 35109700 h 602"/>
                  <a:gd name="T54" fmla="*/ 55340580 w 602"/>
                  <a:gd name="T55" fmla="*/ 35109700 h 602"/>
                  <a:gd name="T56" fmla="*/ 58995246 w 602"/>
                  <a:gd name="T57" fmla="*/ 38763987 h 602"/>
                  <a:gd name="T58" fmla="*/ 55340580 w 602"/>
                  <a:gd name="T59" fmla="*/ 42418636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304" y="601"/>
                    </a:moveTo>
                    <a:lnTo>
                      <a:pt x="304" y="601"/>
                    </a:lnTo>
                    <a:cubicBezTo>
                      <a:pt x="134" y="601"/>
                      <a:pt x="0" y="467"/>
                      <a:pt x="0" y="297"/>
                    </a:cubicBezTo>
                    <a:cubicBezTo>
                      <a:pt x="0" y="135"/>
                      <a:pt x="134"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8" y="544"/>
                      <a:pt x="544" y="431"/>
                      <a:pt x="544" y="297"/>
                    </a:cubicBezTo>
                    <a:cubicBezTo>
                      <a:pt x="544" y="163"/>
                      <a:pt x="438" y="57"/>
                      <a:pt x="304" y="57"/>
                    </a:cubicBezTo>
                    <a:close/>
                    <a:moveTo>
                      <a:pt x="424" y="325"/>
                    </a:moveTo>
                    <a:lnTo>
                      <a:pt x="424" y="325"/>
                    </a:lnTo>
                    <a:cubicBezTo>
                      <a:pt x="332" y="325"/>
                      <a:pt x="332" y="325"/>
                      <a:pt x="332" y="325"/>
                    </a:cubicBezTo>
                    <a:cubicBezTo>
                      <a:pt x="332" y="424"/>
                      <a:pt x="332" y="424"/>
                      <a:pt x="332" y="424"/>
                    </a:cubicBezTo>
                    <a:cubicBezTo>
                      <a:pt x="332" y="438"/>
                      <a:pt x="318" y="453"/>
                      <a:pt x="304" y="453"/>
                    </a:cubicBezTo>
                    <a:cubicBezTo>
                      <a:pt x="283" y="453"/>
                      <a:pt x="276" y="438"/>
                      <a:pt x="276" y="424"/>
                    </a:cubicBezTo>
                    <a:cubicBezTo>
                      <a:pt x="276" y="325"/>
                      <a:pt x="276" y="325"/>
                      <a:pt x="276" y="325"/>
                    </a:cubicBezTo>
                    <a:cubicBezTo>
                      <a:pt x="177" y="325"/>
                      <a:pt x="177" y="325"/>
                      <a:pt x="177" y="325"/>
                    </a:cubicBezTo>
                    <a:cubicBezTo>
                      <a:pt x="163" y="325"/>
                      <a:pt x="148" y="318"/>
                      <a:pt x="148" y="297"/>
                    </a:cubicBezTo>
                    <a:cubicBezTo>
                      <a:pt x="148" y="283"/>
                      <a:pt x="163" y="269"/>
                      <a:pt x="177" y="269"/>
                    </a:cubicBezTo>
                    <a:cubicBezTo>
                      <a:pt x="276" y="269"/>
                      <a:pt x="276" y="269"/>
                      <a:pt x="276" y="269"/>
                    </a:cubicBezTo>
                    <a:cubicBezTo>
                      <a:pt x="276" y="177"/>
                      <a:pt x="276" y="177"/>
                      <a:pt x="276" y="177"/>
                    </a:cubicBezTo>
                    <a:cubicBezTo>
                      <a:pt x="276" y="163"/>
                      <a:pt x="283" y="149"/>
                      <a:pt x="304" y="149"/>
                    </a:cubicBezTo>
                    <a:cubicBezTo>
                      <a:pt x="318" y="149"/>
                      <a:pt x="332" y="163"/>
                      <a:pt x="332" y="177"/>
                    </a:cubicBezTo>
                    <a:cubicBezTo>
                      <a:pt x="332" y="269"/>
                      <a:pt x="332" y="269"/>
                      <a:pt x="332" y="269"/>
                    </a:cubicBezTo>
                    <a:cubicBezTo>
                      <a:pt x="424" y="269"/>
                      <a:pt x="424" y="269"/>
                      <a:pt x="424" y="269"/>
                    </a:cubicBezTo>
                    <a:cubicBezTo>
                      <a:pt x="438" y="269"/>
                      <a:pt x="452" y="283"/>
                      <a:pt x="452" y="297"/>
                    </a:cubicBezTo>
                    <a:cubicBezTo>
                      <a:pt x="452" y="318"/>
                      <a:pt x="438" y="325"/>
                      <a:pt x="424" y="325"/>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56" name="Freeform 121"/>
              <p:cNvSpPr>
                <a:spLocks noChangeArrowheads="1"/>
              </p:cNvSpPr>
              <p:nvPr/>
            </p:nvSpPr>
            <p:spPr bwMode="auto">
              <a:xfrm>
                <a:off x="4952207" y="1220787"/>
                <a:ext cx="217487" cy="219075"/>
              </a:xfrm>
              <a:custGeom>
                <a:avLst/>
                <a:gdLst>
                  <a:gd name="T0" fmla="*/ 8353379 w 602"/>
                  <a:gd name="T1" fmla="*/ 46715136 h 609"/>
                  <a:gd name="T2" fmla="*/ 25842658 w 602"/>
                  <a:gd name="T3" fmla="*/ 10999436 h 609"/>
                  <a:gd name="T4" fmla="*/ 25842658 w 602"/>
                  <a:gd name="T5" fmla="*/ 11905233 h 609"/>
                  <a:gd name="T6" fmla="*/ 26756320 w 602"/>
                  <a:gd name="T7" fmla="*/ 13716829 h 609"/>
                  <a:gd name="T8" fmla="*/ 24928996 w 602"/>
                  <a:gd name="T9" fmla="*/ 15528425 h 609"/>
                  <a:gd name="T10" fmla="*/ 25842658 w 602"/>
                  <a:gd name="T11" fmla="*/ 16434582 h 609"/>
                  <a:gd name="T12" fmla="*/ 23102033 w 602"/>
                  <a:gd name="T13" fmla="*/ 18246178 h 609"/>
                  <a:gd name="T14" fmla="*/ 22188371 w 602"/>
                  <a:gd name="T15" fmla="*/ 21093073 h 609"/>
                  <a:gd name="T16" fmla="*/ 20230265 w 602"/>
                  <a:gd name="T17" fmla="*/ 22904669 h 609"/>
                  <a:gd name="T18" fmla="*/ 18403302 w 602"/>
                  <a:gd name="T19" fmla="*/ 21998871 h 609"/>
                  <a:gd name="T20" fmla="*/ 17489640 w 602"/>
                  <a:gd name="T21" fmla="*/ 20187276 h 609"/>
                  <a:gd name="T22" fmla="*/ 16575978 w 602"/>
                  <a:gd name="T23" fmla="*/ 19281478 h 609"/>
                  <a:gd name="T24" fmla="*/ 17489640 w 602"/>
                  <a:gd name="T25" fmla="*/ 17340380 h 609"/>
                  <a:gd name="T26" fmla="*/ 13834991 w 602"/>
                  <a:gd name="T27" fmla="*/ 20187276 h 609"/>
                  <a:gd name="T28" fmla="*/ 13834991 w 602"/>
                  <a:gd name="T29" fmla="*/ 23810467 h 609"/>
                  <a:gd name="T30" fmla="*/ 17489640 w 602"/>
                  <a:gd name="T31" fmla="*/ 27434018 h 609"/>
                  <a:gd name="T32" fmla="*/ 14748653 w 602"/>
                  <a:gd name="T33" fmla="*/ 31963007 h 609"/>
                  <a:gd name="T34" fmla="*/ 12921329 w 602"/>
                  <a:gd name="T35" fmla="*/ 31963007 h 609"/>
                  <a:gd name="T36" fmla="*/ 10180342 w 602"/>
                  <a:gd name="T37" fmla="*/ 33904105 h 609"/>
                  <a:gd name="T38" fmla="*/ 10180342 w 602"/>
                  <a:gd name="T39" fmla="*/ 34809902 h 609"/>
                  <a:gd name="T40" fmla="*/ 10180342 w 602"/>
                  <a:gd name="T41" fmla="*/ 35715700 h 609"/>
                  <a:gd name="T42" fmla="*/ 10180342 w 602"/>
                  <a:gd name="T43" fmla="*/ 41150847 h 609"/>
                  <a:gd name="T44" fmla="*/ 12921329 w 602"/>
                  <a:gd name="T45" fmla="*/ 46715136 h 609"/>
                  <a:gd name="T46" fmla="*/ 22188371 w 602"/>
                  <a:gd name="T47" fmla="*/ 52150282 h 609"/>
                  <a:gd name="T48" fmla="*/ 69174956 w 602"/>
                  <a:gd name="T49" fmla="*/ 42056644 h 609"/>
                  <a:gd name="T50" fmla="*/ 64607006 w 602"/>
                  <a:gd name="T51" fmla="*/ 39339251 h 609"/>
                  <a:gd name="T52" fmla="*/ 54426302 w 602"/>
                  <a:gd name="T53" fmla="*/ 36621498 h 609"/>
                  <a:gd name="T54" fmla="*/ 55339965 w 602"/>
                  <a:gd name="T55" fmla="*/ 38433453 h 609"/>
                  <a:gd name="T56" fmla="*/ 45159622 w 602"/>
                  <a:gd name="T57" fmla="*/ 32868804 h 609"/>
                  <a:gd name="T58" fmla="*/ 45159622 w 602"/>
                  <a:gd name="T59" fmla="*/ 30151411 h 609"/>
                  <a:gd name="T60" fmla="*/ 46073284 w 602"/>
                  <a:gd name="T61" fmla="*/ 28339815 h 609"/>
                  <a:gd name="T62" fmla="*/ 42418636 w 602"/>
                  <a:gd name="T63" fmla="*/ 31057209 h 609"/>
                  <a:gd name="T64" fmla="*/ 40591311 w 602"/>
                  <a:gd name="T65" fmla="*/ 30151411 h 609"/>
                  <a:gd name="T66" fmla="*/ 39677649 w 602"/>
                  <a:gd name="T67" fmla="*/ 31057209 h 609"/>
                  <a:gd name="T68" fmla="*/ 30410969 w 602"/>
                  <a:gd name="T69" fmla="*/ 31963007 h 609"/>
                  <a:gd name="T70" fmla="*/ 34196037 w 602"/>
                  <a:gd name="T71" fmla="*/ 26527860 h 609"/>
                  <a:gd name="T72" fmla="*/ 37850325 w 602"/>
                  <a:gd name="T73" fmla="*/ 23810467 h 609"/>
                  <a:gd name="T74" fmla="*/ 43332298 w 602"/>
                  <a:gd name="T75" fmla="*/ 21998871 h 609"/>
                  <a:gd name="T76" fmla="*/ 43332298 w 602"/>
                  <a:gd name="T77" fmla="*/ 19281478 h 609"/>
                  <a:gd name="T78" fmla="*/ 39677649 w 602"/>
                  <a:gd name="T79" fmla="*/ 23810467 h 609"/>
                  <a:gd name="T80" fmla="*/ 36023362 w 602"/>
                  <a:gd name="T81" fmla="*/ 21998871 h 609"/>
                  <a:gd name="T82" fmla="*/ 38763987 w 602"/>
                  <a:gd name="T83" fmla="*/ 18246178 h 609"/>
                  <a:gd name="T84" fmla="*/ 45159622 w 602"/>
                  <a:gd name="T85" fmla="*/ 16434582 h 609"/>
                  <a:gd name="T86" fmla="*/ 53512640 w 602"/>
                  <a:gd name="T87" fmla="*/ 17340380 h 609"/>
                  <a:gd name="T88" fmla="*/ 54426302 w 602"/>
                  <a:gd name="T89" fmla="*/ 12811031 h 609"/>
                  <a:gd name="T90" fmla="*/ 51685677 w 602"/>
                  <a:gd name="T91" fmla="*/ 30151411 h 609"/>
                  <a:gd name="T92" fmla="*/ 54426302 w 602"/>
                  <a:gd name="T93" fmla="*/ 15528425 h 609"/>
                  <a:gd name="T94" fmla="*/ 39677649 w 602"/>
                  <a:gd name="T95" fmla="*/ 10999436 h 609"/>
                  <a:gd name="T96" fmla="*/ 33282375 w 602"/>
                  <a:gd name="T97" fmla="*/ 26527860 h 609"/>
                  <a:gd name="T98" fmla="*/ 33282375 w 602"/>
                  <a:gd name="T99" fmla="*/ 23810467 h 609"/>
                  <a:gd name="T100" fmla="*/ 31324631 w 602"/>
                  <a:gd name="T101" fmla="*/ 24716265 h 609"/>
                  <a:gd name="T102" fmla="*/ 43332298 w 602"/>
                  <a:gd name="T103" fmla="*/ 34809902 h 609"/>
                  <a:gd name="T104" fmla="*/ 52598978 w 602"/>
                  <a:gd name="T105" fmla="*/ 42962442 h 609"/>
                  <a:gd name="T106" fmla="*/ 42418636 w 602"/>
                  <a:gd name="T107" fmla="*/ 58491226 h 609"/>
                  <a:gd name="T108" fmla="*/ 37850325 w 602"/>
                  <a:gd name="T109" fmla="*/ 45809338 h 609"/>
                  <a:gd name="T110" fmla="*/ 28583644 w 602"/>
                  <a:gd name="T111" fmla="*/ 41150847 h 609"/>
                  <a:gd name="T112" fmla="*/ 26756320 w 602"/>
                  <a:gd name="T113" fmla="*/ 18246178 h 609"/>
                  <a:gd name="T114" fmla="*/ 52598978 w 602"/>
                  <a:gd name="T115" fmla="*/ 52150282 h 609"/>
                  <a:gd name="T116" fmla="*/ 36937024 w 602"/>
                  <a:gd name="T117" fmla="*/ 30151411 h 609"/>
                  <a:gd name="T118" fmla="*/ 17489640 w 602"/>
                  <a:gd name="T119" fmla="*/ 31057209 h 609"/>
                  <a:gd name="T120" fmla="*/ 17489640 w 602"/>
                  <a:gd name="T121" fmla="*/ 31057209 h 609"/>
                  <a:gd name="T122" fmla="*/ 11094005 w 602"/>
                  <a:gd name="T123" fmla="*/ 42056644 h 609"/>
                  <a:gd name="T124" fmla="*/ 38763987 w 602"/>
                  <a:gd name="T125" fmla="*/ 24716265 h 609"/>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2" h="609">
                    <a:moveTo>
                      <a:pt x="297" y="608"/>
                    </a:moveTo>
                    <a:lnTo>
                      <a:pt x="297" y="608"/>
                    </a:lnTo>
                    <a:cubicBezTo>
                      <a:pt x="134" y="608"/>
                      <a:pt x="0" y="474"/>
                      <a:pt x="0" y="304"/>
                    </a:cubicBezTo>
                    <a:cubicBezTo>
                      <a:pt x="0" y="134"/>
                      <a:pt x="134" y="0"/>
                      <a:pt x="297" y="0"/>
                    </a:cubicBezTo>
                    <a:cubicBezTo>
                      <a:pt x="466" y="0"/>
                      <a:pt x="601" y="134"/>
                      <a:pt x="601" y="304"/>
                    </a:cubicBezTo>
                    <a:cubicBezTo>
                      <a:pt x="601" y="474"/>
                      <a:pt x="466" y="608"/>
                      <a:pt x="297" y="608"/>
                    </a:cubicBezTo>
                    <a:close/>
                    <a:moveTo>
                      <a:pt x="466" y="127"/>
                    </a:moveTo>
                    <a:lnTo>
                      <a:pt x="466" y="127"/>
                    </a:lnTo>
                    <a:cubicBezTo>
                      <a:pt x="466" y="127"/>
                      <a:pt x="466" y="127"/>
                      <a:pt x="466" y="120"/>
                    </a:cubicBezTo>
                    <a:lnTo>
                      <a:pt x="459" y="120"/>
                    </a:lnTo>
                    <a:cubicBezTo>
                      <a:pt x="459" y="120"/>
                      <a:pt x="459" y="120"/>
                      <a:pt x="459" y="127"/>
                    </a:cubicBezTo>
                    <a:cubicBezTo>
                      <a:pt x="459" y="127"/>
                      <a:pt x="459" y="127"/>
                      <a:pt x="466" y="127"/>
                    </a:cubicBezTo>
                    <a:cubicBezTo>
                      <a:pt x="466" y="134"/>
                      <a:pt x="466" y="134"/>
                      <a:pt x="459" y="134"/>
                    </a:cubicBezTo>
                    <a:cubicBezTo>
                      <a:pt x="459" y="141"/>
                      <a:pt x="459" y="141"/>
                      <a:pt x="459" y="141"/>
                    </a:cubicBezTo>
                    <a:lnTo>
                      <a:pt x="452" y="141"/>
                    </a:lnTo>
                    <a:cubicBezTo>
                      <a:pt x="452" y="141"/>
                      <a:pt x="452" y="141"/>
                      <a:pt x="459" y="141"/>
                    </a:cubicBezTo>
                    <a:cubicBezTo>
                      <a:pt x="459" y="141"/>
                      <a:pt x="459" y="141"/>
                      <a:pt x="466" y="141"/>
                    </a:cubicBezTo>
                    <a:cubicBezTo>
                      <a:pt x="466" y="134"/>
                      <a:pt x="466" y="134"/>
                      <a:pt x="466" y="134"/>
                    </a:cubicBezTo>
                    <a:cubicBezTo>
                      <a:pt x="466" y="127"/>
                      <a:pt x="466" y="127"/>
                      <a:pt x="474" y="127"/>
                    </a:cubicBezTo>
                    <a:lnTo>
                      <a:pt x="466" y="127"/>
                    </a:lnTo>
                    <a:close/>
                    <a:moveTo>
                      <a:pt x="474" y="134"/>
                    </a:moveTo>
                    <a:lnTo>
                      <a:pt x="474" y="134"/>
                    </a:lnTo>
                    <a:close/>
                    <a:moveTo>
                      <a:pt x="544" y="339"/>
                    </a:moveTo>
                    <a:lnTo>
                      <a:pt x="544" y="339"/>
                    </a:lnTo>
                    <a:cubicBezTo>
                      <a:pt x="544" y="332"/>
                      <a:pt x="544" y="325"/>
                      <a:pt x="544" y="325"/>
                    </a:cubicBezTo>
                    <a:cubicBezTo>
                      <a:pt x="544" y="318"/>
                      <a:pt x="544" y="325"/>
                      <a:pt x="537" y="325"/>
                    </a:cubicBezTo>
                    <a:cubicBezTo>
                      <a:pt x="537" y="318"/>
                      <a:pt x="537" y="318"/>
                      <a:pt x="537" y="318"/>
                    </a:cubicBezTo>
                    <a:cubicBezTo>
                      <a:pt x="537" y="318"/>
                      <a:pt x="537" y="318"/>
                      <a:pt x="537" y="325"/>
                    </a:cubicBezTo>
                    <a:cubicBezTo>
                      <a:pt x="537" y="325"/>
                      <a:pt x="530" y="332"/>
                      <a:pt x="537" y="332"/>
                    </a:cubicBezTo>
                    <a:cubicBezTo>
                      <a:pt x="537" y="339"/>
                      <a:pt x="537" y="339"/>
                      <a:pt x="544" y="339"/>
                    </a:cubicBezTo>
                    <a:close/>
                    <a:moveTo>
                      <a:pt x="64" y="361"/>
                    </a:moveTo>
                    <a:lnTo>
                      <a:pt x="64" y="361"/>
                    </a:lnTo>
                    <a:cubicBezTo>
                      <a:pt x="71" y="361"/>
                      <a:pt x="71" y="361"/>
                      <a:pt x="71" y="361"/>
                    </a:cubicBezTo>
                    <a:cubicBezTo>
                      <a:pt x="71" y="354"/>
                      <a:pt x="71" y="354"/>
                      <a:pt x="71" y="354"/>
                    </a:cubicBezTo>
                    <a:cubicBezTo>
                      <a:pt x="71" y="354"/>
                      <a:pt x="71" y="354"/>
                      <a:pt x="64" y="354"/>
                    </a:cubicBezTo>
                    <a:lnTo>
                      <a:pt x="64" y="361"/>
                    </a:lnTo>
                    <a:cubicBezTo>
                      <a:pt x="64" y="354"/>
                      <a:pt x="64" y="354"/>
                      <a:pt x="64" y="354"/>
                    </a:cubicBezTo>
                    <a:cubicBezTo>
                      <a:pt x="64" y="354"/>
                      <a:pt x="64" y="354"/>
                      <a:pt x="57" y="354"/>
                    </a:cubicBezTo>
                    <a:cubicBezTo>
                      <a:pt x="64" y="361"/>
                      <a:pt x="64" y="361"/>
                      <a:pt x="64" y="361"/>
                    </a:cubicBezTo>
                    <a:close/>
                    <a:moveTo>
                      <a:pt x="71" y="269"/>
                    </a:moveTo>
                    <a:lnTo>
                      <a:pt x="71" y="269"/>
                    </a:lnTo>
                    <a:close/>
                    <a:moveTo>
                      <a:pt x="71" y="226"/>
                    </a:moveTo>
                    <a:lnTo>
                      <a:pt x="71" y="226"/>
                    </a:lnTo>
                    <a:lnTo>
                      <a:pt x="71" y="219"/>
                    </a:lnTo>
                    <a:lnTo>
                      <a:pt x="71" y="226"/>
                    </a:lnTo>
                    <a:close/>
                    <a:moveTo>
                      <a:pt x="134" y="127"/>
                    </a:moveTo>
                    <a:lnTo>
                      <a:pt x="134" y="127"/>
                    </a:lnTo>
                    <a:cubicBezTo>
                      <a:pt x="134" y="127"/>
                      <a:pt x="134" y="127"/>
                      <a:pt x="127" y="127"/>
                    </a:cubicBezTo>
                    <a:cubicBezTo>
                      <a:pt x="134" y="127"/>
                      <a:pt x="134" y="127"/>
                      <a:pt x="134" y="127"/>
                    </a:cubicBezTo>
                    <a:close/>
                    <a:moveTo>
                      <a:pt x="127" y="134"/>
                    </a:moveTo>
                    <a:lnTo>
                      <a:pt x="127" y="134"/>
                    </a:lnTo>
                    <a:close/>
                    <a:moveTo>
                      <a:pt x="191" y="85"/>
                    </a:moveTo>
                    <a:lnTo>
                      <a:pt x="191" y="85"/>
                    </a:lnTo>
                    <a:lnTo>
                      <a:pt x="198" y="85"/>
                    </a:lnTo>
                    <a:lnTo>
                      <a:pt x="191" y="85"/>
                    </a:lnTo>
                    <a:cubicBezTo>
                      <a:pt x="198" y="85"/>
                      <a:pt x="198" y="85"/>
                      <a:pt x="198" y="85"/>
                    </a:cubicBezTo>
                    <a:lnTo>
                      <a:pt x="198" y="92"/>
                    </a:lnTo>
                    <a:lnTo>
                      <a:pt x="198" y="85"/>
                    </a:lnTo>
                    <a:cubicBezTo>
                      <a:pt x="191" y="85"/>
                      <a:pt x="191" y="92"/>
                      <a:pt x="191" y="92"/>
                    </a:cubicBezTo>
                    <a:cubicBezTo>
                      <a:pt x="191" y="92"/>
                      <a:pt x="191" y="92"/>
                      <a:pt x="191" y="85"/>
                    </a:cubicBezTo>
                    <a:cubicBezTo>
                      <a:pt x="191" y="92"/>
                      <a:pt x="191" y="92"/>
                      <a:pt x="191" y="92"/>
                    </a:cubicBezTo>
                    <a:cubicBezTo>
                      <a:pt x="191" y="92"/>
                      <a:pt x="191" y="92"/>
                      <a:pt x="198" y="92"/>
                    </a:cubicBezTo>
                    <a:lnTo>
                      <a:pt x="191" y="92"/>
                    </a:lnTo>
                    <a:lnTo>
                      <a:pt x="198" y="92"/>
                    </a:lnTo>
                    <a:lnTo>
                      <a:pt x="191" y="92"/>
                    </a:lnTo>
                    <a:cubicBezTo>
                      <a:pt x="198" y="92"/>
                      <a:pt x="198" y="92"/>
                      <a:pt x="198" y="92"/>
                    </a:cubicBezTo>
                    <a:cubicBezTo>
                      <a:pt x="198" y="92"/>
                      <a:pt x="205" y="99"/>
                      <a:pt x="198" y="99"/>
                    </a:cubicBezTo>
                    <a:lnTo>
                      <a:pt x="191" y="99"/>
                    </a:lnTo>
                    <a:lnTo>
                      <a:pt x="198" y="99"/>
                    </a:lnTo>
                    <a:cubicBezTo>
                      <a:pt x="191" y="99"/>
                      <a:pt x="191" y="99"/>
                      <a:pt x="191" y="99"/>
                    </a:cubicBezTo>
                    <a:cubicBezTo>
                      <a:pt x="191" y="106"/>
                      <a:pt x="184" y="106"/>
                      <a:pt x="191" y="106"/>
                    </a:cubicBezTo>
                    <a:cubicBezTo>
                      <a:pt x="191" y="99"/>
                      <a:pt x="191" y="99"/>
                      <a:pt x="191" y="99"/>
                    </a:cubicBezTo>
                    <a:cubicBezTo>
                      <a:pt x="191" y="106"/>
                      <a:pt x="191" y="106"/>
                      <a:pt x="191" y="106"/>
                    </a:cubicBezTo>
                    <a:lnTo>
                      <a:pt x="198" y="106"/>
                    </a:lnTo>
                    <a:cubicBezTo>
                      <a:pt x="198" y="106"/>
                      <a:pt x="198" y="106"/>
                      <a:pt x="205" y="106"/>
                    </a:cubicBezTo>
                    <a:cubicBezTo>
                      <a:pt x="212" y="106"/>
                      <a:pt x="212" y="106"/>
                      <a:pt x="212" y="106"/>
                    </a:cubicBezTo>
                    <a:cubicBezTo>
                      <a:pt x="212" y="113"/>
                      <a:pt x="212" y="113"/>
                      <a:pt x="212" y="113"/>
                    </a:cubicBezTo>
                    <a:cubicBezTo>
                      <a:pt x="212" y="113"/>
                      <a:pt x="205" y="113"/>
                      <a:pt x="205" y="106"/>
                    </a:cubicBezTo>
                    <a:cubicBezTo>
                      <a:pt x="205" y="113"/>
                      <a:pt x="212" y="113"/>
                      <a:pt x="205" y="113"/>
                    </a:cubicBezTo>
                    <a:cubicBezTo>
                      <a:pt x="198" y="106"/>
                      <a:pt x="198" y="106"/>
                      <a:pt x="198" y="106"/>
                    </a:cubicBezTo>
                    <a:lnTo>
                      <a:pt x="198" y="113"/>
                    </a:lnTo>
                    <a:cubicBezTo>
                      <a:pt x="191" y="106"/>
                      <a:pt x="191" y="106"/>
                      <a:pt x="191" y="106"/>
                    </a:cubicBezTo>
                    <a:cubicBezTo>
                      <a:pt x="191" y="106"/>
                      <a:pt x="191" y="106"/>
                      <a:pt x="191" y="113"/>
                    </a:cubicBezTo>
                    <a:cubicBezTo>
                      <a:pt x="198" y="113"/>
                      <a:pt x="198" y="113"/>
                      <a:pt x="198" y="113"/>
                    </a:cubicBezTo>
                    <a:lnTo>
                      <a:pt x="198" y="106"/>
                    </a:lnTo>
                    <a:cubicBezTo>
                      <a:pt x="198" y="113"/>
                      <a:pt x="198" y="113"/>
                      <a:pt x="198" y="113"/>
                    </a:cubicBezTo>
                    <a:lnTo>
                      <a:pt x="191" y="113"/>
                    </a:lnTo>
                    <a:cubicBezTo>
                      <a:pt x="198" y="113"/>
                      <a:pt x="191" y="113"/>
                      <a:pt x="191" y="120"/>
                    </a:cubicBezTo>
                    <a:cubicBezTo>
                      <a:pt x="191" y="120"/>
                      <a:pt x="191" y="113"/>
                      <a:pt x="198" y="113"/>
                    </a:cubicBezTo>
                    <a:lnTo>
                      <a:pt x="198" y="120"/>
                    </a:lnTo>
                    <a:cubicBezTo>
                      <a:pt x="198" y="120"/>
                      <a:pt x="198" y="120"/>
                      <a:pt x="198" y="113"/>
                    </a:cubicBezTo>
                    <a:lnTo>
                      <a:pt x="205" y="113"/>
                    </a:lnTo>
                    <a:cubicBezTo>
                      <a:pt x="205" y="113"/>
                      <a:pt x="205" y="113"/>
                      <a:pt x="212" y="113"/>
                    </a:cubicBezTo>
                    <a:lnTo>
                      <a:pt x="205" y="113"/>
                    </a:lnTo>
                    <a:cubicBezTo>
                      <a:pt x="205" y="120"/>
                      <a:pt x="205" y="120"/>
                      <a:pt x="212" y="120"/>
                    </a:cubicBezTo>
                    <a:cubicBezTo>
                      <a:pt x="205" y="120"/>
                      <a:pt x="205" y="120"/>
                      <a:pt x="205" y="120"/>
                    </a:cubicBezTo>
                    <a:lnTo>
                      <a:pt x="205" y="127"/>
                    </a:lnTo>
                    <a:cubicBezTo>
                      <a:pt x="198" y="127"/>
                      <a:pt x="198" y="127"/>
                      <a:pt x="198" y="127"/>
                    </a:cubicBezTo>
                    <a:cubicBezTo>
                      <a:pt x="198" y="127"/>
                      <a:pt x="198" y="127"/>
                      <a:pt x="191" y="127"/>
                    </a:cubicBezTo>
                    <a:lnTo>
                      <a:pt x="191" y="134"/>
                    </a:lnTo>
                    <a:cubicBezTo>
                      <a:pt x="191" y="134"/>
                      <a:pt x="191" y="134"/>
                      <a:pt x="191" y="141"/>
                    </a:cubicBezTo>
                    <a:cubicBezTo>
                      <a:pt x="191" y="141"/>
                      <a:pt x="191" y="141"/>
                      <a:pt x="184" y="141"/>
                    </a:cubicBezTo>
                    <a:cubicBezTo>
                      <a:pt x="184" y="141"/>
                      <a:pt x="184" y="149"/>
                      <a:pt x="177" y="149"/>
                    </a:cubicBezTo>
                    <a:cubicBezTo>
                      <a:pt x="177" y="149"/>
                      <a:pt x="177" y="149"/>
                      <a:pt x="177" y="141"/>
                    </a:cubicBezTo>
                    <a:cubicBezTo>
                      <a:pt x="177" y="141"/>
                      <a:pt x="177" y="141"/>
                      <a:pt x="177" y="149"/>
                    </a:cubicBezTo>
                    <a:cubicBezTo>
                      <a:pt x="170" y="149"/>
                      <a:pt x="177" y="149"/>
                      <a:pt x="170" y="149"/>
                    </a:cubicBezTo>
                    <a:cubicBezTo>
                      <a:pt x="170" y="149"/>
                      <a:pt x="170" y="149"/>
                      <a:pt x="177" y="149"/>
                    </a:cubicBezTo>
                    <a:cubicBezTo>
                      <a:pt x="170" y="149"/>
                      <a:pt x="170" y="149"/>
                      <a:pt x="170" y="149"/>
                    </a:cubicBezTo>
                    <a:cubicBezTo>
                      <a:pt x="170" y="156"/>
                      <a:pt x="170" y="149"/>
                      <a:pt x="170" y="156"/>
                    </a:cubicBezTo>
                    <a:lnTo>
                      <a:pt x="177" y="156"/>
                    </a:lnTo>
                    <a:cubicBezTo>
                      <a:pt x="170" y="156"/>
                      <a:pt x="170" y="156"/>
                      <a:pt x="170" y="156"/>
                    </a:cubicBezTo>
                    <a:cubicBezTo>
                      <a:pt x="170" y="156"/>
                      <a:pt x="170" y="156"/>
                      <a:pt x="170" y="163"/>
                    </a:cubicBezTo>
                    <a:cubicBezTo>
                      <a:pt x="170" y="163"/>
                      <a:pt x="170" y="163"/>
                      <a:pt x="170" y="170"/>
                    </a:cubicBezTo>
                    <a:cubicBezTo>
                      <a:pt x="170" y="170"/>
                      <a:pt x="170" y="170"/>
                      <a:pt x="170" y="177"/>
                    </a:cubicBezTo>
                    <a:cubicBezTo>
                      <a:pt x="170" y="177"/>
                      <a:pt x="170" y="177"/>
                      <a:pt x="163" y="177"/>
                    </a:cubicBezTo>
                    <a:lnTo>
                      <a:pt x="170" y="177"/>
                    </a:lnTo>
                    <a:cubicBezTo>
                      <a:pt x="170" y="177"/>
                      <a:pt x="170" y="177"/>
                      <a:pt x="163" y="177"/>
                    </a:cubicBezTo>
                    <a:cubicBezTo>
                      <a:pt x="155" y="177"/>
                      <a:pt x="163" y="177"/>
                      <a:pt x="155" y="177"/>
                    </a:cubicBezTo>
                    <a:lnTo>
                      <a:pt x="163" y="177"/>
                    </a:lnTo>
                    <a:lnTo>
                      <a:pt x="155" y="177"/>
                    </a:lnTo>
                    <a:lnTo>
                      <a:pt x="155" y="170"/>
                    </a:lnTo>
                    <a:lnTo>
                      <a:pt x="155" y="177"/>
                    </a:lnTo>
                    <a:cubicBezTo>
                      <a:pt x="155" y="177"/>
                      <a:pt x="155" y="177"/>
                      <a:pt x="148" y="177"/>
                    </a:cubicBezTo>
                    <a:lnTo>
                      <a:pt x="148" y="170"/>
                    </a:lnTo>
                    <a:cubicBezTo>
                      <a:pt x="148" y="177"/>
                      <a:pt x="148" y="170"/>
                      <a:pt x="148" y="170"/>
                    </a:cubicBezTo>
                    <a:lnTo>
                      <a:pt x="148" y="177"/>
                    </a:lnTo>
                    <a:cubicBezTo>
                      <a:pt x="141" y="177"/>
                      <a:pt x="141" y="177"/>
                      <a:pt x="141" y="170"/>
                    </a:cubicBezTo>
                    <a:cubicBezTo>
                      <a:pt x="141" y="170"/>
                      <a:pt x="148" y="170"/>
                      <a:pt x="141" y="170"/>
                    </a:cubicBezTo>
                    <a:cubicBezTo>
                      <a:pt x="141" y="163"/>
                      <a:pt x="141" y="163"/>
                      <a:pt x="141" y="163"/>
                    </a:cubicBezTo>
                    <a:lnTo>
                      <a:pt x="141" y="170"/>
                    </a:lnTo>
                    <a:cubicBezTo>
                      <a:pt x="141" y="170"/>
                      <a:pt x="141" y="170"/>
                      <a:pt x="141" y="163"/>
                    </a:cubicBezTo>
                    <a:lnTo>
                      <a:pt x="141" y="170"/>
                    </a:lnTo>
                    <a:cubicBezTo>
                      <a:pt x="134" y="163"/>
                      <a:pt x="141" y="163"/>
                      <a:pt x="141" y="163"/>
                    </a:cubicBezTo>
                    <a:cubicBezTo>
                      <a:pt x="141" y="163"/>
                      <a:pt x="141" y="163"/>
                      <a:pt x="134" y="163"/>
                    </a:cubicBezTo>
                    <a:cubicBezTo>
                      <a:pt x="134" y="163"/>
                      <a:pt x="134" y="163"/>
                      <a:pt x="141" y="163"/>
                    </a:cubicBezTo>
                    <a:cubicBezTo>
                      <a:pt x="141" y="163"/>
                      <a:pt x="141" y="163"/>
                      <a:pt x="141" y="156"/>
                    </a:cubicBezTo>
                    <a:cubicBezTo>
                      <a:pt x="141" y="163"/>
                      <a:pt x="141" y="163"/>
                      <a:pt x="141" y="163"/>
                    </a:cubicBezTo>
                    <a:cubicBezTo>
                      <a:pt x="134" y="163"/>
                      <a:pt x="134" y="163"/>
                      <a:pt x="134" y="163"/>
                    </a:cubicBezTo>
                    <a:cubicBezTo>
                      <a:pt x="134" y="163"/>
                      <a:pt x="134" y="163"/>
                      <a:pt x="134" y="156"/>
                    </a:cubicBezTo>
                    <a:cubicBezTo>
                      <a:pt x="134" y="156"/>
                      <a:pt x="134" y="156"/>
                      <a:pt x="141" y="156"/>
                    </a:cubicBezTo>
                    <a:cubicBezTo>
                      <a:pt x="141" y="156"/>
                      <a:pt x="141" y="156"/>
                      <a:pt x="134" y="156"/>
                    </a:cubicBezTo>
                    <a:lnTo>
                      <a:pt x="134" y="163"/>
                    </a:lnTo>
                    <a:cubicBezTo>
                      <a:pt x="134" y="163"/>
                      <a:pt x="134" y="163"/>
                      <a:pt x="134" y="156"/>
                    </a:cubicBezTo>
                    <a:cubicBezTo>
                      <a:pt x="134" y="156"/>
                      <a:pt x="134" y="156"/>
                      <a:pt x="127" y="156"/>
                    </a:cubicBezTo>
                    <a:lnTo>
                      <a:pt x="127" y="149"/>
                    </a:lnTo>
                    <a:lnTo>
                      <a:pt x="134" y="149"/>
                    </a:lnTo>
                    <a:cubicBezTo>
                      <a:pt x="134" y="149"/>
                      <a:pt x="134" y="149"/>
                      <a:pt x="141" y="149"/>
                    </a:cubicBezTo>
                    <a:cubicBezTo>
                      <a:pt x="134" y="149"/>
                      <a:pt x="134" y="149"/>
                      <a:pt x="134" y="149"/>
                    </a:cubicBezTo>
                    <a:lnTo>
                      <a:pt x="127" y="149"/>
                    </a:lnTo>
                    <a:lnTo>
                      <a:pt x="134" y="149"/>
                    </a:lnTo>
                    <a:cubicBezTo>
                      <a:pt x="127" y="149"/>
                      <a:pt x="127" y="149"/>
                      <a:pt x="127" y="149"/>
                    </a:cubicBezTo>
                    <a:cubicBezTo>
                      <a:pt x="127" y="141"/>
                      <a:pt x="134" y="141"/>
                      <a:pt x="134" y="141"/>
                    </a:cubicBezTo>
                    <a:cubicBezTo>
                      <a:pt x="127" y="141"/>
                      <a:pt x="127" y="141"/>
                      <a:pt x="127" y="141"/>
                    </a:cubicBezTo>
                    <a:cubicBezTo>
                      <a:pt x="127" y="141"/>
                      <a:pt x="127" y="141"/>
                      <a:pt x="134" y="141"/>
                    </a:cubicBezTo>
                    <a:lnTo>
                      <a:pt x="127" y="141"/>
                    </a:lnTo>
                    <a:lnTo>
                      <a:pt x="134" y="141"/>
                    </a:lnTo>
                    <a:cubicBezTo>
                      <a:pt x="127" y="141"/>
                      <a:pt x="127" y="141"/>
                      <a:pt x="127" y="141"/>
                    </a:cubicBezTo>
                    <a:cubicBezTo>
                      <a:pt x="127" y="141"/>
                      <a:pt x="127" y="141"/>
                      <a:pt x="134" y="141"/>
                    </a:cubicBezTo>
                    <a:cubicBezTo>
                      <a:pt x="127" y="141"/>
                      <a:pt x="127" y="141"/>
                      <a:pt x="127" y="141"/>
                    </a:cubicBezTo>
                    <a:cubicBezTo>
                      <a:pt x="127" y="141"/>
                      <a:pt x="127" y="141"/>
                      <a:pt x="134" y="134"/>
                    </a:cubicBezTo>
                    <a:cubicBezTo>
                      <a:pt x="134" y="127"/>
                      <a:pt x="134" y="127"/>
                      <a:pt x="134" y="127"/>
                    </a:cubicBezTo>
                    <a:lnTo>
                      <a:pt x="127" y="127"/>
                    </a:lnTo>
                    <a:cubicBezTo>
                      <a:pt x="127" y="127"/>
                      <a:pt x="127" y="127"/>
                      <a:pt x="134" y="134"/>
                    </a:cubicBezTo>
                    <a:cubicBezTo>
                      <a:pt x="134" y="134"/>
                      <a:pt x="134" y="134"/>
                      <a:pt x="127" y="134"/>
                    </a:cubicBezTo>
                    <a:cubicBezTo>
                      <a:pt x="120" y="141"/>
                      <a:pt x="113" y="149"/>
                      <a:pt x="106" y="156"/>
                    </a:cubicBezTo>
                    <a:lnTo>
                      <a:pt x="113" y="156"/>
                    </a:lnTo>
                    <a:cubicBezTo>
                      <a:pt x="113" y="156"/>
                      <a:pt x="113" y="163"/>
                      <a:pt x="120" y="163"/>
                    </a:cubicBezTo>
                    <a:cubicBezTo>
                      <a:pt x="113" y="163"/>
                      <a:pt x="113" y="163"/>
                      <a:pt x="113" y="163"/>
                    </a:cubicBezTo>
                    <a:lnTo>
                      <a:pt x="113" y="170"/>
                    </a:lnTo>
                    <a:lnTo>
                      <a:pt x="106" y="170"/>
                    </a:lnTo>
                    <a:cubicBezTo>
                      <a:pt x="106" y="163"/>
                      <a:pt x="106" y="163"/>
                      <a:pt x="106" y="163"/>
                    </a:cubicBezTo>
                    <a:lnTo>
                      <a:pt x="99" y="163"/>
                    </a:lnTo>
                    <a:lnTo>
                      <a:pt x="99" y="170"/>
                    </a:lnTo>
                    <a:cubicBezTo>
                      <a:pt x="99" y="170"/>
                      <a:pt x="99" y="170"/>
                      <a:pt x="106" y="170"/>
                    </a:cubicBezTo>
                    <a:cubicBezTo>
                      <a:pt x="106" y="170"/>
                      <a:pt x="106" y="170"/>
                      <a:pt x="106" y="177"/>
                    </a:cubicBezTo>
                    <a:lnTo>
                      <a:pt x="106" y="170"/>
                    </a:lnTo>
                    <a:cubicBezTo>
                      <a:pt x="106" y="177"/>
                      <a:pt x="106" y="177"/>
                      <a:pt x="106" y="177"/>
                    </a:cubicBezTo>
                    <a:cubicBezTo>
                      <a:pt x="99" y="177"/>
                      <a:pt x="99" y="177"/>
                      <a:pt x="99" y="170"/>
                    </a:cubicBezTo>
                    <a:lnTo>
                      <a:pt x="99" y="177"/>
                    </a:lnTo>
                    <a:lnTo>
                      <a:pt x="99" y="170"/>
                    </a:lnTo>
                    <a:cubicBezTo>
                      <a:pt x="99" y="177"/>
                      <a:pt x="99" y="177"/>
                      <a:pt x="99" y="177"/>
                    </a:cubicBezTo>
                    <a:cubicBezTo>
                      <a:pt x="99" y="177"/>
                      <a:pt x="106" y="177"/>
                      <a:pt x="106" y="184"/>
                    </a:cubicBezTo>
                    <a:cubicBezTo>
                      <a:pt x="99" y="184"/>
                      <a:pt x="99" y="177"/>
                      <a:pt x="99" y="177"/>
                    </a:cubicBezTo>
                    <a:cubicBezTo>
                      <a:pt x="99" y="177"/>
                      <a:pt x="99" y="177"/>
                      <a:pt x="92" y="177"/>
                    </a:cubicBezTo>
                    <a:cubicBezTo>
                      <a:pt x="92" y="177"/>
                      <a:pt x="85" y="177"/>
                      <a:pt x="85" y="184"/>
                    </a:cubicBezTo>
                    <a:cubicBezTo>
                      <a:pt x="92" y="184"/>
                      <a:pt x="92" y="184"/>
                      <a:pt x="92" y="184"/>
                    </a:cubicBezTo>
                    <a:lnTo>
                      <a:pt x="92" y="191"/>
                    </a:lnTo>
                    <a:cubicBezTo>
                      <a:pt x="92" y="191"/>
                      <a:pt x="92" y="191"/>
                      <a:pt x="92" y="198"/>
                    </a:cubicBezTo>
                    <a:cubicBezTo>
                      <a:pt x="92" y="191"/>
                      <a:pt x="99" y="191"/>
                      <a:pt x="99" y="198"/>
                    </a:cubicBezTo>
                    <a:lnTo>
                      <a:pt x="99" y="191"/>
                    </a:lnTo>
                    <a:cubicBezTo>
                      <a:pt x="106" y="191"/>
                      <a:pt x="106" y="198"/>
                      <a:pt x="106" y="198"/>
                    </a:cubicBezTo>
                    <a:cubicBezTo>
                      <a:pt x="106" y="191"/>
                      <a:pt x="106" y="191"/>
                      <a:pt x="106" y="191"/>
                    </a:cubicBezTo>
                    <a:lnTo>
                      <a:pt x="113" y="191"/>
                    </a:lnTo>
                    <a:cubicBezTo>
                      <a:pt x="113" y="198"/>
                      <a:pt x="113" y="198"/>
                      <a:pt x="113" y="198"/>
                    </a:cubicBezTo>
                    <a:cubicBezTo>
                      <a:pt x="113" y="198"/>
                      <a:pt x="113" y="198"/>
                      <a:pt x="113" y="205"/>
                    </a:cubicBezTo>
                    <a:cubicBezTo>
                      <a:pt x="113" y="205"/>
                      <a:pt x="113" y="198"/>
                      <a:pt x="113" y="205"/>
                    </a:cubicBezTo>
                    <a:cubicBezTo>
                      <a:pt x="120" y="205"/>
                      <a:pt x="120" y="205"/>
                      <a:pt x="120" y="205"/>
                    </a:cubicBezTo>
                    <a:cubicBezTo>
                      <a:pt x="120" y="205"/>
                      <a:pt x="120" y="212"/>
                      <a:pt x="127" y="212"/>
                    </a:cubicBezTo>
                    <a:cubicBezTo>
                      <a:pt x="120" y="212"/>
                      <a:pt x="120" y="212"/>
                      <a:pt x="120" y="212"/>
                    </a:cubicBezTo>
                    <a:cubicBezTo>
                      <a:pt x="127" y="212"/>
                      <a:pt x="127" y="212"/>
                      <a:pt x="127" y="212"/>
                    </a:cubicBezTo>
                    <a:lnTo>
                      <a:pt x="134" y="212"/>
                    </a:lnTo>
                    <a:cubicBezTo>
                      <a:pt x="134" y="219"/>
                      <a:pt x="134" y="219"/>
                      <a:pt x="134" y="219"/>
                    </a:cubicBezTo>
                    <a:lnTo>
                      <a:pt x="127" y="219"/>
                    </a:lnTo>
                    <a:cubicBezTo>
                      <a:pt x="120" y="226"/>
                      <a:pt x="120" y="226"/>
                      <a:pt x="120" y="226"/>
                    </a:cubicBezTo>
                    <a:cubicBezTo>
                      <a:pt x="120" y="226"/>
                      <a:pt x="120" y="226"/>
                      <a:pt x="113" y="226"/>
                    </a:cubicBezTo>
                    <a:lnTo>
                      <a:pt x="106" y="226"/>
                    </a:lnTo>
                    <a:cubicBezTo>
                      <a:pt x="106" y="226"/>
                      <a:pt x="106" y="226"/>
                      <a:pt x="99" y="226"/>
                    </a:cubicBezTo>
                    <a:cubicBezTo>
                      <a:pt x="99" y="226"/>
                      <a:pt x="99" y="226"/>
                      <a:pt x="99" y="233"/>
                    </a:cubicBezTo>
                    <a:cubicBezTo>
                      <a:pt x="92" y="233"/>
                      <a:pt x="92" y="233"/>
                      <a:pt x="92" y="240"/>
                    </a:cubicBezTo>
                    <a:lnTo>
                      <a:pt x="92" y="233"/>
                    </a:lnTo>
                    <a:cubicBezTo>
                      <a:pt x="99" y="233"/>
                      <a:pt x="99" y="233"/>
                      <a:pt x="99" y="233"/>
                    </a:cubicBezTo>
                    <a:cubicBezTo>
                      <a:pt x="106" y="226"/>
                      <a:pt x="106" y="226"/>
                      <a:pt x="106" y="233"/>
                    </a:cubicBezTo>
                    <a:cubicBezTo>
                      <a:pt x="106" y="233"/>
                      <a:pt x="106" y="233"/>
                      <a:pt x="99" y="233"/>
                    </a:cubicBezTo>
                    <a:cubicBezTo>
                      <a:pt x="106" y="233"/>
                      <a:pt x="106" y="233"/>
                      <a:pt x="106" y="233"/>
                    </a:cubicBezTo>
                    <a:cubicBezTo>
                      <a:pt x="106" y="233"/>
                      <a:pt x="106" y="233"/>
                      <a:pt x="106" y="240"/>
                    </a:cubicBezTo>
                    <a:cubicBezTo>
                      <a:pt x="106" y="240"/>
                      <a:pt x="106" y="240"/>
                      <a:pt x="113" y="240"/>
                    </a:cubicBezTo>
                    <a:cubicBezTo>
                      <a:pt x="113" y="240"/>
                      <a:pt x="113" y="240"/>
                      <a:pt x="106" y="240"/>
                    </a:cubicBezTo>
                    <a:cubicBezTo>
                      <a:pt x="106" y="240"/>
                      <a:pt x="106" y="240"/>
                      <a:pt x="113" y="240"/>
                    </a:cubicBezTo>
                    <a:cubicBezTo>
                      <a:pt x="120" y="240"/>
                      <a:pt x="120" y="240"/>
                      <a:pt x="120" y="240"/>
                    </a:cubicBezTo>
                    <a:cubicBezTo>
                      <a:pt x="113" y="240"/>
                      <a:pt x="120" y="240"/>
                      <a:pt x="113" y="240"/>
                    </a:cubicBezTo>
                    <a:cubicBezTo>
                      <a:pt x="113" y="240"/>
                      <a:pt x="113" y="240"/>
                      <a:pt x="113" y="247"/>
                    </a:cubicBezTo>
                    <a:lnTo>
                      <a:pt x="113" y="240"/>
                    </a:lnTo>
                    <a:cubicBezTo>
                      <a:pt x="113" y="247"/>
                      <a:pt x="113" y="247"/>
                      <a:pt x="113" y="247"/>
                    </a:cubicBezTo>
                    <a:cubicBezTo>
                      <a:pt x="113" y="247"/>
                      <a:pt x="113" y="247"/>
                      <a:pt x="106" y="247"/>
                    </a:cubicBezTo>
                    <a:lnTo>
                      <a:pt x="106" y="240"/>
                    </a:lnTo>
                    <a:cubicBezTo>
                      <a:pt x="106" y="240"/>
                      <a:pt x="106" y="240"/>
                      <a:pt x="106" y="247"/>
                    </a:cubicBezTo>
                    <a:lnTo>
                      <a:pt x="106" y="240"/>
                    </a:lnTo>
                    <a:lnTo>
                      <a:pt x="113" y="240"/>
                    </a:lnTo>
                    <a:cubicBezTo>
                      <a:pt x="106" y="240"/>
                      <a:pt x="106" y="240"/>
                      <a:pt x="106" y="240"/>
                    </a:cubicBezTo>
                    <a:cubicBezTo>
                      <a:pt x="106" y="240"/>
                      <a:pt x="106" y="247"/>
                      <a:pt x="99" y="247"/>
                    </a:cubicBezTo>
                    <a:cubicBezTo>
                      <a:pt x="99" y="240"/>
                      <a:pt x="99" y="240"/>
                      <a:pt x="99" y="247"/>
                    </a:cubicBezTo>
                    <a:lnTo>
                      <a:pt x="99" y="240"/>
                    </a:lnTo>
                    <a:cubicBezTo>
                      <a:pt x="99" y="247"/>
                      <a:pt x="99" y="247"/>
                      <a:pt x="99" y="247"/>
                    </a:cubicBezTo>
                    <a:lnTo>
                      <a:pt x="92" y="247"/>
                    </a:lnTo>
                    <a:lnTo>
                      <a:pt x="92" y="254"/>
                    </a:lnTo>
                    <a:cubicBezTo>
                      <a:pt x="85" y="254"/>
                      <a:pt x="85" y="254"/>
                      <a:pt x="85" y="262"/>
                    </a:cubicBezTo>
                    <a:lnTo>
                      <a:pt x="85" y="254"/>
                    </a:lnTo>
                    <a:lnTo>
                      <a:pt x="85" y="262"/>
                    </a:lnTo>
                    <a:cubicBezTo>
                      <a:pt x="78" y="262"/>
                      <a:pt x="78" y="262"/>
                      <a:pt x="78" y="262"/>
                    </a:cubicBezTo>
                    <a:cubicBezTo>
                      <a:pt x="78" y="262"/>
                      <a:pt x="78" y="262"/>
                      <a:pt x="85" y="262"/>
                    </a:cubicBezTo>
                    <a:lnTo>
                      <a:pt x="78" y="262"/>
                    </a:lnTo>
                    <a:cubicBezTo>
                      <a:pt x="78" y="269"/>
                      <a:pt x="78" y="269"/>
                      <a:pt x="78" y="269"/>
                    </a:cubicBezTo>
                    <a:cubicBezTo>
                      <a:pt x="78" y="262"/>
                      <a:pt x="78" y="262"/>
                      <a:pt x="78" y="269"/>
                    </a:cubicBezTo>
                    <a:cubicBezTo>
                      <a:pt x="78" y="262"/>
                      <a:pt x="78" y="262"/>
                      <a:pt x="78" y="262"/>
                    </a:cubicBezTo>
                    <a:cubicBezTo>
                      <a:pt x="78" y="262"/>
                      <a:pt x="78" y="262"/>
                      <a:pt x="78" y="269"/>
                    </a:cubicBezTo>
                    <a:lnTo>
                      <a:pt x="71" y="269"/>
                    </a:lnTo>
                    <a:cubicBezTo>
                      <a:pt x="78" y="269"/>
                      <a:pt x="78" y="269"/>
                      <a:pt x="78" y="269"/>
                    </a:cubicBezTo>
                    <a:lnTo>
                      <a:pt x="71" y="269"/>
                    </a:lnTo>
                    <a:lnTo>
                      <a:pt x="78" y="269"/>
                    </a:lnTo>
                    <a:lnTo>
                      <a:pt x="71" y="269"/>
                    </a:lnTo>
                    <a:lnTo>
                      <a:pt x="78" y="269"/>
                    </a:lnTo>
                    <a:cubicBezTo>
                      <a:pt x="78" y="269"/>
                      <a:pt x="78" y="269"/>
                      <a:pt x="71" y="269"/>
                    </a:cubicBezTo>
                    <a:cubicBezTo>
                      <a:pt x="78" y="269"/>
                      <a:pt x="78" y="269"/>
                      <a:pt x="78" y="269"/>
                    </a:cubicBezTo>
                    <a:lnTo>
                      <a:pt x="71" y="269"/>
                    </a:lnTo>
                    <a:lnTo>
                      <a:pt x="78" y="269"/>
                    </a:lnTo>
                    <a:cubicBezTo>
                      <a:pt x="78" y="269"/>
                      <a:pt x="78" y="269"/>
                      <a:pt x="78" y="276"/>
                    </a:cubicBezTo>
                    <a:lnTo>
                      <a:pt x="71" y="276"/>
                    </a:lnTo>
                    <a:cubicBezTo>
                      <a:pt x="78" y="276"/>
                      <a:pt x="78" y="276"/>
                      <a:pt x="78" y="276"/>
                    </a:cubicBezTo>
                    <a:cubicBezTo>
                      <a:pt x="71" y="276"/>
                      <a:pt x="71" y="276"/>
                      <a:pt x="71" y="276"/>
                    </a:cubicBezTo>
                    <a:lnTo>
                      <a:pt x="78" y="276"/>
                    </a:lnTo>
                    <a:cubicBezTo>
                      <a:pt x="78" y="276"/>
                      <a:pt x="78" y="276"/>
                      <a:pt x="71" y="276"/>
                    </a:cubicBezTo>
                    <a:lnTo>
                      <a:pt x="78" y="276"/>
                    </a:lnTo>
                    <a:cubicBezTo>
                      <a:pt x="71" y="276"/>
                      <a:pt x="71" y="276"/>
                      <a:pt x="71" y="276"/>
                    </a:cubicBezTo>
                    <a:lnTo>
                      <a:pt x="71" y="283"/>
                    </a:lnTo>
                    <a:cubicBezTo>
                      <a:pt x="71" y="283"/>
                      <a:pt x="71" y="283"/>
                      <a:pt x="64" y="283"/>
                    </a:cubicBezTo>
                    <a:lnTo>
                      <a:pt x="64" y="290"/>
                    </a:lnTo>
                    <a:lnTo>
                      <a:pt x="64" y="297"/>
                    </a:lnTo>
                    <a:lnTo>
                      <a:pt x="64" y="304"/>
                    </a:lnTo>
                    <a:cubicBezTo>
                      <a:pt x="57" y="304"/>
                      <a:pt x="64" y="304"/>
                      <a:pt x="57" y="304"/>
                    </a:cubicBezTo>
                    <a:lnTo>
                      <a:pt x="57" y="297"/>
                    </a:lnTo>
                    <a:cubicBezTo>
                      <a:pt x="57" y="297"/>
                      <a:pt x="57" y="297"/>
                      <a:pt x="57" y="290"/>
                    </a:cubicBezTo>
                    <a:cubicBezTo>
                      <a:pt x="57" y="297"/>
                      <a:pt x="57" y="297"/>
                      <a:pt x="57" y="304"/>
                    </a:cubicBezTo>
                    <a:lnTo>
                      <a:pt x="57" y="311"/>
                    </a:lnTo>
                    <a:cubicBezTo>
                      <a:pt x="64" y="311"/>
                      <a:pt x="64" y="311"/>
                      <a:pt x="64" y="311"/>
                    </a:cubicBezTo>
                    <a:cubicBezTo>
                      <a:pt x="64" y="311"/>
                      <a:pt x="64" y="311"/>
                      <a:pt x="64" y="318"/>
                    </a:cubicBezTo>
                    <a:cubicBezTo>
                      <a:pt x="71" y="318"/>
                      <a:pt x="71" y="318"/>
                      <a:pt x="71" y="318"/>
                    </a:cubicBezTo>
                    <a:lnTo>
                      <a:pt x="78" y="318"/>
                    </a:lnTo>
                    <a:lnTo>
                      <a:pt x="78" y="325"/>
                    </a:lnTo>
                    <a:cubicBezTo>
                      <a:pt x="78" y="325"/>
                      <a:pt x="78" y="325"/>
                      <a:pt x="78" y="318"/>
                    </a:cubicBezTo>
                    <a:cubicBezTo>
                      <a:pt x="71" y="318"/>
                      <a:pt x="71" y="325"/>
                      <a:pt x="71" y="325"/>
                    </a:cubicBezTo>
                    <a:lnTo>
                      <a:pt x="71" y="318"/>
                    </a:lnTo>
                    <a:lnTo>
                      <a:pt x="64" y="318"/>
                    </a:lnTo>
                    <a:lnTo>
                      <a:pt x="57" y="318"/>
                    </a:lnTo>
                    <a:cubicBezTo>
                      <a:pt x="57" y="318"/>
                      <a:pt x="57" y="318"/>
                      <a:pt x="57" y="311"/>
                    </a:cubicBezTo>
                    <a:cubicBezTo>
                      <a:pt x="57" y="311"/>
                      <a:pt x="57" y="311"/>
                      <a:pt x="57" y="318"/>
                    </a:cubicBezTo>
                    <a:cubicBezTo>
                      <a:pt x="57" y="325"/>
                      <a:pt x="57" y="339"/>
                      <a:pt x="57" y="354"/>
                    </a:cubicBezTo>
                    <a:cubicBezTo>
                      <a:pt x="57" y="354"/>
                      <a:pt x="57" y="354"/>
                      <a:pt x="64" y="354"/>
                    </a:cubicBezTo>
                    <a:cubicBezTo>
                      <a:pt x="64" y="354"/>
                      <a:pt x="64" y="354"/>
                      <a:pt x="71" y="354"/>
                    </a:cubicBezTo>
                    <a:cubicBezTo>
                      <a:pt x="71" y="354"/>
                      <a:pt x="71" y="354"/>
                      <a:pt x="71" y="361"/>
                    </a:cubicBezTo>
                    <a:cubicBezTo>
                      <a:pt x="71" y="354"/>
                      <a:pt x="71" y="354"/>
                      <a:pt x="71" y="354"/>
                    </a:cubicBezTo>
                    <a:cubicBezTo>
                      <a:pt x="78" y="354"/>
                      <a:pt x="78" y="354"/>
                      <a:pt x="78" y="354"/>
                    </a:cubicBezTo>
                    <a:cubicBezTo>
                      <a:pt x="71" y="354"/>
                      <a:pt x="71" y="354"/>
                      <a:pt x="71" y="361"/>
                    </a:cubicBezTo>
                    <a:cubicBezTo>
                      <a:pt x="71" y="361"/>
                      <a:pt x="71" y="361"/>
                      <a:pt x="71" y="368"/>
                    </a:cubicBezTo>
                    <a:cubicBezTo>
                      <a:pt x="78" y="368"/>
                      <a:pt x="78" y="361"/>
                      <a:pt x="78" y="361"/>
                    </a:cubicBezTo>
                    <a:cubicBezTo>
                      <a:pt x="78" y="361"/>
                      <a:pt x="78" y="361"/>
                      <a:pt x="71" y="361"/>
                    </a:cubicBezTo>
                    <a:cubicBezTo>
                      <a:pt x="78" y="361"/>
                      <a:pt x="78" y="361"/>
                      <a:pt x="78" y="361"/>
                    </a:cubicBezTo>
                    <a:lnTo>
                      <a:pt x="78" y="354"/>
                    </a:lnTo>
                    <a:cubicBezTo>
                      <a:pt x="78" y="354"/>
                      <a:pt x="78" y="354"/>
                      <a:pt x="78" y="361"/>
                    </a:cubicBezTo>
                    <a:lnTo>
                      <a:pt x="85" y="361"/>
                    </a:lnTo>
                    <a:cubicBezTo>
                      <a:pt x="92" y="361"/>
                      <a:pt x="92" y="361"/>
                      <a:pt x="92" y="361"/>
                    </a:cubicBezTo>
                    <a:cubicBezTo>
                      <a:pt x="99" y="361"/>
                      <a:pt x="99" y="361"/>
                      <a:pt x="99" y="361"/>
                    </a:cubicBezTo>
                    <a:lnTo>
                      <a:pt x="106" y="361"/>
                    </a:lnTo>
                    <a:cubicBezTo>
                      <a:pt x="99" y="361"/>
                      <a:pt x="106" y="368"/>
                      <a:pt x="99" y="368"/>
                    </a:cubicBezTo>
                    <a:cubicBezTo>
                      <a:pt x="99" y="368"/>
                      <a:pt x="99" y="368"/>
                      <a:pt x="106" y="368"/>
                    </a:cubicBezTo>
                    <a:cubicBezTo>
                      <a:pt x="113" y="368"/>
                      <a:pt x="113" y="368"/>
                      <a:pt x="113" y="375"/>
                    </a:cubicBezTo>
                    <a:lnTo>
                      <a:pt x="113" y="368"/>
                    </a:lnTo>
                    <a:lnTo>
                      <a:pt x="113" y="375"/>
                    </a:lnTo>
                    <a:cubicBezTo>
                      <a:pt x="113" y="375"/>
                      <a:pt x="113" y="375"/>
                      <a:pt x="120" y="375"/>
                    </a:cubicBezTo>
                    <a:lnTo>
                      <a:pt x="127" y="375"/>
                    </a:lnTo>
                    <a:lnTo>
                      <a:pt x="127" y="382"/>
                    </a:lnTo>
                    <a:lnTo>
                      <a:pt x="134" y="382"/>
                    </a:lnTo>
                    <a:lnTo>
                      <a:pt x="134" y="389"/>
                    </a:lnTo>
                    <a:lnTo>
                      <a:pt x="127" y="389"/>
                    </a:lnTo>
                    <a:lnTo>
                      <a:pt x="127" y="396"/>
                    </a:lnTo>
                    <a:cubicBezTo>
                      <a:pt x="134" y="396"/>
                      <a:pt x="134" y="396"/>
                      <a:pt x="134" y="396"/>
                    </a:cubicBezTo>
                    <a:cubicBezTo>
                      <a:pt x="141" y="396"/>
                      <a:pt x="141" y="389"/>
                      <a:pt x="141" y="389"/>
                    </a:cubicBezTo>
                    <a:cubicBezTo>
                      <a:pt x="141" y="396"/>
                      <a:pt x="148" y="396"/>
                      <a:pt x="148" y="396"/>
                    </a:cubicBezTo>
                    <a:cubicBezTo>
                      <a:pt x="155" y="396"/>
                      <a:pt x="155" y="396"/>
                      <a:pt x="155" y="396"/>
                    </a:cubicBezTo>
                    <a:lnTo>
                      <a:pt x="163" y="396"/>
                    </a:lnTo>
                    <a:cubicBezTo>
                      <a:pt x="163" y="396"/>
                      <a:pt x="163" y="403"/>
                      <a:pt x="170" y="403"/>
                    </a:cubicBezTo>
                    <a:cubicBezTo>
                      <a:pt x="177" y="403"/>
                      <a:pt x="177" y="410"/>
                      <a:pt x="177" y="410"/>
                    </a:cubicBezTo>
                    <a:cubicBezTo>
                      <a:pt x="177" y="417"/>
                      <a:pt x="170" y="417"/>
                      <a:pt x="170" y="417"/>
                    </a:cubicBezTo>
                    <a:cubicBezTo>
                      <a:pt x="170" y="417"/>
                      <a:pt x="170" y="417"/>
                      <a:pt x="170" y="424"/>
                    </a:cubicBezTo>
                    <a:cubicBezTo>
                      <a:pt x="170" y="424"/>
                      <a:pt x="170" y="424"/>
                      <a:pt x="163" y="424"/>
                    </a:cubicBezTo>
                    <a:cubicBezTo>
                      <a:pt x="163" y="424"/>
                      <a:pt x="163" y="424"/>
                      <a:pt x="163" y="431"/>
                    </a:cubicBezTo>
                    <a:lnTo>
                      <a:pt x="163" y="438"/>
                    </a:lnTo>
                    <a:cubicBezTo>
                      <a:pt x="163" y="438"/>
                      <a:pt x="163" y="438"/>
                      <a:pt x="163" y="445"/>
                    </a:cubicBezTo>
                    <a:cubicBezTo>
                      <a:pt x="155" y="445"/>
                      <a:pt x="155" y="445"/>
                      <a:pt x="155" y="452"/>
                    </a:cubicBezTo>
                    <a:cubicBezTo>
                      <a:pt x="155" y="452"/>
                      <a:pt x="155" y="452"/>
                      <a:pt x="148" y="452"/>
                    </a:cubicBezTo>
                    <a:cubicBezTo>
                      <a:pt x="148" y="452"/>
                      <a:pt x="148" y="452"/>
                      <a:pt x="148" y="460"/>
                    </a:cubicBezTo>
                    <a:cubicBezTo>
                      <a:pt x="148" y="460"/>
                      <a:pt x="148" y="452"/>
                      <a:pt x="141" y="452"/>
                    </a:cubicBezTo>
                    <a:cubicBezTo>
                      <a:pt x="141" y="460"/>
                      <a:pt x="141" y="460"/>
                      <a:pt x="141" y="460"/>
                    </a:cubicBezTo>
                    <a:cubicBezTo>
                      <a:pt x="141" y="460"/>
                      <a:pt x="141" y="460"/>
                      <a:pt x="134" y="460"/>
                    </a:cubicBezTo>
                    <a:cubicBezTo>
                      <a:pt x="141" y="460"/>
                      <a:pt x="134" y="467"/>
                      <a:pt x="134" y="467"/>
                    </a:cubicBezTo>
                    <a:cubicBezTo>
                      <a:pt x="141" y="474"/>
                      <a:pt x="134" y="474"/>
                      <a:pt x="134" y="474"/>
                    </a:cubicBezTo>
                    <a:cubicBezTo>
                      <a:pt x="134" y="481"/>
                      <a:pt x="127" y="481"/>
                      <a:pt x="127" y="481"/>
                    </a:cubicBezTo>
                    <a:cubicBezTo>
                      <a:pt x="127" y="481"/>
                      <a:pt x="134" y="481"/>
                      <a:pt x="134" y="474"/>
                    </a:cubicBezTo>
                    <a:lnTo>
                      <a:pt x="127" y="474"/>
                    </a:lnTo>
                    <a:cubicBezTo>
                      <a:pt x="127" y="474"/>
                      <a:pt x="127" y="474"/>
                      <a:pt x="127" y="481"/>
                    </a:cubicBezTo>
                    <a:cubicBezTo>
                      <a:pt x="170" y="523"/>
                      <a:pt x="233" y="551"/>
                      <a:pt x="297" y="551"/>
                    </a:cubicBezTo>
                    <a:cubicBezTo>
                      <a:pt x="417" y="551"/>
                      <a:pt x="516" y="460"/>
                      <a:pt x="537" y="347"/>
                    </a:cubicBezTo>
                    <a:cubicBezTo>
                      <a:pt x="537" y="339"/>
                      <a:pt x="537" y="339"/>
                      <a:pt x="537" y="339"/>
                    </a:cubicBezTo>
                    <a:cubicBezTo>
                      <a:pt x="537" y="332"/>
                      <a:pt x="530" y="332"/>
                      <a:pt x="530" y="332"/>
                    </a:cubicBezTo>
                    <a:cubicBezTo>
                      <a:pt x="530" y="332"/>
                      <a:pt x="530" y="332"/>
                      <a:pt x="530" y="325"/>
                    </a:cubicBezTo>
                    <a:cubicBezTo>
                      <a:pt x="530" y="325"/>
                      <a:pt x="530" y="325"/>
                      <a:pt x="530" y="318"/>
                    </a:cubicBezTo>
                    <a:lnTo>
                      <a:pt x="530" y="311"/>
                    </a:lnTo>
                    <a:cubicBezTo>
                      <a:pt x="530" y="311"/>
                      <a:pt x="530" y="311"/>
                      <a:pt x="523" y="311"/>
                    </a:cubicBezTo>
                    <a:cubicBezTo>
                      <a:pt x="523" y="304"/>
                      <a:pt x="523" y="304"/>
                      <a:pt x="523" y="304"/>
                    </a:cubicBezTo>
                    <a:cubicBezTo>
                      <a:pt x="516" y="304"/>
                      <a:pt x="516" y="304"/>
                      <a:pt x="516" y="304"/>
                    </a:cubicBezTo>
                    <a:cubicBezTo>
                      <a:pt x="516" y="304"/>
                      <a:pt x="516" y="304"/>
                      <a:pt x="523" y="304"/>
                    </a:cubicBezTo>
                    <a:lnTo>
                      <a:pt x="516" y="304"/>
                    </a:lnTo>
                    <a:lnTo>
                      <a:pt x="516" y="297"/>
                    </a:lnTo>
                    <a:cubicBezTo>
                      <a:pt x="516" y="297"/>
                      <a:pt x="516" y="297"/>
                      <a:pt x="516" y="290"/>
                    </a:cubicBezTo>
                    <a:cubicBezTo>
                      <a:pt x="516" y="297"/>
                      <a:pt x="516" y="297"/>
                      <a:pt x="509" y="297"/>
                    </a:cubicBezTo>
                    <a:cubicBezTo>
                      <a:pt x="509" y="290"/>
                      <a:pt x="509" y="290"/>
                      <a:pt x="509" y="290"/>
                    </a:cubicBezTo>
                    <a:cubicBezTo>
                      <a:pt x="509" y="290"/>
                      <a:pt x="509" y="290"/>
                      <a:pt x="509" y="297"/>
                    </a:cubicBezTo>
                    <a:cubicBezTo>
                      <a:pt x="509" y="297"/>
                      <a:pt x="509" y="297"/>
                      <a:pt x="502" y="297"/>
                    </a:cubicBezTo>
                    <a:lnTo>
                      <a:pt x="502" y="304"/>
                    </a:lnTo>
                    <a:cubicBezTo>
                      <a:pt x="495" y="304"/>
                      <a:pt x="495" y="304"/>
                      <a:pt x="495" y="304"/>
                    </a:cubicBezTo>
                    <a:lnTo>
                      <a:pt x="488" y="311"/>
                    </a:lnTo>
                    <a:cubicBezTo>
                      <a:pt x="481" y="311"/>
                      <a:pt x="481" y="311"/>
                      <a:pt x="481" y="311"/>
                    </a:cubicBezTo>
                    <a:cubicBezTo>
                      <a:pt x="481" y="311"/>
                      <a:pt x="481" y="311"/>
                      <a:pt x="481" y="318"/>
                    </a:cubicBezTo>
                    <a:lnTo>
                      <a:pt x="481" y="325"/>
                    </a:lnTo>
                    <a:cubicBezTo>
                      <a:pt x="481" y="325"/>
                      <a:pt x="481" y="325"/>
                      <a:pt x="481" y="332"/>
                    </a:cubicBezTo>
                    <a:cubicBezTo>
                      <a:pt x="481" y="332"/>
                      <a:pt x="481" y="332"/>
                      <a:pt x="474" y="332"/>
                    </a:cubicBezTo>
                    <a:cubicBezTo>
                      <a:pt x="474" y="325"/>
                      <a:pt x="474" y="325"/>
                      <a:pt x="466" y="325"/>
                    </a:cubicBezTo>
                    <a:cubicBezTo>
                      <a:pt x="466" y="325"/>
                      <a:pt x="466" y="325"/>
                      <a:pt x="466" y="318"/>
                    </a:cubicBezTo>
                    <a:lnTo>
                      <a:pt x="466" y="311"/>
                    </a:lnTo>
                    <a:cubicBezTo>
                      <a:pt x="466" y="311"/>
                      <a:pt x="466" y="304"/>
                      <a:pt x="459" y="304"/>
                    </a:cubicBezTo>
                    <a:cubicBezTo>
                      <a:pt x="459" y="297"/>
                      <a:pt x="459" y="297"/>
                      <a:pt x="459" y="297"/>
                    </a:cubicBezTo>
                    <a:cubicBezTo>
                      <a:pt x="466" y="297"/>
                      <a:pt x="459" y="297"/>
                      <a:pt x="459" y="297"/>
                    </a:cubicBezTo>
                    <a:cubicBezTo>
                      <a:pt x="452" y="297"/>
                      <a:pt x="452" y="297"/>
                      <a:pt x="452" y="297"/>
                    </a:cubicBezTo>
                    <a:cubicBezTo>
                      <a:pt x="452" y="297"/>
                      <a:pt x="452" y="297"/>
                      <a:pt x="452" y="290"/>
                    </a:cubicBezTo>
                    <a:cubicBezTo>
                      <a:pt x="452" y="297"/>
                      <a:pt x="452" y="290"/>
                      <a:pt x="452" y="290"/>
                    </a:cubicBezTo>
                    <a:cubicBezTo>
                      <a:pt x="445" y="290"/>
                      <a:pt x="445" y="290"/>
                      <a:pt x="445" y="290"/>
                    </a:cubicBezTo>
                    <a:cubicBezTo>
                      <a:pt x="445" y="283"/>
                      <a:pt x="445" y="283"/>
                      <a:pt x="445" y="283"/>
                    </a:cubicBezTo>
                    <a:cubicBezTo>
                      <a:pt x="445" y="283"/>
                      <a:pt x="438" y="290"/>
                      <a:pt x="438" y="283"/>
                    </a:cubicBezTo>
                    <a:lnTo>
                      <a:pt x="431" y="283"/>
                    </a:lnTo>
                    <a:cubicBezTo>
                      <a:pt x="431" y="290"/>
                      <a:pt x="431" y="290"/>
                      <a:pt x="431" y="290"/>
                    </a:cubicBezTo>
                    <a:lnTo>
                      <a:pt x="431" y="283"/>
                    </a:lnTo>
                    <a:cubicBezTo>
                      <a:pt x="424" y="283"/>
                      <a:pt x="424" y="283"/>
                      <a:pt x="424" y="283"/>
                    </a:cubicBezTo>
                    <a:cubicBezTo>
                      <a:pt x="417" y="283"/>
                      <a:pt x="417" y="283"/>
                      <a:pt x="417" y="283"/>
                    </a:cubicBezTo>
                    <a:lnTo>
                      <a:pt x="410" y="283"/>
                    </a:lnTo>
                    <a:cubicBezTo>
                      <a:pt x="410" y="283"/>
                      <a:pt x="403" y="283"/>
                      <a:pt x="403" y="276"/>
                    </a:cubicBezTo>
                    <a:cubicBezTo>
                      <a:pt x="403" y="276"/>
                      <a:pt x="403" y="276"/>
                      <a:pt x="403" y="269"/>
                    </a:cubicBezTo>
                    <a:cubicBezTo>
                      <a:pt x="396" y="269"/>
                      <a:pt x="396" y="269"/>
                      <a:pt x="396" y="269"/>
                    </a:cubicBezTo>
                    <a:cubicBezTo>
                      <a:pt x="396" y="269"/>
                      <a:pt x="396" y="269"/>
                      <a:pt x="396" y="276"/>
                    </a:cubicBezTo>
                    <a:cubicBezTo>
                      <a:pt x="396" y="276"/>
                      <a:pt x="396" y="276"/>
                      <a:pt x="396" y="283"/>
                    </a:cubicBezTo>
                    <a:cubicBezTo>
                      <a:pt x="396" y="283"/>
                      <a:pt x="396" y="283"/>
                      <a:pt x="403" y="283"/>
                    </a:cubicBezTo>
                    <a:cubicBezTo>
                      <a:pt x="403" y="283"/>
                      <a:pt x="403" y="283"/>
                      <a:pt x="396" y="283"/>
                    </a:cubicBezTo>
                    <a:lnTo>
                      <a:pt x="403" y="283"/>
                    </a:lnTo>
                    <a:cubicBezTo>
                      <a:pt x="396" y="283"/>
                      <a:pt x="396" y="283"/>
                      <a:pt x="403" y="283"/>
                    </a:cubicBezTo>
                    <a:lnTo>
                      <a:pt x="403" y="290"/>
                    </a:lnTo>
                    <a:cubicBezTo>
                      <a:pt x="403" y="283"/>
                      <a:pt x="403" y="283"/>
                      <a:pt x="403" y="283"/>
                    </a:cubicBezTo>
                    <a:lnTo>
                      <a:pt x="403" y="290"/>
                    </a:lnTo>
                    <a:cubicBezTo>
                      <a:pt x="410" y="290"/>
                      <a:pt x="410" y="290"/>
                      <a:pt x="410" y="290"/>
                    </a:cubicBezTo>
                    <a:cubicBezTo>
                      <a:pt x="417" y="283"/>
                      <a:pt x="417" y="283"/>
                      <a:pt x="417" y="283"/>
                    </a:cubicBezTo>
                    <a:lnTo>
                      <a:pt x="417" y="290"/>
                    </a:lnTo>
                    <a:lnTo>
                      <a:pt x="424" y="290"/>
                    </a:lnTo>
                    <a:cubicBezTo>
                      <a:pt x="424" y="290"/>
                      <a:pt x="424" y="290"/>
                      <a:pt x="424" y="297"/>
                    </a:cubicBezTo>
                    <a:cubicBezTo>
                      <a:pt x="424" y="304"/>
                      <a:pt x="424" y="304"/>
                      <a:pt x="424" y="304"/>
                    </a:cubicBezTo>
                    <a:cubicBezTo>
                      <a:pt x="417" y="304"/>
                      <a:pt x="417" y="304"/>
                      <a:pt x="417" y="304"/>
                    </a:cubicBezTo>
                    <a:lnTo>
                      <a:pt x="417" y="311"/>
                    </a:lnTo>
                    <a:cubicBezTo>
                      <a:pt x="410" y="311"/>
                      <a:pt x="410" y="311"/>
                      <a:pt x="410" y="311"/>
                    </a:cubicBezTo>
                    <a:lnTo>
                      <a:pt x="403" y="311"/>
                    </a:lnTo>
                    <a:cubicBezTo>
                      <a:pt x="403" y="318"/>
                      <a:pt x="403" y="318"/>
                      <a:pt x="396" y="318"/>
                    </a:cubicBezTo>
                    <a:lnTo>
                      <a:pt x="389" y="318"/>
                    </a:lnTo>
                    <a:cubicBezTo>
                      <a:pt x="382" y="325"/>
                      <a:pt x="382" y="325"/>
                      <a:pt x="382" y="318"/>
                    </a:cubicBezTo>
                    <a:cubicBezTo>
                      <a:pt x="382" y="318"/>
                      <a:pt x="382" y="318"/>
                      <a:pt x="382" y="311"/>
                    </a:cubicBezTo>
                    <a:cubicBezTo>
                      <a:pt x="382" y="311"/>
                      <a:pt x="375" y="311"/>
                      <a:pt x="375" y="304"/>
                    </a:cubicBezTo>
                    <a:cubicBezTo>
                      <a:pt x="375" y="304"/>
                      <a:pt x="375" y="304"/>
                      <a:pt x="368" y="297"/>
                    </a:cubicBezTo>
                    <a:cubicBezTo>
                      <a:pt x="368" y="297"/>
                      <a:pt x="368" y="297"/>
                      <a:pt x="368" y="290"/>
                    </a:cubicBezTo>
                    <a:cubicBezTo>
                      <a:pt x="368" y="283"/>
                      <a:pt x="361" y="283"/>
                      <a:pt x="361" y="283"/>
                    </a:cubicBezTo>
                    <a:cubicBezTo>
                      <a:pt x="361" y="276"/>
                      <a:pt x="361" y="276"/>
                      <a:pt x="361" y="276"/>
                    </a:cubicBezTo>
                    <a:cubicBezTo>
                      <a:pt x="361" y="269"/>
                      <a:pt x="353" y="269"/>
                      <a:pt x="353" y="269"/>
                    </a:cubicBezTo>
                    <a:cubicBezTo>
                      <a:pt x="353" y="269"/>
                      <a:pt x="353" y="269"/>
                      <a:pt x="361" y="262"/>
                    </a:cubicBezTo>
                    <a:cubicBezTo>
                      <a:pt x="361" y="254"/>
                      <a:pt x="361" y="254"/>
                      <a:pt x="361" y="254"/>
                    </a:cubicBezTo>
                    <a:cubicBezTo>
                      <a:pt x="361" y="254"/>
                      <a:pt x="361" y="254"/>
                      <a:pt x="353" y="254"/>
                    </a:cubicBezTo>
                    <a:cubicBezTo>
                      <a:pt x="353" y="254"/>
                      <a:pt x="353" y="254"/>
                      <a:pt x="346" y="254"/>
                    </a:cubicBezTo>
                    <a:cubicBezTo>
                      <a:pt x="346" y="254"/>
                      <a:pt x="346" y="247"/>
                      <a:pt x="346" y="254"/>
                    </a:cubicBezTo>
                    <a:cubicBezTo>
                      <a:pt x="346" y="254"/>
                      <a:pt x="346" y="254"/>
                      <a:pt x="339" y="254"/>
                    </a:cubicBezTo>
                    <a:cubicBezTo>
                      <a:pt x="339" y="247"/>
                      <a:pt x="339" y="247"/>
                      <a:pt x="339" y="247"/>
                    </a:cubicBezTo>
                    <a:cubicBezTo>
                      <a:pt x="332" y="247"/>
                      <a:pt x="332" y="247"/>
                      <a:pt x="332" y="247"/>
                    </a:cubicBezTo>
                    <a:cubicBezTo>
                      <a:pt x="339" y="247"/>
                      <a:pt x="339" y="247"/>
                      <a:pt x="332" y="247"/>
                    </a:cubicBezTo>
                    <a:lnTo>
                      <a:pt x="339" y="247"/>
                    </a:lnTo>
                    <a:lnTo>
                      <a:pt x="332" y="247"/>
                    </a:lnTo>
                    <a:cubicBezTo>
                      <a:pt x="332" y="240"/>
                      <a:pt x="332" y="240"/>
                      <a:pt x="332" y="240"/>
                    </a:cubicBezTo>
                    <a:cubicBezTo>
                      <a:pt x="332" y="240"/>
                      <a:pt x="332" y="240"/>
                      <a:pt x="339" y="240"/>
                    </a:cubicBezTo>
                    <a:cubicBezTo>
                      <a:pt x="332" y="240"/>
                      <a:pt x="332" y="240"/>
                      <a:pt x="332" y="240"/>
                    </a:cubicBezTo>
                    <a:lnTo>
                      <a:pt x="339" y="240"/>
                    </a:lnTo>
                    <a:lnTo>
                      <a:pt x="346" y="240"/>
                    </a:lnTo>
                    <a:cubicBezTo>
                      <a:pt x="346" y="240"/>
                      <a:pt x="346" y="240"/>
                      <a:pt x="339" y="240"/>
                    </a:cubicBezTo>
                    <a:cubicBezTo>
                      <a:pt x="339" y="240"/>
                      <a:pt x="339" y="240"/>
                      <a:pt x="339" y="233"/>
                    </a:cubicBezTo>
                    <a:lnTo>
                      <a:pt x="346" y="240"/>
                    </a:lnTo>
                    <a:lnTo>
                      <a:pt x="346" y="233"/>
                    </a:lnTo>
                    <a:cubicBezTo>
                      <a:pt x="346" y="240"/>
                      <a:pt x="346" y="240"/>
                      <a:pt x="346" y="240"/>
                    </a:cubicBezTo>
                    <a:cubicBezTo>
                      <a:pt x="346" y="233"/>
                      <a:pt x="346" y="233"/>
                      <a:pt x="346" y="233"/>
                    </a:cubicBezTo>
                    <a:lnTo>
                      <a:pt x="353" y="233"/>
                    </a:lnTo>
                    <a:cubicBezTo>
                      <a:pt x="353" y="233"/>
                      <a:pt x="353" y="233"/>
                      <a:pt x="361" y="233"/>
                    </a:cubicBezTo>
                    <a:cubicBezTo>
                      <a:pt x="361" y="233"/>
                      <a:pt x="361" y="240"/>
                      <a:pt x="368" y="240"/>
                    </a:cubicBezTo>
                    <a:lnTo>
                      <a:pt x="375" y="240"/>
                    </a:lnTo>
                    <a:lnTo>
                      <a:pt x="375" y="233"/>
                    </a:lnTo>
                    <a:cubicBezTo>
                      <a:pt x="375" y="226"/>
                      <a:pt x="375" y="226"/>
                      <a:pt x="375" y="226"/>
                    </a:cubicBezTo>
                    <a:lnTo>
                      <a:pt x="368" y="226"/>
                    </a:lnTo>
                    <a:lnTo>
                      <a:pt x="361" y="226"/>
                    </a:lnTo>
                    <a:cubicBezTo>
                      <a:pt x="361" y="226"/>
                      <a:pt x="368" y="226"/>
                      <a:pt x="368" y="219"/>
                    </a:cubicBezTo>
                    <a:cubicBezTo>
                      <a:pt x="368" y="219"/>
                      <a:pt x="368" y="219"/>
                      <a:pt x="361" y="219"/>
                    </a:cubicBezTo>
                    <a:cubicBezTo>
                      <a:pt x="353" y="219"/>
                      <a:pt x="353" y="219"/>
                      <a:pt x="353" y="219"/>
                    </a:cubicBezTo>
                    <a:cubicBezTo>
                      <a:pt x="353" y="219"/>
                      <a:pt x="361" y="219"/>
                      <a:pt x="361" y="226"/>
                    </a:cubicBezTo>
                    <a:cubicBezTo>
                      <a:pt x="361" y="226"/>
                      <a:pt x="361" y="226"/>
                      <a:pt x="353" y="226"/>
                    </a:cubicBezTo>
                    <a:cubicBezTo>
                      <a:pt x="353" y="219"/>
                      <a:pt x="353" y="219"/>
                      <a:pt x="353" y="219"/>
                    </a:cubicBezTo>
                    <a:cubicBezTo>
                      <a:pt x="353" y="219"/>
                      <a:pt x="353" y="219"/>
                      <a:pt x="346" y="219"/>
                    </a:cubicBezTo>
                    <a:cubicBezTo>
                      <a:pt x="346" y="219"/>
                      <a:pt x="346" y="219"/>
                      <a:pt x="353" y="219"/>
                    </a:cubicBezTo>
                    <a:cubicBezTo>
                      <a:pt x="346" y="219"/>
                      <a:pt x="346" y="219"/>
                      <a:pt x="346" y="219"/>
                    </a:cubicBezTo>
                    <a:cubicBezTo>
                      <a:pt x="346" y="219"/>
                      <a:pt x="339" y="219"/>
                      <a:pt x="346" y="219"/>
                    </a:cubicBezTo>
                    <a:cubicBezTo>
                      <a:pt x="346" y="226"/>
                      <a:pt x="346" y="226"/>
                      <a:pt x="346" y="226"/>
                    </a:cubicBezTo>
                    <a:cubicBezTo>
                      <a:pt x="346" y="226"/>
                      <a:pt x="346" y="226"/>
                      <a:pt x="339" y="226"/>
                    </a:cubicBezTo>
                    <a:cubicBezTo>
                      <a:pt x="339" y="226"/>
                      <a:pt x="339" y="226"/>
                      <a:pt x="339" y="233"/>
                    </a:cubicBezTo>
                    <a:cubicBezTo>
                      <a:pt x="339" y="240"/>
                      <a:pt x="339" y="240"/>
                      <a:pt x="339" y="240"/>
                    </a:cubicBezTo>
                    <a:lnTo>
                      <a:pt x="332" y="240"/>
                    </a:lnTo>
                    <a:cubicBezTo>
                      <a:pt x="332" y="240"/>
                      <a:pt x="332" y="240"/>
                      <a:pt x="325" y="240"/>
                    </a:cubicBezTo>
                    <a:cubicBezTo>
                      <a:pt x="325" y="240"/>
                      <a:pt x="325" y="240"/>
                      <a:pt x="325" y="247"/>
                    </a:cubicBezTo>
                    <a:cubicBezTo>
                      <a:pt x="325" y="247"/>
                      <a:pt x="325" y="247"/>
                      <a:pt x="325" y="254"/>
                    </a:cubicBezTo>
                    <a:lnTo>
                      <a:pt x="325" y="247"/>
                    </a:lnTo>
                    <a:cubicBezTo>
                      <a:pt x="325" y="247"/>
                      <a:pt x="325" y="247"/>
                      <a:pt x="318" y="254"/>
                    </a:cubicBezTo>
                    <a:cubicBezTo>
                      <a:pt x="318" y="247"/>
                      <a:pt x="318" y="247"/>
                      <a:pt x="318" y="247"/>
                    </a:cubicBezTo>
                    <a:lnTo>
                      <a:pt x="325" y="247"/>
                    </a:lnTo>
                    <a:lnTo>
                      <a:pt x="318" y="247"/>
                    </a:lnTo>
                    <a:cubicBezTo>
                      <a:pt x="318" y="247"/>
                      <a:pt x="318" y="247"/>
                      <a:pt x="318" y="240"/>
                    </a:cubicBezTo>
                    <a:cubicBezTo>
                      <a:pt x="318" y="247"/>
                      <a:pt x="318" y="240"/>
                      <a:pt x="318" y="240"/>
                    </a:cubicBezTo>
                    <a:lnTo>
                      <a:pt x="318" y="233"/>
                    </a:lnTo>
                    <a:cubicBezTo>
                      <a:pt x="318" y="233"/>
                      <a:pt x="318" y="233"/>
                      <a:pt x="311" y="233"/>
                    </a:cubicBezTo>
                    <a:lnTo>
                      <a:pt x="304" y="226"/>
                    </a:lnTo>
                    <a:cubicBezTo>
                      <a:pt x="297" y="226"/>
                      <a:pt x="297" y="226"/>
                      <a:pt x="297" y="226"/>
                    </a:cubicBezTo>
                    <a:lnTo>
                      <a:pt x="297" y="219"/>
                    </a:lnTo>
                    <a:lnTo>
                      <a:pt x="297" y="226"/>
                    </a:lnTo>
                    <a:cubicBezTo>
                      <a:pt x="297" y="233"/>
                      <a:pt x="297" y="233"/>
                      <a:pt x="297" y="233"/>
                    </a:cubicBezTo>
                    <a:lnTo>
                      <a:pt x="304" y="233"/>
                    </a:lnTo>
                    <a:cubicBezTo>
                      <a:pt x="311" y="240"/>
                      <a:pt x="311" y="240"/>
                      <a:pt x="311" y="240"/>
                    </a:cubicBezTo>
                    <a:lnTo>
                      <a:pt x="304" y="240"/>
                    </a:lnTo>
                    <a:cubicBezTo>
                      <a:pt x="311" y="240"/>
                      <a:pt x="311" y="240"/>
                      <a:pt x="311" y="240"/>
                    </a:cubicBezTo>
                    <a:cubicBezTo>
                      <a:pt x="311" y="240"/>
                      <a:pt x="311" y="240"/>
                      <a:pt x="311" y="247"/>
                    </a:cubicBezTo>
                    <a:cubicBezTo>
                      <a:pt x="311" y="247"/>
                      <a:pt x="311" y="247"/>
                      <a:pt x="304" y="247"/>
                    </a:cubicBezTo>
                    <a:lnTo>
                      <a:pt x="304" y="240"/>
                    </a:lnTo>
                    <a:cubicBezTo>
                      <a:pt x="304" y="240"/>
                      <a:pt x="304" y="240"/>
                      <a:pt x="297" y="240"/>
                    </a:cubicBezTo>
                    <a:cubicBezTo>
                      <a:pt x="297" y="233"/>
                      <a:pt x="297" y="240"/>
                      <a:pt x="297" y="233"/>
                    </a:cubicBezTo>
                    <a:cubicBezTo>
                      <a:pt x="297" y="233"/>
                      <a:pt x="297" y="233"/>
                      <a:pt x="290" y="233"/>
                    </a:cubicBezTo>
                    <a:lnTo>
                      <a:pt x="290" y="226"/>
                    </a:lnTo>
                    <a:lnTo>
                      <a:pt x="283" y="226"/>
                    </a:lnTo>
                    <a:cubicBezTo>
                      <a:pt x="283" y="226"/>
                      <a:pt x="283" y="233"/>
                      <a:pt x="276" y="233"/>
                    </a:cubicBezTo>
                    <a:cubicBezTo>
                      <a:pt x="276" y="226"/>
                      <a:pt x="276" y="233"/>
                      <a:pt x="276" y="233"/>
                    </a:cubicBezTo>
                    <a:cubicBezTo>
                      <a:pt x="276" y="233"/>
                      <a:pt x="276" y="226"/>
                      <a:pt x="269" y="233"/>
                    </a:cubicBezTo>
                    <a:cubicBezTo>
                      <a:pt x="269" y="240"/>
                      <a:pt x="262" y="233"/>
                      <a:pt x="262" y="240"/>
                    </a:cubicBezTo>
                    <a:cubicBezTo>
                      <a:pt x="262" y="240"/>
                      <a:pt x="262" y="240"/>
                      <a:pt x="262" y="247"/>
                    </a:cubicBezTo>
                    <a:lnTo>
                      <a:pt x="255" y="247"/>
                    </a:lnTo>
                    <a:cubicBezTo>
                      <a:pt x="255" y="247"/>
                      <a:pt x="255" y="247"/>
                      <a:pt x="255" y="254"/>
                    </a:cubicBezTo>
                    <a:lnTo>
                      <a:pt x="248" y="254"/>
                    </a:lnTo>
                    <a:cubicBezTo>
                      <a:pt x="248" y="254"/>
                      <a:pt x="248" y="254"/>
                      <a:pt x="240" y="254"/>
                    </a:cubicBezTo>
                    <a:cubicBezTo>
                      <a:pt x="240" y="247"/>
                      <a:pt x="240" y="247"/>
                      <a:pt x="240" y="247"/>
                    </a:cubicBezTo>
                    <a:cubicBezTo>
                      <a:pt x="233" y="247"/>
                      <a:pt x="240" y="247"/>
                      <a:pt x="240" y="247"/>
                    </a:cubicBezTo>
                    <a:lnTo>
                      <a:pt x="233" y="247"/>
                    </a:lnTo>
                    <a:cubicBezTo>
                      <a:pt x="233" y="247"/>
                      <a:pt x="233" y="247"/>
                      <a:pt x="240" y="247"/>
                    </a:cubicBezTo>
                    <a:cubicBezTo>
                      <a:pt x="240" y="247"/>
                      <a:pt x="240" y="247"/>
                      <a:pt x="233" y="247"/>
                    </a:cubicBezTo>
                    <a:lnTo>
                      <a:pt x="233" y="240"/>
                    </a:lnTo>
                    <a:cubicBezTo>
                      <a:pt x="240" y="240"/>
                      <a:pt x="240" y="240"/>
                      <a:pt x="240" y="233"/>
                    </a:cubicBezTo>
                    <a:cubicBezTo>
                      <a:pt x="240" y="233"/>
                      <a:pt x="240" y="233"/>
                      <a:pt x="233" y="233"/>
                    </a:cubicBezTo>
                    <a:lnTo>
                      <a:pt x="240" y="233"/>
                    </a:lnTo>
                    <a:cubicBezTo>
                      <a:pt x="240" y="226"/>
                      <a:pt x="240" y="226"/>
                      <a:pt x="240" y="226"/>
                    </a:cubicBezTo>
                    <a:lnTo>
                      <a:pt x="248" y="226"/>
                    </a:lnTo>
                    <a:cubicBezTo>
                      <a:pt x="248" y="226"/>
                      <a:pt x="255" y="233"/>
                      <a:pt x="255" y="226"/>
                    </a:cubicBezTo>
                    <a:lnTo>
                      <a:pt x="255" y="233"/>
                    </a:lnTo>
                    <a:cubicBezTo>
                      <a:pt x="255" y="226"/>
                      <a:pt x="255" y="226"/>
                      <a:pt x="255" y="226"/>
                    </a:cubicBezTo>
                    <a:cubicBezTo>
                      <a:pt x="262" y="226"/>
                      <a:pt x="262" y="226"/>
                      <a:pt x="262" y="226"/>
                    </a:cubicBezTo>
                    <a:lnTo>
                      <a:pt x="255" y="226"/>
                    </a:lnTo>
                    <a:cubicBezTo>
                      <a:pt x="255" y="226"/>
                      <a:pt x="255" y="226"/>
                      <a:pt x="262" y="219"/>
                    </a:cubicBezTo>
                    <a:cubicBezTo>
                      <a:pt x="262" y="226"/>
                      <a:pt x="262" y="226"/>
                      <a:pt x="262" y="226"/>
                    </a:cubicBezTo>
                    <a:lnTo>
                      <a:pt x="262" y="219"/>
                    </a:lnTo>
                    <a:cubicBezTo>
                      <a:pt x="255" y="219"/>
                      <a:pt x="262" y="219"/>
                      <a:pt x="255" y="219"/>
                    </a:cubicBezTo>
                    <a:cubicBezTo>
                      <a:pt x="255" y="212"/>
                      <a:pt x="255" y="212"/>
                      <a:pt x="255" y="212"/>
                    </a:cubicBezTo>
                    <a:lnTo>
                      <a:pt x="255" y="219"/>
                    </a:lnTo>
                    <a:cubicBezTo>
                      <a:pt x="255" y="212"/>
                      <a:pt x="255" y="212"/>
                      <a:pt x="248" y="212"/>
                    </a:cubicBezTo>
                    <a:lnTo>
                      <a:pt x="255" y="212"/>
                    </a:lnTo>
                    <a:cubicBezTo>
                      <a:pt x="255" y="212"/>
                      <a:pt x="255" y="212"/>
                      <a:pt x="255" y="205"/>
                    </a:cubicBezTo>
                    <a:cubicBezTo>
                      <a:pt x="255" y="205"/>
                      <a:pt x="255" y="205"/>
                      <a:pt x="262" y="205"/>
                    </a:cubicBezTo>
                    <a:lnTo>
                      <a:pt x="262" y="212"/>
                    </a:lnTo>
                    <a:cubicBezTo>
                      <a:pt x="262" y="205"/>
                      <a:pt x="262" y="212"/>
                      <a:pt x="262" y="212"/>
                    </a:cubicBezTo>
                    <a:cubicBezTo>
                      <a:pt x="262" y="205"/>
                      <a:pt x="262" y="205"/>
                      <a:pt x="262" y="205"/>
                    </a:cubicBezTo>
                    <a:cubicBezTo>
                      <a:pt x="262" y="205"/>
                      <a:pt x="262" y="205"/>
                      <a:pt x="269" y="205"/>
                    </a:cubicBezTo>
                    <a:cubicBezTo>
                      <a:pt x="269" y="198"/>
                      <a:pt x="269" y="198"/>
                      <a:pt x="269" y="198"/>
                    </a:cubicBezTo>
                    <a:lnTo>
                      <a:pt x="276" y="198"/>
                    </a:lnTo>
                    <a:cubicBezTo>
                      <a:pt x="276" y="198"/>
                      <a:pt x="276" y="191"/>
                      <a:pt x="283" y="198"/>
                    </a:cubicBezTo>
                    <a:cubicBezTo>
                      <a:pt x="283" y="198"/>
                      <a:pt x="283" y="198"/>
                      <a:pt x="283" y="191"/>
                    </a:cubicBezTo>
                    <a:cubicBezTo>
                      <a:pt x="283" y="191"/>
                      <a:pt x="283" y="191"/>
                      <a:pt x="283" y="198"/>
                    </a:cubicBezTo>
                    <a:cubicBezTo>
                      <a:pt x="283" y="198"/>
                      <a:pt x="283" y="198"/>
                      <a:pt x="283" y="191"/>
                    </a:cubicBezTo>
                    <a:cubicBezTo>
                      <a:pt x="283" y="191"/>
                      <a:pt x="283" y="191"/>
                      <a:pt x="290" y="191"/>
                    </a:cubicBezTo>
                    <a:lnTo>
                      <a:pt x="283" y="191"/>
                    </a:lnTo>
                    <a:cubicBezTo>
                      <a:pt x="283" y="191"/>
                      <a:pt x="283" y="191"/>
                      <a:pt x="283" y="184"/>
                    </a:cubicBezTo>
                    <a:cubicBezTo>
                      <a:pt x="283" y="184"/>
                      <a:pt x="283" y="184"/>
                      <a:pt x="290" y="184"/>
                    </a:cubicBezTo>
                    <a:lnTo>
                      <a:pt x="290" y="191"/>
                    </a:lnTo>
                    <a:lnTo>
                      <a:pt x="297" y="191"/>
                    </a:lnTo>
                    <a:lnTo>
                      <a:pt x="304" y="191"/>
                    </a:lnTo>
                    <a:cubicBezTo>
                      <a:pt x="304" y="191"/>
                      <a:pt x="304" y="191"/>
                      <a:pt x="311" y="191"/>
                    </a:cubicBezTo>
                    <a:lnTo>
                      <a:pt x="318" y="191"/>
                    </a:lnTo>
                    <a:cubicBezTo>
                      <a:pt x="318" y="184"/>
                      <a:pt x="318" y="191"/>
                      <a:pt x="318" y="184"/>
                    </a:cubicBezTo>
                    <a:lnTo>
                      <a:pt x="318" y="177"/>
                    </a:lnTo>
                    <a:cubicBezTo>
                      <a:pt x="325" y="177"/>
                      <a:pt x="325" y="177"/>
                      <a:pt x="325" y="177"/>
                    </a:cubicBezTo>
                    <a:cubicBezTo>
                      <a:pt x="325" y="177"/>
                      <a:pt x="325" y="177"/>
                      <a:pt x="325" y="184"/>
                    </a:cubicBezTo>
                    <a:cubicBezTo>
                      <a:pt x="325" y="184"/>
                      <a:pt x="325" y="184"/>
                      <a:pt x="325" y="177"/>
                    </a:cubicBezTo>
                    <a:cubicBezTo>
                      <a:pt x="325" y="177"/>
                      <a:pt x="325" y="177"/>
                      <a:pt x="332" y="177"/>
                    </a:cubicBezTo>
                    <a:lnTo>
                      <a:pt x="325" y="177"/>
                    </a:lnTo>
                    <a:cubicBezTo>
                      <a:pt x="325" y="177"/>
                      <a:pt x="325" y="177"/>
                      <a:pt x="325" y="170"/>
                    </a:cubicBezTo>
                    <a:cubicBezTo>
                      <a:pt x="332" y="170"/>
                      <a:pt x="332" y="170"/>
                      <a:pt x="332" y="170"/>
                    </a:cubicBezTo>
                    <a:lnTo>
                      <a:pt x="339" y="170"/>
                    </a:lnTo>
                    <a:lnTo>
                      <a:pt x="346" y="170"/>
                    </a:lnTo>
                    <a:lnTo>
                      <a:pt x="339" y="170"/>
                    </a:lnTo>
                    <a:lnTo>
                      <a:pt x="339" y="163"/>
                    </a:lnTo>
                    <a:lnTo>
                      <a:pt x="339" y="170"/>
                    </a:lnTo>
                    <a:cubicBezTo>
                      <a:pt x="339" y="170"/>
                      <a:pt x="339" y="170"/>
                      <a:pt x="332" y="170"/>
                    </a:cubicBezTo>
                    <a:cubicBezTo>
                      <a:pt x="325" y="170"/>
                      <a:pt x="325" y="170"/>
                      <a:pt x="325" y="170"/>
                    </a:cubicBezTo>
                    <a:cubicBezTo>
                      <a:pt x="318" y="170"/>
                      <a:pt x="318" y="163"/>
                      <a:pt x="318" y="163"/>
                    </a:cubicBezTo>
                    <a:cubicBezTo>
                      <a:pt x="318" y="163"/>
                      <a:pt x="318" y="163"/>
                      <a:pt x="318" y="156"/>
                    </a:cubicBezTo>
                    <a:lnTo>
                      <a:pt x="325" y="156"/>
                    </a:lnTo>
                    <a:lnTo>
                      <a:pt x="332" y="149"/>
                    </a:lnTo>
                    <a:cubicBezTo>
                      <a:pt x="332" y="141"/>
                      <a:pt x="332" y="141"/>
                      <a:pt x="332" y="141"/>
                    </a:cubicBezTo>
                    <a:cubicBezTo>
                      <a:pt x="332" y="141"/>
                      <a:pt x="332" y="141"/>
                      <a:pt x="325" y="141"/>
                    </a:cubicBezTo>
                    <a:cubicBezTo>
                      <a:pt x="325" y="141"/>
                      <a:pt x="325" y="141"/>
                      <a:pt x="325" y="149"/>
                    </a:cubicBezTo>
                    <a:cubicBezTo>
                      <a:pt x="318" y="149"/>
                      <a:pt x="318" y="149"/>
                      <a:pt x="318" y="149"/>
                    </a:cubicBezTo>
                    <a:cubicBezTo>
                      <a:pt x="318" y="149"/>
                      <a:pt x="318" y="149"/>
                      <a:pt x="318" y="156"/>
                    </a:cubicBezTo>
                    <a:cubicBezTo>
                      <a:pt x="311" y="156"/>
                      <a:pt x="311" y="156"/>
                      <a:pt x="311" y="156"/>
                    </a:cubicBezTo>
                    <a:cubicBezTo>
                      <a:pt x="311" y="163"/>
                      <a:pt x="311" y="163"/>
                      <a:pt x="311" y="163"/>
                    </a:cubicBezTo>
                    <a:cubicBezTo>
                      <a:pt x="311" y="170"/>
                      <a:pt x="311" y="170"/>
                      <a:pt x="311" y="170"/>
                    </a:cubicBezTo>
                    <a:lnTo>
                      <a:pt x="304" y="170"/>
                    </a:lnTo>
                    <a:cubicBezTo>
                      <a:pt x="311" y="170"/>
                      <a:pt x="311" y="170"/>
                      <a:pt x="311" y="170"/>
                    </a:cubicBezTo>
                    <a:lnTo>
                      <a:pt x="311" y="177"/>
                    </a:lnTo>
                    <a:lnTo>
                      <a:pt x="304" y="177"/>
                    </a:lnTo>
                    <a:lnTo>
                      <a:pt x="311" y="177"/>
                    </a:lnTo>
                    <a:cubicBezTo>
                      <a:pt x="304" y="177"/>
                      <a:pt x="304" y="177"/>
                      <a:pt x="304" y="177"/>
                    </a:cubicBezTo>
                    <a:cubicBezTo>
                      <a:pt x="304" y="184"/>
                      <a:pt x="304" y="184"/>
                      <a:pt x="304" y="184"/>
                    </a:cubicBezTo>
                    <a:cubicBezTo>
                      <a:pt x="304" y="184"/>
                      <a:pt x="304" y="184"/>
                      <a:pt x="297" y="184"/>
                    </a:cubicBezTo>
                    <a:cubicBezTo>
                      <a:pt x="297" y="184"/>
                      <a:pt x="297" y="184"/>
                      <a:pt x="297" y="177"/>
                    </a:cubicBezTo>
                    <a:cubicBezTo>
                      <a:pt x="297" y="177"/>
                      <a:pt x="297" y="177"/>
                      <a:pt x="290" y="177"/>
                    </a:cubicBezTo>
                    <a:cubicBezTo>
                      <a:pt x="290" y="177"/>
                      <a:pt x="290" y="177"/>
                      <a:pt x="290" y="170"/>
                    </a:cubicBezTo>
                    <a:lnTo>
                      <a:pt x="290" y="177"/>
                    </a:lnTo>
                    <a:cubicBezTo>
                      <a:pt x="283" y="177"/>
                      <a:pt x="283" y="177"/>
                      <a:pt x="283" y="177"/>
                    </a:cubicBezTo>
                    <a:cubicBezTo>
                      <a:pt x="276" y="177"/>
                      <a:pt x="276" y="177"/>
                      <a:pt x="276" y="177"/>
                    </a:cubicBezTo>
                    <a:lnTo>
                      <a:pt x="276" y="170"/>
                    </a:lnTo>
                    <a:cubicBezTo>
                      <a:pt x="276" y="170"/>
                      <a:pt x="276" y="170"/>
                      <a:pt x="276" y="177"/>
                    </a:cubicBezTo>
                    <a:cubicBezTo>
                      <a:pt x="276" y="170"/>
                      <a:pt x="276" y="170"/>
                      <a:pt x="276" y="170"/>
                    </a:cubicBezTo>
                    <a:lnTo>
                      <a:pt x="276" y="163"/>
                    </a:lnTo>
                    <a:cubicBezTo>
                      <a:pt x="276" y="170"/>
                      <a:pt x="276" y="163"/>
                      <a:pt x="276" y="163"/>
                    </a:cubicBezTo>
                    <a:lnTo>
                      <a:pt x="276" y="156"/>
                    </a:lnTo>
                    <a:cubicBezTo>
                      <a:pt x="283" y="156"/>
                      <a:pt x="283" y="156"/>
                      <a:pt x="283" y="156"/>
                    </a:cubicBezTo>
                    <a:cubicBezTo>
                      <a:pt x="283" y="156"/>
                      <a:pt x="283" y="156"/>
                      <a:pt x="290" y="156"/>
                    </a:cubicBezTo>
                    <a:cubicBezTo>
                      <a:pt x="290" y="156"/>
                      <a:pt x="290" y="156"/>
                      <a:pt x="290" y="149"/>
                    </a:cubicBezTo>
                    <a:cubicBezTo>
                      <a:pt x="297" y="149"/>
                      <a:pt x="297" y="149"/>
                      <a:pt x="297" y="149"/>
                    </a:cubicBezTo>
                    <a:cubicBezTo>
                      <a:pt x="297" y="141"/>
                      <a:pt x="297" y="141"/>
                      <a:pt x="297" y="141"/>
                    </a:cubicBezTo>
                    <a:cubicBezTo>
                      <a:pt x="297" y="134"/>
                      <a:pt x="304" y="134"/>
                      <a:pt x="304" y="134"/>
                    </a:cubicBezTo>
                    <a:cubicBezTo>
                      <a:pt x="311" y="134"/>
                      <a:pt x="311" y="134"/>
                      <a:pt x="311" y="134"/>
                    </a:cubicBezTo>
                    <a:cubicBezTo>
                      <a:pt x="311" y="134"/>
                      <a:pt x="311" y="134"/>
                      <a:pt x="311" y="127"/>
                    </a:cubicBezTo>
                    <a:cubicBezTo>
                      <a:pt x="311" y="127"/>
                      <a:pt x="311" y="127"/>
                      <a:pt x="318" y="127"/>
                    </a:cubicBezTo>
                    <a:cubicBezTo>
                      <a:pt x="318" y="127"/>
                      <a:pt x="318" y="127"/>
                      <a:pt x="318" y="120"/>
                    </a:cubicBezTo>
                    <a:cubicBezTo>
                      <a:pt x="318" y="127"/>
                      <a:pt x="318" y="127"/>
                      <a:pt x="325" y="127"/>
                    </a:cubicBezTo>
                    <a:cubicBezTo>
                      <a:pt x="325" y="120"/>
                      <a:pt x="325" y="120"/>
                      <a:pt x="325" y="120"/>
                    </a:cubicBezTo>
                    <a:cubicBezTo>
                      <a:pt x="332" y="120"/>
                      <a:pt x="332" y="120"/>
                      <a:pt x="332" y="120"/>
                    </a:cubicBezTo>
                    <a:cubicBezTo>
                      <a:pt x="339" y="120"/>
                      <a:pt x="339" y="120"/>
                      <a:pt x="339" y="120"/>
                    </a:cubicBezTo>
                    <a:cubicBezTo>
                      <a:pt x="339" y="120"/>
                      <a:pt x="339" y="120"/>
                      <a:pt x="346" y="120"/>
                    </a:cubicBezTo>
                    <a:cubicBezTo>
                      <a:pt x="346" y="120"/>
                      <a:pt x="346" y="120"/>
                      <a:pt x="339" y="120"/>
                    </a:cubicBezTo>
                    <a:cubicBezTo>
                      <a:pt x="339" y="127"/>
                      <a:pt x="339" y="127"/>
                      <a:pt x="346" y="127"/>
                    </a:cubicBezTo>
                    <a:cubicBezTo>
                      <a:pt x="346" y="127"/>
                      <a:pt x="346" y="127"/>
                      <a:pt x="353" y="127"/>
                    </a:cubicBezTo>
                    <a:lnTo>
                      <a:pt x="361" y="127"/>
                    </a:lnTo>
                    <a:cubicBezTo>
                      <a:pt x="361" y="127"/>
                      <a:pt x="361" y="127"/>
                      <a:pt x="368" y="127"/>
                    </a:cubicBezTo>
                    <a:lnTo>
                      <a:pt x="368" y="134"/>
                    </a:lnTo>
                    <a:cubicBezTo>
                      <a:pt x="368" y="134"/>
                      <a:pt x="368" y="134"/>
                      <a:pt x="375" y="134"/>
                    </a:cubicBezTo>
                    <a:cubicBezTo>
                      <a:pt x="375" y="141"/>
                      <a:pt x="375" y="141"/>
                      <a:pt x="375" y="141"/>
                    </a:cubicBezTo>
                    <a:cubicBezTo>
                      <a:pt x="368" y="141"/>
                      <a:pt x="361" y="141"/>
                      <a:pt x="353" y="141"/>
                    </a:cubicBezTo>
                    <a:lnTo>
                      <a:pt x="353" y="134"/>
                    </a:lnTo>
                    <a:cubicBezTo>
                      <a:pt x="353" y="141"/>
                      <a:pt x="353" y="141"/>
                      <a:pt x="353" y="141"/>
                    </a:cubicBezTo>
                    <a:cubicBezTo>
                      <a:pt x="361" y="141"/>
                      <a:pt x="361" y="141"/>
                      <a:pt x="353" y="141"/>
                    </a:cubicBezTo>
                    <a:cubicBezTo>
                      <a:pt x="353" y="149"/>
                      <a:pt x="361" y="149"/>
                      <a:pt x="361" y="149"/>
                    </a:cubicBezTo>
                    <a:cubicBezTo>
                      <a:pt x="368" y="156"/>
                      <a:pt x="368" y="156"/>
                      <a:pt x="368" y="149"/>
                    </a:cubicBezTo>
                    <a:cubicBezTo>
                      <a:pt x="361" y="149"/>
                      <a:pt x="361" y="149"/>
                      <a:pt x="361" y="149"/>
                    </a:cubicBezTo>
                    <a:cubicBezTo>
                      <a:pt x="368" y="149"/>
                      <a:pt x="368" y="149"/>
                      <a:pt x="368" y="149"/>
                    </a:cubicBezTo>
                    <a:cubicBezTo>
                      <a:pt x="368" y="149"/>
                      <a:pt x="368" y="149"/>
                      <a:pt x="375" y="149"/>
                    </a:cubicBezTo>
                    <a:cubicBezTo>
                      <a:pt x="375" y="149"/>
                      <a:pt x="375" y="149"/>
                      <a:pt x="375" y="141"/>
                    </a:cubicBezTo>
                    <a:cubicBezTo>
                      <a:pt x="382" y="141"/>
                      <a:pt x="382" y="141"/>
                      <a:pt x="382" y="141"/>
                    </a:cubicBezTo>
                    <a:cubicBezTo>
                      <a:pt x="382" y="141"/>
                      <a:pt x="382" y="141"/>
                      <a:pt x="382" y="134"/>
                    </a:cubicBezTo>
                    <a:cubicBezTo>
                      <a:pt x="382" y="134"/>
                      <a:pt x="382" y="134"/>
                      <a:pt x="382" y="127"/>
                    </a:cubicBezTo>
                    <a:lnTo>
                      <a:pt x="382" y="134"/>
                    </a:lnTo>
                    <a:cubicBezTo>
                      <a:pt x="382" y="134"/>
                      <a:pt x="389" y="134"/>
                      <a:pt x="389" y="127"/>
                    </a:cubicBezTo>
                    <a:cubicBezTo>
                      <a:pt x="389" y="134"/>
                      <a:pt x="389" y="134"/>
                      <a:pt x="389" y="134"/>
                    </a:cubicBezTo>
                    <a:cubicBezTo>
                      <a:pt x="389" y="134"/>
                      <a:pt x="389" y="134"/>
                      <a:pt x="382" y="134"/>
                    </a:cubicBezTo>
                    <a:cubicBezTo>
                      <a:pt x="389" y="134"/>
                      <a:pt x="389" y="141"/>
                      <a:pt x="389" y="141"/>
                    </a:cubicBezTo>
                    <a:cubicBezTo>
                      <a:pt x="389" y="141"/>
                      <a:pt x="389" y="141"/>
                      <a:pt x="396" y="141"/>
                    </a:cubicBezTo>
                    <a:cubicBezTo>
                      <a:pt x="396" y="134"/>
                      <a:pt x="396" y="134"/>
                      <a:pt x="396" y="134"/>
                    </a:cubicBezTo>
                    <a:lnTo>
                      <a:pt x="403" y="134"/>
                    </a:lnTo>
                    <a:cubicBezTo>
                      <a:pt x="403" y="134"/>
                      <a:pt x="403" y="134"/>
                      <a:pt x="403" y="127"/>
                    </a:cubicBezTo>
                    <a:lnTo>
                      <a:pt x="403" y="134"/>
                    </a:lnTo>
                    <a:cubicBezTo>
                      <a:pt x="410" y="134"/>
                      <a:pt x="403" y="127"/>
                      <a:pt x="410" y="127"/>
                    </a:cubicBezTo>
                    <a:cubicBezTo>
                      <a:pt x="410" y="127"/>
                      <a:pt x="410" y="127"/>
                      <a:pt x="410" y="134"/>
                    </a:cubicBezTo>
                    <a:cubicBezTo>
                      <a:pt x="410" y="134"/>
                      <a:pt x="410" y="134"/>
                      <a:pt x="417" y="127"/>
                    </a:cubicBezTo>
                    <a:cubicBezTo>
                      <a:pt x="417" y="127"/>
                      <a:pt x="417" y="134"/>
                      <a:pt x="417" y="127"/>
                    </a:cubicBezTo>
                    <a:cubicBezTo>
                      <a:pt x="417" y="127"/>
                      <a:pt x="417" y="127"/>
                      <a:pt x="424" y="127"/>
                    </a:cubicBezTo>
                    <a:cubicBezTo>
                      <a:pt x="424" y="134"/>
                      <a:pt x="424" y="134"/>
                      <a:pt x="424" y="134"/>
                    </a:cubicBezTo>
                    <a:lnTo>
                      <a:pt x="424" y="127"/>
                    </a:lnTo>
                    <a:cubicBezTo>
                      <a:pt x="431" y="127"/>
                      <a:pt x="431" y="127"/>
                      <a:pt x="431" y="127"/>
                    </a:cubicBezTo>
                    <a:cubicBezTo>
                      <a:pt x="431" y="127"/>
                      <a:pt x="431" y="127"/>
                      <a:pt x="438" y="127"/>
                    </a:cubicBezTo>
                    <a:cubicBezTo>
                      <a:pt x="438" y="127"/>
                      <a:pt x="445" y="127"/>
                      <a:pt x="452" y="134"/>
                    </a:cubicBezTo>
                    <a:lnTo>
                      <a:pt x="452" y="127"/>
                    </a:lnTo>
                    <a:cubicBezTo>
                      <a:pt x="445" y="127"/>
                      <a:pt x="452" y="127"/>
                      <a:pt x="445" y="127"/>
                    </a:cubicBezTo>
                    <a:cubicBezTo>
                      <a:pt x="445" y="120"/>
                      <a:pt x="445" y="120"/>
                      <a:pt x="445" y="120"/>
                    </a:cubicBezTo>
                    <a:cubicBezTo>
                      <a:pt x="445" y="120"/>
                      <a:pt x="445" y="113"/>
                      <a:pt x="452" y="113"/>
                    </a:cubicBezTo>
                    <a:cubicBezTo>
                      <a:pt x="445" y="106"/>
                      <a:pt x="438" y="99"/>
                      <a:pt x="431" y="99"/>
                    </a:cubicBezTo>
                    <a:cubicBezTo>
                      <a:pt x="424" y="99"/>
                      <a:pt x="424" y="99"/>
                      <a:pt x="424" y="99"/>
                    </a:cubicBezTo>
                    <a:cubicBezTo>
                      <a:pt x="424" y="99"/>
                      <a:pt x="424" y="99"/>
                      <a:pt x="417" y="99"/>
                    </a:cubicBezTo>
                    <a:cubicBezTo>
                      <a:pt x="417" y="99"/>
                      <a:pt x="417" y="99"/>
                      <a:pt x="417" y="106"/>
                    </a:cubicBezTo>
                    <a:cubicBezTo>
                      <a:pt x="417" y="106"/>
                      <a:pt x="417" y="106"/>
                      <a:pt x="424" y="106"/>
                    </a:cubicBezTo>
                    <a:cubicBezTo>
                      <a:pt x="417" y="106"/>
                      <a:pt x="417" y="106"/>
                      <a:pt x="417" y="106"/>
                    </a:cubicBezTo>
                    <a:cubicBezTo>
                      <a:pt x="410" y="106"/>
                      <a:pt x="410" y="106"/>
                      <a:pt x="410" y="106"/>
                    </a:cubicBezTo>
                    <a:cubicBezTo>
                      <a:pt x="410" y="106"/>
                      <a:pt x="410" y="99"/>
                      <a:pt x="417" y="99"/>
                    </a:cubicBezTo>
                    <a:cubicBezTo>
                      <a:pt x="417" y="99"/>
                      <a:pt x="417" y="99"/>
                      <a:pt x="417" y="92"/>
                    </a:cubicBezTo>
                    <a:lnTo>
                      <a:pt x="417" y="99"/>
                    </a:lnTo>
                    <a:cubicBezTo>
                      <a:pt x="424" y="92"/>
                      <a:pt x="424" y="92"/>
                      <a:pt x="424" y="92"/>
                    </a:cubicBezTo>
                    <a:cubicBezTo>
                      <a:pt x="389" y="71"/>
                      <a:pt x="346" y="57"/>
                      <a:pt x="297" y="57"/>
                    </a:cubicBezTo>
                    <a:cubicBezTo>
                      <a:pt x="262" y="57"/>
                      <a:pt x="226" y="71"/>
                      <a:pt x="191" y="85"/>
                    </a:cubicBezTo>
                    <a:close/>
                    <a:moveTo>
                      <a:pt x="198" y="92"/>
                    </a:moveTo>
                    <a:lnTo>
                      <a:pt x="198" y="92"/>
                    </a:lnTo>
                    <a:close/>
                    <a:moveTo>
                      <a:pt x="410" y="233"/>
                    </a:moveTo>
                    <a:lnTo>
                      <a:pt x="410" y="233"/>
                    </a:lnTo>
                    <a:cubicBezTo>
                      <a:pt x="410" y="233"/>
                      <a:pt x="410" y="233"/>
                      <a:pt x="403" y="233"/>
                    </a:cubicBezTo>
                    <a:cubicBezTo>
                      <a:pt x="410" y="233"/>
                      <a:pt x="410" y="233"/>
                      <a:pt x="410" y="233"/>
                    </a:cubicBezTo>
                    <a:lnTo>
                      <a:pt x="403" y="233"/>
                    </a:lnTo>
                    <a:cubicBezTo>
                      <a:pt x="403" y="226"/>
                      <a:pt x="403" y="226"/>
                      <a:pt x="403" y="226"/>
                    </a:cubicBezTo>
                    <a:lnTo>
                      <a:pt x="403" y="219"/>
                    </a:lnTo>
                    <a:lnTo>
                      <a:pt x="410" y="226"/>
                    </a:lnTo>
                    <a:cubicBezTo>
                      <a:pt x="410" y="219"/>
                      <a:pt x="410" y="219"/>
                      <a:pt x="410" y="219"/>
                    </a:cubicBezTo>
                    <a:cubicBezTo>
                      <a:pt x="410" y="219"/>
                      <a:pt x="410" y="219"/>
                      <a:pt x="403" y="219"/>
                    </a:cubicBezTo>
                    <a:cubicBezTo>
                      <a:pt x="403" y="219"/>
                      <a:pt x="403" y="219"/>
                      <a:pt x="396" y="219"/>
                    </a:cubicBezTo>
                    <a:lnTo>
                      <a:pt x="389" y="226"/>
                    </a:lnTo>
                    <a:lnTo>
                      <a:pt x="396" y="226"/>
                    </a:lnTo>
                    <a:cubicBezTo>
                      <a:pt x="396" y="226"/>
                      <a:pt x="389" y="233"/>
                      <a:pt x="396" y="233"/>
                    </a:cubicBezTo>
                    <a:cubicBezTo>
                      <a:pt x="396" y="233"/>
                      <a:pt x="396" y="233"/>
                      <a:pt x="396" y="240"/>
                    </a:cubicBezTo>
                    <a:lnTo>
                      <a:pt x="403" y="240"/>
                    </a:lnTo>
                    <a:cubicBezTo>
                      <a:pt x="396" y="240"/>
                      <a:pt x="396" y="240"/>
                      <a:pt x="396" y="240"/>
                    </a:cubicBezTo>
                    <a:cubicBezTo>
                      <a:pt x="396" y="247"/>
                      <a:pt x="396" y="247"/>
                      <a:pt x="396" y="247"/>
                    </a:cubicBezTo>
                    <a:cubicBezTo>
                      <a:pt x="396" y="247"/>
                      <a:pt x="396" y="247"/>
                      <a:pt x="403" y="247"/>
                    </a:cubicBezTo>
                    <a:cubicBezTo>
                      <a:pt x="403" y="254"/>
                      <a:pt x="403" y="254"/>
                      <a:pt x="410" y="254"/>
                    </a:cubicBezTo>
                    <a:cubicBezTo>
                      <a:pt x="410" y="247"/>
                      <a:pt x="410" y="247"/>
                      <a:pt x="410" y="247"/>
                    </a:cubicBezTo>
                    <a:cubicBezTo>
                      <a:pt x="410" y="240"/>
                      <a:pt x="410" y="240"/>
                      <a:pt x="410" y="240"/>
                    </a:cubicBezTo>
                    <a:cubicBezTo>
                      <a:pt x="410" y="233"/>
                      <a:pt x="410" y="233"/>
                      <a:pt x="410" y="233"/>
                    </a:cubicBezTo>
                    <a:cubicBezTo>
                      <a:pt x="410" y="233"/>
                      <a:pt x="410" y="233"/>
                      <a:pt x="410" y="240"/>
                    </a:cubicBezTo>
                    <a:cubicBezTo>
                      <a:pt x="410" y="233"/>
                      <a:pt x="410" y="233"/>
                      <a:pt x="410" y="233"/>
                    </a:cubicBezTo>
                    <a:close/>
                    <a:moveTo>
                      <a:pt x="332" y="233"/>
                    </a:moveTo>
                    <a:lnTo>
                      <a:pt x="332" y="233"/>
                    </a:lnTo>
                    <a:close/>
                    <a:moveTo>
                      <a:pt x="417" y="106"/>
                    </a:moveTo>
                    <a:lnTo>
                      <a:pt x="417" y="106"/>
                    </a:lnTo>
                    <a:cubicBezTo>
                      <a:pt x="417" y="113"/>
                      <a:pt x="417" y="106"/>
                      <a:pt x="417" y="113"/>
                    </a:cubicBezTo>
                    <a:lnTo>
                      <a:pt x="417" y="120"/>
                    </a:lnTo>
                    <a:cubicBezTo>
                      <a:pt x="417" y="120"/>
                      <a:pt x="417" y="120"/>
                      <a:pt x="410" y="120"/>
                    </a:cubicBezTo>
                    <a:lnTo>
                      <a:pt x="410" y="113"/>
                    </a:lnTo>
                    <a:cubicBezTo>
                      <a:pt x="403" y="113"/>
                      <a:pt x="403" y="113"/>
                      <a:pt x="403" y="113"/>
                    </a:cubicBezTo>
                    <a:cubicBezTo>
                      <a:pt x="410" y="113"/>
                      <a:pt x="410" y="113"/>
                      <a:pt x="410" y="113"/>
                    </a:cubicBezTo>
                    <a:cubicBezTo>
                      <a:pt x="410" y="113"/>
                      <a:pt x="410" y="113"/>
                      <a:pt x="403" y="106"/>
                    </a:cubicBezTo>
                    <a:lnTo>
                      <a:pt x="410" y="106"/>
                    </a:lnTo>
                    <a:lnTo>
                      <a:pt x="417" y="106"/>
                    </a:lnTo>
                    <a:close/>
                    <a:moveTo>
                      <a:pt x="332" y="71"/>
                    </a:moveTo>
                    <a:lnTo>
                      <a:pt x="332" y="71"/>
                    </a:lnTo>
                    <a:cubicBezTo>
                      <a:pt x="325" y="71"/>
                      <a:pt x="325" y="71"/>
                      <a:pt x="325" y="71"/>
                    </a:cubicBezTo>
                    <a:cubicBezTo>
                      <a:pt x="325" y="71"/>
                      <a:pt x="325" y="71"/>
                      <a:pt x="318" y="71"/>
                    </a:cubicBezTo>
                    <a:cubicBezTo>
                      <a:pt x="318" y="71"/>
                      <a:pt x="318" y="71"/>
                      <a:pt x="325" y="71"/>
                    </a:cubicBezTo>
                    <a:cubicBezTo>
                      <a:pt x="318" y="71"/>
                      <a:pt x="311" y="71"/>
                      <a:pt x="311" y="71"/>
                    </a:cubicBezTo>
                    <a:cubicBezTo>
                      <a:pt x="311" y="71"/>
                      <a:pt x="311" y="71"/>
                      <a:pt x="311" y="64"/>
                    </a:cubicBezTo>
                    <a:cubicBezTo>
                      <a:pt x="318" y="64"/>
                      <a:pt x="318" y="64"/>
                      <a:pt x="318" y="64"/>
                    </a:cubicBezTo>
                    <a:cubicBezTo>
                      <a:pt x="318" y="71"/>
                      <a:pt x="318" y="64"/>
                      <a:pt x="325" y="71"/>
                    </a:cubicBezTo>
                    <a:lnTo>
                      <a:pt x="325" y="64"/>
                    </a:lnTo>
                    <a:cubicBezTo>
                      <a:pt x="325" y="64"/>
                      <a:pt x="325" y="64"/>
                      <a:pt x="325" y="71"/>
                    </a:cubicBezTo>
                    <a:cubicBezTo>
                      <a:pt x="325" y="64"/>
                      <a:pt x="325" y="64"/>
                      <a:pt x="332" y="64"/>
                    </a:cubicBezTo>
                    <a:cubicBezTo>
                      <a:pt x="332" y="64"/>
                      <a:pt x="332" y="71"/>
                      <a:pt x="339" y="71"/>
                    </a:cubicBezTo>
                    <a:cubicBezTo>
                      <a:pt x="332" y="71"/>
                      <a:pt x="332" y="71"/>
                      <a:pt x="332" y="71"/>
                    </a:cubicBezTo>
                    <a:close/>
                    <a:moveTo>
                      <a:pt x="311" y="71"/>
                    </a:moveTo>
                    <a:lnTo>
                      <a:pt x="311" y="71"/>
                    </a:lnTo>
                    <a:cubicBezTo>
                      <a:pt x="318" y="71"/>
                      <a:pt x="318" y="71"/>
                      <a:pt x="318" y="71"/>
                    </a:cubicBezTo>
                    <a:lnTo>
                      <a:pt x="318" y="78"/>
                    </a:lnTo>
                    <a:cubicBezTo>
                      <a:pt x="311" y="78"/>
                      <a:pt x="311" y="78"/>
                      <a:pt x="311" y="78"/>
                    </a:cubicBezTo>
                    <a:cubicBezTo>
                      <a:pt x="311" y="85"/>
                      <a:pt x="311" y="85"/>
                      <a:pt x="311" y="85"/>
                    </a:cubicBezTo>
                    <a:cubicBezTo>
                      <a:pt x="304" y="85"/>
                      <a:pt x="304" y="85"/>
                      <a:pt x="304" y="85"/>
                    </a:cubicBezTo>
                    <a:cubicBezTo>
                      <a:pt x="304" y="85"/>
                      <a:pt x="304" y="85"/>
                      <a:pt x="311" y="85"/>
                    </a:cubicBezTo>
                    <a:cubicBezTo>
                      <a:pt x="304" y="85"/>
                      <a:pt x="304" y="78"/>
                      <a:pt x="304" y="78"/>
                    </a:cubicBezTo>
                    <a:lnTo>
                      <a:pt x="304" y="85"/>
                    </a:lnTo>
                    <a:cubicBezTo>
                      <a:pt x="297" y="85"/>
                      <a:pt x="297" y="78"/>
                      <a:pt x="297" y="78"/>
                    </a:cubicBezTo>
                    <a:cubicBezTo>
                      <a:pt x="304" y="78"/>
                      <a:pt x="304" y="78"/>
                      <a:pt x="304" y="78"/>
                    </a:cubicBezTo>
                    <a:cubicBezTo>
                      <a:pt x="304" y="78"/>
                      <a:pt x="304" y="78"/>
                      <a:pt x="297" y="78"/>
                    </a:cubicBezTo>
                    <a:cubicBezTo>
                      <a:pt x="297" y="78"/>
                      <a:pt x="297" y="78"/>
                      <a:pt x="297" y="71"/>
                    </a:cubicBezTo>
                    <a:cubicBezTo>
                      <a:pt x="297" y="71"/>
                      <a:pt x="297" y="71"/>
                      <a:pt x="290" y="71"/>
                    </a:cubicBezTo>
                    <a:cubicBezTo>
                      <a:pt x="290" y="71"/>
                      <a:pt x="290" y="71"/>
                      <a:pt x="297" y="71"/>
                    </a:cubicBezTo>
                    <a:cubicBezTo>
                      <a:pt x="297" y="71"/>
                      <a:pt x="297" y="71"/>
                      <a:pt x="304" y="71"/>
                    </a:cubicBezTo>
                    <a:lnTo>
                      <a:pt x="311" y="71"/>
                    </a:lnTo>
                    <a:close/>
                    <a:moveTo>
                      <a:pt x="262" y="205"/>
                    </a:moveTo>
                    <a:lnTo>
                      <a:pt x="262" y="205"/>
                    </a:lnTo>
                    <a:lnTo>
                      <a:pt x="269" y="205"/>
                    </a:lnTo>
                    <a:cubicBezTo>
                      <a:pt x="262" y="205"/>
                      <a:pt x="262" y="205"/>
                      <a:pt x="262" y="205"/>
                    </a:cubicBezTo>
                    <a:cubicBezTo>
                      <a:pt x="255" y="205"/>
                      <a:pt x="255" y="205"/>
                      <a:pt x="255" y="205"/>
                    </a:cubicBezTo>
                    <a:cubicBezTo>
                      <a:pt x="255" y="205"/>
                      <a:pt x="255" y="205"/>
                      <a:pt x="248" y="205"/>
                    </a:cubicBezTo>
                    <a:cubicBezTo>
                      <a:pt x="255" y="205"/>
                      <a:pt x="255" y="205"/>
                      <a:pt x="255" y="205"/>
                    </a:cubicBezTo>
                    <a:lnTo>
                      <a:pt x="255" y="198"/>
                    </a:lnTo>
                    <a:lnTo>
                      <a:pt x="255" y="205"/>
                    </a:lnTo>
                    <a:cubicBezTo>
                      <a:pt x="255" y="198"/>
                      <a:pt x="248" y="198"/>
                      <a:pt x="248" y="198"/>
                    </a:cubicBezTo>
                    <a:lnTo>
                      <a:pt x="255" y="198"/>
                    </a:lnTo>
                    <a:cubicBezTo>
                      <a:pt x="255" y="191"/>
                      <a:pt x="255" y="191"/>
                      <a:pt x="255" y="191"/>
                    </a:cubicBezTo>
                    <a:cubicBezTo>
                      <a:pt x="255" y="191"/>
                      <a:pt x="255" y="191"/>
                      <a:pt x="248" y="191"/>
                    </a:cubicBezTo>
                    <a:lnTo>
                      <a:pt x="248" y="184"/>
                    </a:lnTo>
                    <a:cubicBezTo>
                      <a:pt x="248" y="177"/>
                      <a:pt x="248" y="177"/>
                      <a:pt x="248" y="177"/>
                    </a:cubicBezTo>
                    <a:lnTo>
                      <a:pt x="255" y="177"/>
                    </a:lnTo>
                    <a:lnTo>
                      <a:pt x="248" y="177"/>
                    </a:lnTo>
                    <a:cubicBezTo>
                      <a:pt x="255" y="177"/>
                      <a:pt x="255" y="177"/>
                      <a:pt x="255" y="177"/>
                    </a:cubicBezTo>
                    <a:cubicBezTo>
                      <a:pt x="255" y="184"/>
                      <a:pt x="255" y="184"/>
                      <a:pt x="255" y="184"/>
                    </a:cubicBezTo>
                    <a:cubicBezTo>
                      <a:pt x="255" y="191"/>
                      <a:pt x="255" y="191"/>
                      <a:pt x="255" y="191"/>
                    </a:cubicBezTo>
                    <a:cubicBezTo>
                      <a:pt x="262" y="191"/>
                      <a:pt x="262" y="191"/>
                      <a:pt x="262" y="191"/>
                    </a:cubicBezTo>
                    <a:cubicBezTo>
                      <a:pt x="262" y="198"/>
                      <a:pt x="262" y="198"/>
                      <a:pt x="262" y="198"/>
                    </a:cubicBezTo>
                    <a:lnTo>
                      <a:pt x="269" y="198"/>
                    </a:lnTo>
                    <a:cubicBezTo>
                      <a:pt x="269" y="198"/>
                      <a:pt x="262" y="198"/>
                      <a:pt x="262" y="205"/>
                    </a:cubicBezTo>
                    <a:close/>
                    <a:moveTo>
                      <a:pt x="248" y="184"/>
                    </a:moveTo>
                    <a:lnTo>
                      <a:pt x="248" y="184"/>
                    </a:lnTo>
                    <a:close/>
                    <a:moveTo>
                      <a:pt x="248" y="191"/>
                    </a:moveTo>
                    <a:lnTo>
                      <a:pt x="248" y="191"/>
                    </a:lnTo>
                    <a:cubicBezTo>
                      <a:pt x="248" y="191"/>
                      <a:pt x="248" y="191"/>
                      <a:pt x="240" y="191"/>
                    </a:cubicBezTo>
                    <a:cubicBezTo>
                      <a:pt x="248" y="191"/>
                      <a:pt x="248" y="198"/>
                      <a:pt x="248" y="198"/>
                    </a:cubicBezTo>
                    <a:cubicBezTo>
                      <a:pt x="240" y="198"/>
                      <a:pt x="240" y="198"/>
                      <a:pt x="240" y="198"/>
                    </a:cubicBezTo>
                    <a:cubicBezTo>
                      <a:pt x="233" y="198"/>
                      <a:pt x="233" y="205"/>
                      <a:pt x="233" y="205"/>
                    </a:cubicBezTo>
                    <a:cubicBezTo>
                      <a:pt x="233" y="198"/>
                      <a:pt x="233" y="198"/>
                      <a:pt x="233" y="198"/>
                    </a:cubicBezTo>
                    <a:cubicBezTo>
                      <a:pt x="233" y="198"/>
                      <a:pt x="233" y="198"/>
                      <a:pt x="240" y="198"/>
                    </a:cubicBezTo>
                    <a:cubicBezTo>
                      <a:pt x="233" y="198"/>
                      <a:pt x="233" y="198"/>
                      <a:pt x="233" y="191"/>
                    </a:cubicBezTo>
                    <a:cubicBezTo>
                      <a:pt x="233" y="191"/>
                      <a:pt x="233" y="191"/>
                      <a:pt x="240" y="191"/>
                    </a:cubicBezTo>
                    <a:cubicBezTo>
                      <a:pt x="240" y="191"/>
                      <a:pt x="240" y="191"/>
                      <a:pt x="240" y="184"/>
                    </a:cubicBezTo>
                    <a:cubicBezTo>
                      <a:pt x="240" y="191"/>
                      <a:pt x="240" y="191"/>
                      <a:pt x="240" y="191"/>
                    </a:cubicBezTo>
                    <a:cubicBezTo>
                      <a:pt x="240" y="191"/>
                      <a:pt x="248" y="184"/>
                      <a:pt x="248" y="191"/>
                    </a:cubicBezTo>
                    <a:close/>
                    <a:moveTo>
                      <a:pt x="233" y="269"/>
                    </a:moveTo>
                    <a:lnTo>
                      <a:pt x="233" y="269"/>
                    </a:lnTo>
                    <a:lnTo>
                      <a:pt x="233" y="262"/>
                    </a:lnTo>
                    <a:lnTo>
                      <a:pt x="240" y="262"/>
                    </a:lnTo>
                    <a:lnTo>
                      <a:pt x="248" y="254"/>
                    </a:lnTo>
                    <a:lnTo>
                      <a:pt x="255" y="254"/>
                    </a:lnTo>
                    <a:cubicBezTo>
                      <a:pt x="255" y="254"/>
                      <a:pt x="255" y="254"/>
                      <a:pt x="262" y="254"/>
                    </a:cubicBezTo>
                    <a:lnTo>
                      <a:pt x="269" y="254"/>
                    </a:lnTo>
                    <a:cubicBezTo>
                      <a:pt x="269" y="254"/>
                      <a:pt x="269" y="254"/>
                      <a:pt x="269" y="247"/>
                    </a:cubicBezTo>
                    <a:cubicBezTo>
                      <a:pt x="276" y="247"/>
                      <a:pt x="276" y="254"/>
                      <a:pt x="276" y="254"/>
                    </a:cubicBezTo>
                    <a:lnTo>
                      <a:pt x="276" y="247"/>
                    </a:lnTo>
                    <a:cubicBezTo>
                      <a:pt x="283" y="247"/>
                      <a:pt x="283" y="247"/>
                      <a:pt x="283" y="247"/>
                    </a:cubicBezTo>
                    <a:lnTo>
                      <a:pt x="283" y="254"/>
                    </a:lnTo>
                    <a:lnTo>
                      <a:pt x="290" y="247"/>
                    </a:lnTo>
                    <a:cubicBezTo>
                      <a:pt x="290" y="247"/>
                      <a:pt x="290" y="247"/>
                      <a:pt x="290" y="254"/>
                    </a:cubicBezTo>
                    <a:cubicBezTo>
                      <a:pt x="290" y="247"/>
                      <a:pt x="290" y="247"/>
                      <a:pt x="290" y="247"/>
                    </a:cubicBezTo>
                    <a:cubicBezTo>
                      <a:pt x="290" y="254"/>
                      <a:pt x="290" y="254"/>
                      <a:pt x="290" y="254"/>
                    </a:cubicBezTo>
                    <a:lnTo>
                      <a:pt x="290" y="262"/>
                    </a:lnTo>
                    <a:cubicBezTo>
                      <a:pt x="297" y="262"/>
                      <a:pt x="297" y="262"/>
                      <a:pt x="297" y="262"/>
                    </a:cubicBezTo>
                    <a:cubicBezTo>
                      <a:pt x="297" y="262"/>
                      <a:pt x="297" y="262"/>
                      <a:pt x="304" y="262"/>
                    </a:cubicBezTo>
                    <a:cubicBezTo>
                      <a:pt x="304" y="269"/>
                      <a:pt x="304" y="269"/>
                      <a:pt x="304" y="269"/>
                    </a:cubicBezTo>
                    <a:lnTo>
                      <a:pt x="311" y="269"/>
                    </a:lnTo>
                    <a:lnTo>
                      <a:pt x="318" y="269"/>
                    </a:lnTo>
                    <a:cubicBezTo>
                      <a:pt x="318" y="262"/>
                      <a:pt x="318" y="262"/>
                      <a:pt x="325" y="262"/>
                    </a:cubicBezTo>
                    <a:lnTo>
                      <a:pt x="325" y="269"/>
                    </a:lnTo>
                    <a:cubicBezTo>
                      <a:pt x="332" y="269"/>
                      <a:pt x="332" y="269"/>
                      <a:pt x="332" y="269"/>
                    </a:cubicBezTo>
                    <a:lnTo>
                      <a:pt x="339" y="269"/>
                    </a:lnTo>
                    <a:cubicBezTo>
                      <a:pt x="339" y="269"/>
                      <a:pt x="339" y="269"/>
                      <a:pt x="346" y="269"/>
                    </a:cubicBezTo>
                    <a:cubicBezTo>
                      <a:pt x="353" y="269"/>
                      <a:pt x="353" y="269"/>
                      <a:pt x="353" y="269"/>
                    </a:cubicBezTo>
                    <a:cubicBezTo>
                      <a:pt x="353" y="269"/>
                      <a:pt x="353" y="269"/>
                      <a:pt x="361" y="276"/>
                    </a:cubicBezTo>
                    <a:cubicBezTo>
                      <a:pt x="353" y="276"/>
                      <a:pt x="353" y="276"/>
                      <a:pt x="353" y="276"/>
                    </a:cubicBezTo>
                    <a:cubicBezTo>
                      <a:pt x="353" y="283"/>
                      <a:pt x="353" y="283"/>
                      <a:pt x="353" y="283"/>
                    </a:cubicBezTo>
                    <a:lnTo>
                      <a:pt x="361" y="290"/>
                    </a:lnTo>
                    <a:lnTo>
                      <a:pt x="361" y="297"/>
                    </a:lnTo>
                    <a:cubicBezTo>
                      <a:pt x="368" y="297"/>
                      <a:pt x="361" y="304"/>
                      <a:pt x="368" y="304"/>
                    </a:cubicBezTo>
                    <a:cubicBezTo>
                      <a:pt x="368" y="311"/>
                      <a:pt x="368" y="311"/>
                      <a:pt x="375" y="318"/>
                    </a:cubicBezTo>
                    <a:lnTo>
                      <a:pt x="375" y="311"/>
                    </a:lnTo>
                    <a:lnTo>
                      <a:pt x="375" y="318"/>
                    </a:lnTo>
                    <a:cubicBezTo>
                      <a:pt x="375" y="318"/>
                      <a:pt x="375" y="318"/>
                      <a:pt x="382" y="318"/>
                    </a:cubicBezTo>
                    <a:lnTo>
                      <a:pt x="382" y="325"/>
                    </a:lnTo>
                    <a:cubicBezTo>
                      <a:pt x="389" y="325"/>
                      <a:pt x="389" y="325"/>
                      <a:pt x="389" y="325"/>
                    </a:cubicBezTo>
                    <a:cubicBezTo>
                      <a:pt x="396" y="325"/>
                      <a:pt x="396" y="325"/>
                      <a:pt x="396" y="325"/>
                    </a:cubicBezTo>
                    <a:lnTo>
                      <a:pt x="403" y="325"/>
                    </a:lnTo>
                    <a:cubicBezTo>
                      <a:pt x="403" y="325"/>
                      <a:pt x="403" y="325"/>
                      <a:pt x="403" y="332"/>
                    </a:cubicBezTo>
                    <a:lnTo>
                      <a:pt x="396" y="332"/>
                    </a:lnTo>
                    <a:cubicBezTo>
                      <a:pt x="396" y="332"/>
                      <a:pt x="396" y="332"/>
                      <a:pt x="396" y="339"/>
                    </a:cubicBezTo>
                    <a:cubicBezTo>
                      <a:pt x="396" y="347"/>
                      <a:pt x="396" y="347"/>
                      <a:pt x="389" y="347"/>
                    </a:cubicBezTo>
                    <a:cubicBezTo>
                      <a:pt x="389" y="347"/>
                      <a:pt x="389" y="347"/>
                      <a:pt x="389" y="354"/>
                    </a:cubicBezTo>
                    <a:lnTo>
                      <a:pt x="382" y="354"/>
                    </a:lnTo>
                    <a:cubicBezTo>
                      <a:pt x="382" y="361"/>
                      <a:pt x="375" y="361"/>
                      <a:pt x="375" y="361"/>
                    </a:cubicBezTo>
                    <a:cubicBezTo>
                      <a:pt x="375" y="368"/>
                      <a:pt x="375" y="368"/>
                      <a:pt x="375" y="368"/>
                    </a:cubicBezTo>
                    <a:lnTo>
                      <a:pt x="368" y="368"/>
                    </a:lnTo>
                    <a:lnTo>
                      <a:pt x="368" y="375"/>
                    </a:lnTo>
                    <a:cubicBezTo>
                      <a:pt x="368" y="375"/>
                      <a:pt x="368" y="375"/>
                      <a:pt x="368" y="382"/>
                    </a:cubicBezTo>
                    <a:cubicBezTo>
                      <a:pt x="375" y="389"/>
                      <a:pt x="375" y="389"/>
                      <a:pt x="375" y="389"/>
                    </a:cubicBezTo>
                    <a:cubicBezTo>
                      <a:pt x="375" y="396"/>
                      <a:pt x="375" y="396"/>
                      <a:pt x="375" y="396"/>
                    </a:cubicBezTo>
                    <a:lnTo>
                      <a:pt x="375" y="403"/>
                    </a:lnTo>
                    <a:cubicBezTo>
                      <a:pt x="375" y="403"/>
                      <a:pt x="375" y="403"/>
                      <a:pt x="368" y="403"/>
                    </a:cubicBezTo>
                    <a:cubicBezTo>
                      <a:pt x="361" y="410"/>
                      <a:pt x="361" y="410"/>
                      <a:pt x="361" y="410"/>
                    </a:cubicBezTo>
                    <a:lnTo>
                      <a:pt x="361" y="417"/>
                    </a:lnTo>
                    <a:lnTo>
                      <a:pt x="361" y="424"/>
                    </a:lnTo>
                    <a:cubicBezTo>
                      <a:pt x="361" y="424"/>
                      <a:pt x="353" y="424"/>
                      <a:pt x="353" y="431"/>
                    </a:cubicBezTo>
                    <a:lnTo>
                      <a:pt x="353" y="438"/>
                    </a:lnTo>
                    <a:lnTo>
                      <a:pt x="346" y="438"/>
                    </a:lnTo>
                    <a:cubicBezTo>
                      <a:pt x="346" y="445"/>
                      <a:pt x="339" y="445"/>
                      <a:pt x="339" y="452"/>
                    </a:cubicBezTo>
                    <a:cubicBezTo>
                      <a:pt x="332" y="452"/>
                      <a:pt x="332" y="452"/>
                      <a:pt x="332" y="452"/>
                    </a:cubicBezTo>
                    <a:cubicBezTo>
                      <a:pt x="325" y="452"/>
                      <a:pt x="325" y="452"/>
                      <a:pt x="325" y="452"/>
                    </a:cubicBezTo>
                    <a:lnTo>
                      <a:pt x="318" y="452"/>
                    </a:lnTo>
                    <a:cubicBezTo>
                      <a:pt x="318" y="460"/>
                      <a:pt x="318" y="452"/>
                      <a:pt x="318" y="452"/>
                    </a:cubicBezTo>
                    <a:cubicBezTo>
                      <a:pt x="318" y="460"/>
                      <a:pt x="318" y="460"/>
                      <a:pt x="318" y="460"/>
                    </a:cubicBezTo>
                    <a:cubicBezTo>
                      <a:pt x="311" y="460"/>
                      <a:pt x="311" y="452"/>
                      <a:pt x="311" y="452"/>
                    </a:cubicBezTo>
                    <a:cubicBezTo>
                      <a:pt x="311" y="445"/>
                      <a:pt x="311" y="445"/>
                      <a:pt x="311" y="445"/>
                    </a:cubicBezTo>
                    <a:cubicBezTo>
                      <a:pt x="311" y="445"/>
                      <a:pt x="311" y="438"/>
                      <a:pt x="304" y="438"/>
                    </a:cubicBezTo>
                    <a:cubicBezTo>
                      <a:pt x="304" y="431"/>
                      <a:pt x="304" y="431"/>
                      <a:pt x="304" y="431"/>
                    </a:cubicBezTo>
                    <a:cubicBezTo>
                      <a:pt x="304" y="431"/>
                      <a:pt x="304" y="431"/>
                      <a:pt x="304" y="424"/>
                    </a:cubicBezTo>
                    <a:cubicBezTo>
                      <a:pt x="304" y="417"/>
                      <a:pt x="297" y="417"/>
                      <a:pt x="297" y="417"/>
                    </a:cubicBezTo>
                    <a:lnTo>
                      <a:pt x="297" y="410"/>
                    </a:lnTo>
                    <a:cubicBezTo>
                      <a:pt x="297" y="403"/>
                      <a:pt x="297" y="403"/>
                      <a:pt x="297" y="403"/>
                    </a:cubicBezTo>
                    <a:lnTo>
                      <a:pt x="297" y="396"/>
                    </a:lnTo>
                    <a:cubicBezTo>
                      <a:pt x="297" y="389"/>
                      <a:pt x="297" y="389"/>
                      <a:pt x="297" y="389"/>
                    </a:cubicBezTo>
                    <a:cubicBezTo>
                      <a:pt x="297" y="382"/>
                      <a:pt x="297" y="382"/>
                      <a:pt x="297" y="382"/>
                    </a:cubicBezTo>
                    <a:cubicBezTo>
                      <a:pt x="297" y="382"/>
                      <a:pt x="297" y="382"/>
                      <a:pt x="297" y="375"/>
                    </a:cubicBezTo>
                    <a:lnTo>
                      <a:pt x="297" y="368"/>
                    </a:lnTo>
                    <a:cubicBezTo>
                      <a:pt x="290" y="368"/>
                      <a:pt x="290" y="368"/>
                      <a:pt x="290" y="368"/>
                    </a:cubicBezTo>
                    <a:cubicBezTo>
                      <a:pt x="290" y="361"/>
                      <a:pt x="290" y="361"/>
                      <a:pt x="290" y="361"/>
                    </a:cubicBezTo>
                    <a:cubicBezTo>
                      <a:pt x="283" y="361"/>
                      <a:pt x="283" y="361"/>
                      <a:pt x="283" y="361"/>
                    </a:cubicBezTo>
                    <a:cubicBezTo>
                      <a:pt x="290" y="361"/>
                      <a:pt x="290" y="361"/>
                      <a:pt x="290" y="354"/>
                    </a:cubicBezTo>
                    <a:lnTo>
                      <a:pt x="290" y="347"/>
                    </a:lnTo>
                    <a:cubicBezTo>
                      <a:pt x="283" y="347"/>
                      <a:pt x="290" y="347"/>
                      <a:pt x="283" y="347"/>
                    </a:cubicBezTo>
                    <a:cubicBezTo>
                      <a:pt x="283" y="347"/>
                      <a:pt x="276" y="347"/>
                      <a:pt x="276" y="339"/>
                    </a:cubicBezTo>
                    <a:cubicBezTo>
                      <a:pt x="276" y="339"/>
                      <a:pt x="276" y="339"/>
                      <a:pt x="269" y="339"/>
                    </a:cubicBezTo>
                    <a:cubicBezTo>
                      <a:pt x="262" y="339"/>
                      <a:pt x="262" y="339"/>
                      <a:pt x="262" y="339"/>
                    </a:cubicBezTo>
                    <a:lnTo>
                      <a:pt x="255" y="347"/>
                    </a:lnTo>
                    <a:lnTo>
                      <a:pt x="255" y="339"/>
                    </a:lnTo>
                    <a:cubicBezTo>
                      <a:pt x="255" y="339"/>
                      <a:pt x="255" y="339"/>
                      <a:pt x="255" y="347"/>
                    </a:cubicBezTo>
                    <a:cubicBezTo>
                      <a:pt x="255" y="347"/>
                      <a:pt x="255" y="339"/>
                      <a:pt x="248" y="339"/>
                    </a:cubicBezTo>
                    <a:cubicBezTo>
                      <a:pt x="248" y="347"/>
                      <a:pt x="248" y="347"/>
                      <a:pt x="248" y="347"/>
                    </a:cubicBezTo>
                    <a:cubicBezTo>
                      <a:pt x="240" y="347"/>
                      <a:pt x="240" y="347"/>
                      <a:pt x="240" y="347"/>
                    </a:cubicBezTo>
                    <a:cubicBezTo>
                      <a:pt x="233" y="339"/>
                      <a:pt x="233" y="339"/>
                      <a:pt x="233" y="339"/>
                    </a:cubicBezTo>
                    <a:cubicBezTo>
                      <a:pt x="226" y="339"/>
                      <a:pt x="226" y="339"/>
                      <a:pt x="226" y="339"/>
                    </a:cubicBezTo>
                    <a:cubicBezTo>
                      <a:pt x="226" y="332"/>
                      <a:pt x="226" y="332"/>
                      <a:pt x="226" y="332"/>
                    </a:cubicBezTo>
                    <a:cubicBezTo>
                      <a:pt x="226" y="332"/>
                      <a:pt x="219" y="332"/>
                      <a:pt x="219" y="325"/>
                    </a:cubicBezTo>
                    <a:cubicBezTo>
                      <a:pt x="219" y="325"/>
                      <a:pt x="219" y="325"/>
                      <a:pt x="212" y="325"/>
                    </a:cubicBezTo>
                    <a:cubicBezTo>
                      <a:pt x="212" y="318"/>
                      <a:pt x="212" y="318"/>
                      <a:pt x="212" y="318"/>
                    </a:cubicBezTo>
                    <a:cubicBezTo>
                      <a:pt x="219" y="318"/>
                      <a:pt x="219" y="318"/>
                      <a:pt x="219" y="318"/>
                    </a:cubicBezTo>
                    <a:cubicBezTo>
                      <a:pt x="212" y="318"/>
                      <a:pt x="212" y="318"/>
                      <a:pt x="212" y="318"/>
                    </a:cubicBezTo>
                    <a:lnTo>
                      <a:pt x="219" y="311"/>
                    </a:lnTo>
                    <a:lnTo>
                      <a:pt x="219" y="304"/>
                    </a:lnTo>
                    <a:cubicBezTo>
                      <a:pt x="219" y="304"/>
                      <a:pt x="219" y="297"/>
                      <a:pt x="212" y="297"/>
                    </a:cubicBezTo>
                    <a:cubicBezTo>
                      <a:pt x="219" y="297"/>
                      <a:pt x="219" y="297"/>
                      <a:pt x="219" y="297"/>
                    </a:cubicBezTo>
                    <a:cubicBezTo>
                      <a:pt x="219" y="290"/>
                      <a:pt x="219" y="290"/>
                      <a:pt x="219" y="290"/>
                    </a:cubicBezTo>
                    <a:cubicBezTo>
                      <a:pt x="219" y="283"/>
                      <a:pt x="219" y="283"/>
                      <a:pt x="219" y="283"/>
                    </a:cubicBezTo>
                    <a:lnTo>
                      <a:pt x="226" y="283"/>
                    </a:lnTo>
                    <a:lnTo>
                      <a:pt x="226" y="276"/>
                    </a:lnTo>
                    <a:cubicBezTo>
                      <a:pt x="233" y="276"/>
                      <a:pt x="233" y="276"/>
                      <a:pt x="233" y="276"/>
                    </a:cubicBezTo>
                    <a:cubicBezTo>
                      <a:pt x="233" y="269"/>
                      <a:pt x="233" y="269"/>
                      <a:pt x="233" y="269"/>
                    </a:cubicBezTo>
                    <a:close/>
                    <a:moveTo>
                      <a:pt x="219" y="149"/>
                    </a:moveTo>
                    <a:lnTo>
                      <a:pt x="219" y="149"/>
                    </a:lnTo>
                    <a:cubicBezTo>
                      <a:pt x="219" y="149"/>
                      <a:pt x="219" y="149"/>
                      <a:pt x="219" y="156"/>
                    </a:cubicBezTo>
                    <a:cubicBezTo>
                      <a:pt x="212" y="156"/>
                      <a:pt x="212" y="156"/>
                      <a:pt x="212" y="156"/>
                    </a:cubicBezTo>
                    <a:lnTo>
                      <a:pt x="205" y="156"/>
                    </a:lnTo>
                    <a:lnTo>
                      <a:pt x="198" y="156"/>
                    </a:lnTo>
                    <a:cubicBezTo>
                      <a:pt x="198" y="149"/>
                      <a:pt x="205" y="149"/>
                      <a:pt x="205" y="149"/>
                    </a:cubicBezTo>
                    <a:cubicBezTo>
                      <a:pt x="198" y="149"/>
                      <a:pt x="198" y="149"/>
                      <a:pt x="198" y="149"/>
                    </a:cubicBezTo>
                    <a:cubicBezTo>
                      <a:pt x="198" y="149"/>
                      <a:pt x="198" y="149"/>
                      <a:pt x="205" y="149"/>
                    </a:cubicBezTo>
                    <a:cubicBezTo>
                      <a:pt x="198" y="149"/>
                      <a:pt x="198" y="149"/>
                      <a:pt x="198" y="141"/>
                    </a:cubicBezTo>
                    <a:cubicBezTo>
                      <a:pt x="198" y="141"/>
                      <a:pt x="198" y="149"/>
                      <a:pt x="198" y="141"/>
                    </a:cubicBezTo>
                    <a:lnTo>
                      <a:pt x="205" y="141"/>
                    </a:lnTo>
                    <a:cubicBezTo>
                      <a:pt x="205" y="149"/>
                      <a:pt x="205" y="149"/>
                      <a:pt x="205" y="149"/>
                    </a:cubicBezTo>
                    <a:cubicBezTo>
                      <a:pt x="205" y="141"/>
                      <a:pt x="205" y="141"/>
                      <a:pt x="205" y="141"/>
                    </a:cubicBezTo>
                    <a:lnTo>
                      <a:pt x="212" y="141"/>
                    </a:lnTo>
                    <a:cubicBezTo>
                      <a:pt x="212" y="141"/>
                      <a:pt x="212" y="141"/>
                      <a:pt x="219" y="141"/>
                    </a:cubicBezTo>
                    <a:lnTo>
                      <a:pt x="226" y="141"/>
                    </a:lnTo>
                    <a:cubicBezTo>
                      <a:pt x="226" y="149"/>
                      <a:pt x="226" y="149"/>
                      <a:pt x="226" y="149"/>
                    </a:cubicBezTo>
                    <a:cubicBezTo>
                      <a:pt x="226" y="149"/>
                      <a:pt x="226" y="149"/>
                      <a:pt x="219" y="149"/>
                    </a:cubicBezTo>
                    <a:close/>
                    <a:moveTo>
                      <a:pt x="283" y="347"/>
                    </a:moveTo>
                    <a:lnTo>
                      <a:pt x="283" y="347"/>
                    </a:lnTo>
                    <a:close/>
                    <a:moveTo>
                      <a:pt x="382" y="417"/>
                    </a:moveTo>
                    <a:lnTo>
                      <a:pt x="382" y="417"/>
                    </a:lnTo>
                    <a:lnTo>
                      <a:pt x="382" y="410"/>
                    </a:lnTo>
                    <a:cubicBezTo>
                      <a:pt x="382" y="410"/>
                      <a:pt x="382" y="410"/>
                      <a:pt x="382" y="403"/>
                    </a:cubicBezTo>
                    <a:cubicBezTo>
                      <a:pt x="389" y="403"/>
                      <a:pt x="389" y="403"/>
                      <a:pt x="389" y="403"/>
                    </a:cubicBezTo>
                    <a:cubicBezTo>
                      <a:pt x="389" y="396"/>
                      <a:pt x="389" y="396"/>
                      <a:pt x="389" y="396"/>
                    </a:cubicBezTo>
                    <a:cubicBezTo>
                      <a:pt x="389" y="396"/>
                      <a:pt x="389" y="396"/>
                      <a:pt x="396" y="396"/>
                    </a:cubicBezTo>
                    <a:cubicBezTo>
                      <a:pt x="396" y="396"/>
                      <a:pt x="396" y="396"/>
                      <a:pt x="396" y="389"/>
                    </a:cubicBezTo>
                    <a:cubicBezTo>
                      <a:pt x="396" y="389"/>
                      <a:pt x="396" y="389"/>
                      <a:pt x="396" y="396"/>
                    </a:cubicBezTo>
                    <a:cubicBezTo>
                      <a:pt x="403" y="396"/>
                      <a:pt x="396" y="396"/>
                      <a:pt x="403" y="396"/>
                    </a:cubicBezTo>
                    <a:cubicBezTo>
                      <a:pt x="403" y="396"/>
                      <a:pt x="403" y="396"/>
                      <a:pt x="403" y="403"/>
                    </a:cubicBezTo>
                    <a:cubicBezTo>
                      <a:pt x="396" y="403"/>
                      <a:pt x="396" y="403"/>
                      <a:pt x="396" y="403"/>
                    </a:cubicBezTo>
                    <a:lnTo>
                      <a:pt x="396" y="410"/>
                    </a:lnTo>
                    <a:cubicBezTo>
                      <a:pt x="396" y="410"/>
                      <a:pt x="396" y="417"/>
                      <a:pt x="396" y="424"/>
                    </a:cubicBezTo>
                    <a:cubicBezTo>
                      <a:pt x="396" y="424"/>
                      <a:pt x="389" y="424"/>
                      <a:pt x="389" y="431"/>
                    </a:cubicBezTo>
                    <a:cubicBezTo>
                      <a:pt x="382" y="431"/>
                      <a:pt x="382" y="431"/>
                      <a:pt x="382" y="424"/>
                    </a:cubicBezTo>
                    <a:cubicBezTo>
                      <a:pt x="382" y="424"/>
                      <a:pt x="382" y="424"/>
                      <a:pt x="382" y="417"/>
                    </a:cubicBezTo>
                    <a:close/>
                    <a:moveTo>
                      <a:pt x="353" y="254"/>
                    </a:moveTo>
                    <a:lnTo>
                      <a:pt x="353" y="254"/>
                    </a:lnTo>
                    <a:close/>
                    <a:moveTo>
                      <a:pt x="332" y="254"/>
                    </a:moveTo>
                    <a:lnTo>
                      <a:pt x="332" y="254"/>
                    </a:lnTo>
                    <a:cubicBezTo>
                      <a:pt x="325" y="254"/>
                      <a:pt x="325" y="254"/>
                      <a:pt x="325" y="254"/>
                    </a:cubicBezTo>
                    <a:cubicBezTo>
                      <a:pt x="332" y="254"/>
                      <a:pt x="332" y="254"/>
                      <a:pt x="332" y="254"/>
                    </a:cubicBezTo>
                    <a:close/>
                    <a:moveTo>
                      <a:pt x="304" y="247"/>
                    </a:moveTo>
                    <a:lnTo>
                      <a:pt x="304" y="247"/>
                    </a:lnTo>
                    <a:lnTo>
                      <a:pt x="304" y="254"/>
                    </a:lnTo>
                    <a:cubicBezTo>
                      <a:pt x="304" y="247"/>
                      <a:pt x="297" y="247"/>
                      <a:pt x="297" y="247"/>
                    </a:cubicBezTo>
                    <a:lnTo>
                      <a:pt x="304" y="247"/>
                    </a:lnTo>
                    <a:close/>
                    <a:moveTo>
                      <a:pt x="290" y="240"/>
                    </a:moveTo>
                    <a:lnTo>
                      <a:pt x="290" y="240"/>
                    </a:lnTo>
                    <a:cubicBezTo>
                      <a:pt x="283" y="240"/>
                      <a:pt x="283" y="247"/>
                      <a:pt x="283" y="247"/>
                    </a:cubicBezTo>
                    <a:cubicBezTo>
                      <a:pt x="283" y="240"/>
                      <a:pt x="283" y="240"/>
                      <a:pt x="283" y="240"/>
                    </a:cubicBezTo>
                    <a:cubicBezTo>
                      <a:pt x="283" y="240"/>
                      <a:pt x="283" y="240"/>
                      <a:pt x="290" y="240"/>
                    </a:cubicBezTo>
                    <a:close/>
                    <a:moveTo>
                      <a:pt x="290" y="233"/>
                    </a:moveTo>
                    <a:lnTo>
                      <a:pt x="290" y="233"/>
                    </a:lnTo>
                    <a:cubicBezTo>
                      <a:pt x="283" y="233"/>
                      <a:pt x="283" y="233"/>
                      <a:pt x="283" y="233"/>
                    </a:cubicBezTo>
                    <a:lnTo>
                      <a:pt x="290" y="233"/>
                    </a:lnTo>
                    <a:close/>
                    <a:moveTo>
                      <a:pt x="205" y="106"/>
                    </a:moveTo>
                    <a:lnTo>
                      <a:pt x="205" y="106"/>
                    </a:lnTo>
                    <a:lnTo>
                      <a:pt x="198" y="106"/>
                    </a:lnTo>
                    <a:cubicBezTo>
                      <a:pt x="198" y="106"/>
                      <a:pt x="198" y="106"/>
                      <a:pt x="198" y="99"/>
                    </a:cubicBezTo>
                    <a:cubicBezTo>
                      <a:pt x="198" y="99"/>
                      <a:pt x="198" y="99"/>
                      <a:pt x="205" y="99"/>
                    </a:cubicBezTo>
                    <a:cubicBezTo>
                      <a:pt x="205" y="99"/>
                      <a:pt x="198" y="99"/>
                      <a:pt x="198" y="106"/>
                    </a:cubicBezTo>
                    <a:cubicBezTo>
                      <a:pt x="205" y="106"/>
                      <a:pt x="205" y="106"/>
                      <a:pt x="205" y="106"/>
                    </a:cubicBezTo>
                    <a:close/>
                    <a:moveTo>
                      <a:pt x="198" y="99"/>
                    </a:moveTo>
                    <a:lnTo>
                      <a:pt x="198" y="99"/>
                    </a:lnTo>
                    <a:close/>
                    <a:moveTo>
                      <a:pt x="191" y="99"/>
                    </a:moveTo>
                    <a:lnTo>
                      <a:pt x="191" y="99"/>
                    </a:lnTo>
                    <a:lnTo>
                      <a:pt x="198" y="99"/>
                    </a:lnTo>
                    <a:lnTo>
                      <a:pt x="191" y="99"/>
                    </a:lnTo>
                    <a:close/>
                    <a:moveTo>
                      <a:pt x="198" y="92"/>
                    </a:moveTo>
                    <a:lnTo>
                      <a:pt x="198" y="92"/>
                    </a:lnTo>
                    <a:lnTo>
                      <a:pt x="198" y="85"/>
                    </a:lnTo>
                    <a:lnTo>
                      <a:pt x="198" y="92"/>
                    </a:lnTo>
                    <a:close/>
                    <a:moveTo>
                      <a:pt x="198" y="92"/>
                    </a:moveTo>
                    <a:lnTo>
                      <a:pt x="198" y="92"/>
                    </a:lnTo>
                    <a:close/>
                    <a:moveTo>
                      <a:pt x="198" y="92"/>
                    </a:moveTo>
                    <a:lnTo>
                      <a:pt x="198" y="92"/>
                    </a:lnTo>
                    <a:close/>
                    <a:moveTo>
                      <a:pt x="198" y="92"/>
                    </a:moveTo>
                    <a:lnTo>
                      <a:pt x="198" y="92"/>
                    </a:lnTo>
                    <a:close/>
                    <a:moveTo>
                      <a:pt x="198" y="113"/>
                    </a:moveTo>
                    <a:lnTo>
                      <a:pt x="198" y="113"/>
                    </a:lnTo>
                    <a:close/>
                    <a:moveTo>
                      <a:pt x="155" y="177"/>
                    </a:moveTo>
                    <a:lnTo>
                      <a:pt x="155" y="177"/>
                    </a:lnTo>
                    <a:close/>
                    <a:moveTo>
                      <a:pt x="134" y="240"/>
                    </a:moveTo>
                    <a:lnTo>
                      <a:pt x="134" y="240"/>
                    </a:lnTo>
                    <a:cubicBezTo>
                      <a:pt x="134" y="233"/>
                      <a:pt x="134" y="233"/>
                      <a:pt x="134" y="233"/>
                    </a:cubicBezTo>
                    <a:lnTo>
                      <a:pt x="134" y="240"/>
                    </a:lnTo>
                    <a:lnTo>
                      <a:pt x="134" y="233"/>
                    </a:lnTo>
                    <a:cubicBezTo>
                      <a:pt x="127" y="233"/>
                      <a:pt x="127" y="233"/>
                      <a:pt x="127" y="233"/>
                    </a:cubicBezTo>
                    <a:lnTo>
                      <a:pt x="120" y="233"/>
                    </a:lnTo>
                    <a:lnTo>
                      <a:pt x="127" y="233"/>
                    </a:lnTo>
                    <a:cubicBezTo>
                      <a:pt x="127" y="226"/>
                      <a:pt x="127" y="226"/>
                      <a:pt x="127" y="226"/>
                    </a:cubicBezTo>
                    <a:cubicBezTo>
                      <a:pt x="127" y="226"/>
                      <a:pt x="127" y="226"/>
                      <a:pt x="127" y="219"/>
                    </a:cubicBezTo>
                    <a:lnTo>
                      <a:pt x="134" y="219"/>
                    </a:lnTo>
                    <a:cubicBezTo>
                      <a:pt x="134" y="226"/>
                      <a:pt x="127" y="226"/>
                      <a:pt x="127" y="226"/>
                    </a:cubicBezTo>
                    <a:cubicBezTo>
                      <a:pt x="127" y="226"/>
                      <a:pt x="127" y="226"/>
                      <a:pt x="134" y="226"/>
                    </a:cubicBezTo>
                    <a:cubicBezTo>
                      <a:pt x="134" y="226"/>
                      <a:pt x="134" y="233"/>
                      <a:pt x="134" y="226"/>
                    </a:cubicBezTo>
                    <a:cubicBezTo>
                      <a:pt x="134" y="226"/>
                      <a:pt x="134" y="226"/>
                      <a:pt x="141" y="226"/>
                    </a:cubicBezTo>
                    <a:cubicBezTo>
                      <a:pt x="134" y="233"/>
                      <a:pt x="134" y="233"/>
                      <a:pt x="134" y="233"/>
                    </a:cubicBezTo>
                    <a:lnTo>
                      <a:pt x="141" y="233"/>
                    </a:lnTo>
                    <a:cubicBezTo>
                      <a:pt x="141" y="233"/>
                      <a:pt x="141" y="233"/>
                      <a:pt x="134" y="233"/>
                    </a:cubicBezTo>
                    <a:cubicBezTo>
                      <a:pt x="141" y="233"/>
                      <a:pt x="141" y="233"/>
                      <a:pt x="141" y="233"/>
                    </a:cubicBezTo>
                    <a:lnTo>
                      <a:pt x="141" y="240"/>
                    </a:lnTo>
                    <a:cubicBezTo>
                      <a:pt x="141" y="240"/>
                      <a:pt x="141" y="240"/>
                      <a:pt x="134" y="240"/>
                    </a:cubicBezTo>
                    <a:close/>
                    <a:moveTo>
                      <a:pt x="134" y="396"/>
                    </a:moveTo>
                    <a:lnTo>
                      <a:pt x="134" y="396"/>
                    </a:lnTo>
                    <a:lnTo>
                      <a:pt x="134" y="389"/>
                    </a:lnTo>
                    <a:lnTo>
                      <a:pt x="134" y="396"/>
                    </a:lnTo>
                    <a:close/>
                    <a:moveTo>
                      <a:pt x="134" y="127"/>
                    </a:moveTo>
                    <a:lnTo>
                      <a:pt x="134" y="127"/>
                    </a:lnTo>
                    <a:cubicBezTo>
                      <a:pt x="134" y="134"/>
                      <a:pt x="134" y="134"/>
                      <a:pt x="134" y="134"/>
                    </a:cubicBezTo>
                    <a:cubicBezTo>
                      <a:pt x="134" y="134"/>
                      <a:pt x="134" y="134"/>
                      <a:pt x="134" y="127"/>
                    </a:cubicBezTo>
                    <a:close/>
                    <a:moveTo>
                      <a:pt x="113" y="240"/>
                    </a:moveTo>
                    <a:lnTo>
                      <a:pt x="113" y="240"/>
                    </a:lnTo>
                    <a:lnTo>
                      <a:pt x="120" y="240"/>
                    </a:lnTo>
                    <a:cubicBezTo>
                      <a:pt x="120" y="240"/>
                      <a:pt x="120" y="240"/>
                      <a:pt x="113" y="240"/>
                    </a:cubicBezTo>
                    <a:close/>
                    <a:moveTo>
                      <a:pt x="99" y="325"/>
                    </a:moveTo>
                    <a:lnTo>
                      <a:pt x="99" y="325"/>
                    </a:lnTo>
                    <a:lnTo>
                      <a:pt x="106" y="325"/>
                    </a:lnTo>
                    <a:cubicBezTo>
                      <a:pt x="106" y="325"/>
                      <a:pt x="106" y="325"/>
                      <a:pt x="99" y="325"/>
                    </a:cubicBezTo>
                    <a:close/>
                    <a:moveTo>
                      <a:pt x="99" y="361"/>
                    </a:moveTo>
                    <a:lnTo>
                      <a:pt x="99" y="361"/>
                    </a:lnTo>
                    <a:lnTo>
                      <a:pt x="106" y="361"/>
                    </a:lnTo>
                    <a:cubicBezTo>
                      <a:pt x="99" y="361"/>
                      <a:pt x="106" y="361"/>
                      <a:pt x="99" y="361"/>
                    </a:cubicBezTo>
                    <a:close/>
                    <a:moveTo>
                      <a:pt x="92" y="325"/>
                    </a:moveTo>
                    <a:lnTo>
                      <a:pt x="92" y="325"/>
                    </a:lnTo>
                    <a:cubicBezTo>
                      <a:pt x="92" y="325"/>
                      <a:pt x="92" y="325"/>
                      <a:pt x="85" y="325"/>
                    </a:cubicBezTo>
                    <a:cubicBezTo>
                      <a:pt x="85" y="325"/>
                      <a:pt x="85" y="325"/>
                      <a:pt x="78" y="325"/>
                    </a:cubicBezTo>
                    <a:cubicBezTo>
                      <a:pt x="85" y="325"/>
                      <a:pt x="85" y="325"/>
                      <a:pt x="85" y="325"/>
                    </a:cubicBezTo>
                    <a:lnTo>
                      <a:pt x="92" y="325"/>
                    </a:lnTo>
                    <a:lnTo>
                      <a:pt x="99" y="325"/>
                    </a:lnTo>
                    <a:cubicBezTo>
                      <a:pt x="92" y="325"/>
                      <a:pt x="92" y="325"/>
                      <a:pt x="92" y="325"/>
                    </a:cubicBezTo>
                    <a:close/>
                    <a:moveTo>
                      <a:pt x="78" y="276"/>
                    </a:moveTo>
                    <a:lnTo>
                      <a:pt x="78" y="276"/>
                    </a:lnTo>
                    <a:close/>
                    <a:moveTo>
                      <a:pt x="78" y="276"/>
                    </a:moveTo>
                    <a:lnTo>
                      <a:pt x="78" y="276"/>
                    </a:lnTo>
                    <a:close/>
                    <a:moveTo>
                      <a:pt x="78" y="276"/>
                    </a:moveTo>
                    <a:lnTo>
                      <a:pt x="78" y="276"/>
                    </a:lnTo>
                    <a:close/>
                    <a:moveTo>
                      <a:pt x="71" y="325"/>
                    </a:moveTo>
                    <a:lnTo>
                      <a:pt x="71" y="325"/>
                    </a:lnTo>
                    <a:cubicBezTo>
                      <a:pt x="71" y="325"/>
                      <a:pt x="71" y="325"/>
                      <a:pt x="78" y="325"/>
                    </a:cubicBezTo>
                    <a:cubicBezTo>
                      <a:pt x="71" y="325"/>
                      <a:pt x="71" y="325"/>
                      <a:pt x="71" y="325"/>
                    </a:cubicBezTo>
                    <a:close/>
                    <a:moveTo>
                      <a:pt x="481" y="332"/>
                    </a:moveTo>
                    <a:lnTo>
                      <a:pt x="481" y="332"/>
                    </a:lnTo>
                    <a:lnTo>
                      <a:pt x="488" y="332"/>
                    </a:lnTo>
                    <a:lnTo>
                      <a:pt x="488" y="339"/>
                    </a:lnTo>
                    <a:cubicBezTo>
                      <a:pt x="488" y="339"/>
                      <a:pt x="488" y="339"/>
                      <a:pt x="481" y="339"/>
                    </a:cubicBezTo>
                    <a:lnTo>
                      <a:pt x="481" y="332"/>
                    </a:lnTo>
                    <a:close/>
                    <a:moveTo>
                      <a:pt x="290" y="177"/>
                    </a:moveTo>
                    <a:lnTo>
                      <a:pt x="290" y="177"/>
                    </a:lnTo>
                    <a:cubicBezTo>
                      <a:pt x="290" y="177"/>
                      <a:pt x="290" y="177"/>
                      <a:pt x="290" y="184"/>
                    </a:cubicBezTo>
                    <a:cubicBezTo>
                      <a:pt x="290" y="184"/>
                      <a:pt x="290" y="184"/>
                      <a:pt x="283" y="184"/>
                    </a:cubicBezTo>
                    <a:cubicBezTo>
                      <a:pt x="283" y="184"/>
                      <a:pt x="283" y="184"/>
                      <a:pt x="283" y="177"/>
                    </a:cubicBezTo>
                    <a:lnTo>
                      <a:pt x="290" y="177"/>
                    </a:lnTo>
                    <a:close/>
                    <a:moveTo>
                      <a:pt x="297" y="184"/>
                    </a:moveTo>
                    <a:lnTo>
                      <a:pt x="297" y="184"/>
                    </a:lnTo>
                    <a:cubicBezTo>
                      <a:pt x="297" y="191"/>
                      <a:pt x="297" y="184"/>
                      <a:pt x="297" y="191"/>
                    </a:cubicBezTo>
                    <a:lnTo>
                      <a:pt x="290" y="191"/>
                    </a:lnTo>
                    <a:cubicBezTo>
                      <a:pt x="290" y="184"/>
                      <a:pt x="290" y="184"/>
                      <a:pt x="297" y="184"/>
                    </a:cubicBezTo>
                    <a:close/>
                    <a:moveTo>
                      <a:pt x="92" y="254"/>
                    </a:moveTo>
                    <a:lnTo>
                      <a:pt x="92" y="254"/>
                    </a:lnTo>
                    <a:close/>
                    <a:moveTo>
                      <a:pt x="92" y="254"/>
                    </a:moveTo>
                    <a:lnTo>
                      <a:pt x="92" y="254"/>
                    </a:lnTo>
                    <a:close/>
                    <a:moveTo>
                      <a:pt x="78" y="269"/>
                    </a:moveTo>
                    <a:lnTo>
                      <a:pt x="78" y="269"/>
                    </a:lnTo>
                    <a:close/>
                    <a:moveTo>
                      <a:pt x="78" y="276"/>
                    </a:moveTo>
                    <a:lnTo>
                      <a:pt x="78" y="276"/>
                    </a:lnTo>
                    <a:cubicBezTo>
                      <a:pt x="78" y="269"/>
                      <a:pt x="78" y="269"/>
                      <a:pt x="78" y="269"/>
                    </a:cubicBezTo>
                    <a:cubicBezTo>
                      <a:pt x="78" y="269"/>
                      <a:pt x="78" y="269"/>
                      <a:pt x="78" y="276"/>
                    </a:cubicBezTo>
                    <a:close/>
                    <a:moveTo>
                      <a:pt x="78" y="269"/>
                    </a:moveTo>
                    <a:lnTo>
                      <a:pt x="78" y="269"/>
                    </a:lnTo>
                    <a:close/>
                    <a:moveTo>
                      <a:pt x="78" y="269"/>
                    </a:moveTo>
                    <a:lnTo>
                      <a:pt x="78" y="269"/>
                    </a:ln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57" name="Freeform 122"/>
              <p:cNvSpPr>
                <a:spLocks noChangeArrowheads="1"/>
              </p:cNvSpPr>
              <p:nvPr/>
            </p:nvSpPr>
            <p:spPr bwMode="auto">
              <a:xfrm>
                <a:off x="4569619" y="1220787"/>
                <a:ext cx="219075" cy="219075"/>
              </a:xfrm>
              <a:custGeom>
                <a:avLst/>
                <a:gdLst>
                  <a:gd name="T0" fmla="*/ 39339251 w 609"/>
                  <a:gd name="T1" fmla="*/ 78678142 h 609"/>
                  <a:gd name="T2" fmla="*/ 39339251 w 609"/>
                  <a:gd name="T3" fmla="*/ 78678142 h 609"/>
                  <a:gd name="T4" fmla="*/ 0 w 609"/>
                  <a:gd name="T5" fmla="*/ 39339251 h 609"/>
                  <a:gd name="T6" fmla="*/ 39339251 w 609"/>
                  <a:gd name="T7" fmla="*/ 0 h 609"/>
                  <a:gd name="T8" fmla="*/ 78678142 w 609"/>
                  <a:gd name="T9" fmla="*/ 39339251 h 609"/>
                  <a:gd name="T10" fmla="*/ 39339251 w 609"/>
                  <a:gd name="T11" fmla="*/ 78678142 h 609"/>
                  <a:gd name="T12" fmla="*/ 39339251 w 609"/>
                  <a:gd name="T13" fmla="*/ 7376244 h 609"/>
                  <a:gd name="T14" fmla="*/ 39339251 w 609"/>
                  <a:gd name="T15" fmla="*/ 7376244 h 609"/>
                  <a:gd name="T16" fmla="*/ 7246742 w 609"/>
                  <a:gd name="T17" fmla="*/ 39339251 h 609"/>
                  <a:gd name="T18" fmla="*/ 39339251 w 609"/>
                  <a:gd name="T19" fmla="*/ 71302258 h 609"/>
                  <a:gd name="T20" fmla="*/ 71302258 w 609"/>
                  <a:gd name="T21" fmla="*/ 39339251 h 609"/>
                  <a:gd name="T22" fmla="*/ 39339251 w 609"/>
                  <a:gd name="T23" fmla="*/ 7376244 h 609"/>
                  <a:gd name="T24" fmla="*/ 31057209 w 609"/>
                  <a:gd name="T25" fmla="*/ 46715136 h 609"/>
                  <a:gd name="T26" fmla="*/ 31057209 w 609"/>
                  <a:gd name="T27" fmla="*/ 46715136 h 609"/>
                  <a:gd name="T28" fmla="*/ 20057773 w 609"/>
                  <a:gd name="T29" fmla="*/ 20187276 h 609"/>
                  <a:gd name="T30" fmla="*/ 47491791 w 609"/>
                  <a:gd name="T31" fmla="*/ 31057209 h 609"/>
                  <a:gd name="T32" fmla="*/ 58491226 w 609"/>
                  <a:gd name="T33" fmla="*/ 58491226 h 609"/>
                  <a:gd name="T34" fmla="*/ 58491226 w 609"/>
                  <a:gd name="T35" fmla="*/ 58491226 h 609"/>
                  <a:gd name="T36" fmla="*/ 31057209 w 609"/>
                  <a:gd name="T37" fmla="*/ 46715136 h 609"/>
                  <a:gd name="T38" fmla="*/ 39339251 w 609"/>
                  <a:gd name="T39" fmla="*/ 35715700 h 609"/>
                  <a:gd name="T40" fmla="*/ 39339251 w 609"/>
                  <a:gd name="T41" fmla="*/ 35715700 h 609"/>
                  <a:gd name="T42" fmla="*/ 35715700 w 609"/>
                  <a:gd name="T43" fmla="*/ 39339251 h 609"/>
                  <a:gd name="T44" fmla="*/ 39339251 w 609"/>
                  <a:gd name="T45" fmla="*/ 42962442 h 609"/>
                  <a:gd name="T46" fmla="*/ 42962442 w 609"/>
                  <a:gd name="T47" fmla="*/ 39339251 h 609"/>
                  <a:gd name="T48" fmla="*/ 39339251 w 609"/>
                  <a:gd name="T49" fmla="*/ 35715700 h 6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09" h="609">
                    <a:moveTo>
                      <a:pt x="304" y="608"/>
                    </a:moveTo>
                    <a:lnTo>
                      <a:pt x="304" y="608"/>
                    </a:lnTo>
                    <a:cubicBezTo>
                      <a:pt x="134" y="608"/>
                      <a:pt x="0" y="474"/>
                      <a:pt x="0" y="304"/>
                    </a:cubicBezTo>
                    <a:cubicBezTo>
                      <a:pt x="0" y="134"/>
                      <a:pt x="134" y="0"/>
                      <a:pt x="304" y="0"/>
                    </a:cubicBezTo>
                    <a:cubicBezTo>
                      <a:pt x="473" y="0"/>
                      <a:pt x="608" y="134"/>
                      <a:pt x="608" y="304"/>
                    </a:cubicBezTo>
                    <a:cubicBezTo>
                      <a:pt x="608" y="474"/>
                      <a:pt x="473" y="608"/>
                      <a:pt x="304" y="608"/>
                    </a:cubicBezTo>
                    <a:close/>
                    <a:moveTo>
                      <a:pt x="304" y="57"/>
                    </a:moveTo>
                    <a:lnTo>
                      <a:pt x="304" y="57"/>
                    </a:lnTo>
                    <a:cubicBezTo>
                      <a:pt x="169" y="57"/>
                      <a:pt x="56" y="170"/>
                      <a:pt x="56" y="304"/>
                    </a:cubicBezTo>
                    <a:cubicBezTo>
                      <a:pt x="56" y="438"/>
                      <a:pt x="169" y="551"/>
                      <a:pt x="304" y="551"/>
                    </a:cubicBezTo>
                    <a:cubicBezTo>
                      <a:pt x="438" y="551"/>
                      <a:pt x="551" y="438"/>
                      <a:pt x="551" y="304"/>
                    </a:cubicBezTo>
                    <a:cubicBezTo>
                      <a:pt x="551" y="170"/>
                      <a:pt x="438" y="57"/>
                      <a:pt x="304" y="57"/>
                    </a:cubicBezTo>
                    <a:close/>
                    <a:moveTo>
                      <a:pt x="240" y="361"/>
                    </a:moveTo>
                    <a:lnTo>
                      <a:pt x="240" y="361"/>
                    </a:lnTo>
                    <a:cubicBezTo>
                      <a:pt x="155" y="156"/>
                      <a:pt x="155" y="156"/>
                      <a:pt x="155" y="156"/>
                    </a:cubicBezTo>
                    <a:cubicBezTo>
                      <a:pt x="367" y="240"/>
                      <a:pt x="367" y="240"/>
                      <a:pt x="367" y="240"/>
                    </a:cubicBezTo>
                    <a:cubicBezTo>
                      <a:pt x="452" y="452"/>
                      <a:pt x="452" y="452"/>
                      <a:pt x="452" y="452"/>
                    </a:cubicBezTo>
                    <a:lnTo>
                      <a:pt x="240" y="361"/>
                    </a:lnTo>
                    <a:close/>
                    <a:moveTo>
                      <a:pt x="304" y="276"/>
                    </a:moveTo>
                    <a:lnTo>
                      <a:pt x="304" y="276"/>
                    </a:lnTo>
                    <a:cubicBezTo>
                      <a:pt x="290" y="276"/>
                      <a:pt x="276" y="290"/>
                      <a:pt x="276" y="304"/>
                    </a:cubicBezTo>
                    <a:cubicBezTo>
                      <a:pt x="276" y="318"/>
                      <a:pt x="290" y="332"/>
                      <a:pt x="304" y="332"/>
                    </a:cubicBezTo>
                    <a:cubicBezTo>
                      <a:pt x="318" y="332"/>
                      <a:pt x="332" y="318"/>
                      <a:pt x="332" y="304"/>
                    </a:cubicBezTo>
                    <a:cubicBezTo>
                      <a:pt x="332" y="290"/>
                      <a:pt x="318" y="276"/>
                      <a:pt x="304" y="276"/>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58" name="Freeform 123"/>
              <p:cNvSpPr>
                <a:spLocks noChangeArrowheads="1"/>
              </p:cNvSpPr>
              <p:nvPr/>
            </p:nvSpPr>
            <p:spPr bwMode="auto">
              <a:xfrm>
                <a:off x="4191794" y="1220787"/>
                <a:ext cx="217488" cy="219075"/>
              </a:xfrm>
              <a:custGeom>
                <a:avLst/>
                <a:gdLst>
                  <a:gd name="T0" fmla="*/ 74657633 w 602"/>
                  <a:gd name="T1" fmla="*/ 42962442 h 609"/>
                  <a:gd name="T2" fmla="*/ 74657633 w 602"/>
                  <a:gd name="T3" fmla="*/ 42962442 h 609"/>
                  <a:gd name="T4" fmla="*/ 71002968 w 602"/>
                  <a:gd name="T5" fmla="*/ 42962442 h 609"/>
                  <a:gd name="T6" fmla="*/ 43332858 w 602"/>
                  <a:gd name="T7" fmla="*/ 70396460 h 609"/>
                  <a:gd name="T8" fmla="*/ 43332858 w 602"/>
                  <a:gd name="T9" fmla="*/ 75054951 h 609"/>
                  <a:gd name="T10" fmla="*/ 39678193 w 602"/>
                  <a:gd name="T11" fmla="*/ 78678142 h 609"/>
                  <a:gd name="T12" fmla="*/ 36023527 w 602"/>
                  <a:gd name="T13" fmla="*/ 75054951 h 609"/>
                  <a:gd name="T14" fmla="*/ 36023527 w 602"/>
                  <a:gd name="T15" fmla="*/ 70396460 h 609"/>
                  <a:gd name="T16" fmla="*/ 7308970 w 602"/>
                  <a:gd name="T17" fmla="*/ 42962442 h 609"/>
                  <a:gd name="T18" fmla="*/ 3654665 w 602"/>
                  <a:gd name="T19" fmla="*/ 42962442 h 609"/>
                  <a:gd name="T20" fmla="*/ 0 w 602"/>
                  <a:gd name="T21" fmla="*/ 39339251 h 609"/>
                  <a:gd name="T22" fmla="*/ 3654665 w 602"/>
                  <a:gd name="T23" fmla="*/ 35715700 h 609"/>
                  <a:gd name="T24" fmla="*/ 7308970 w 602"/>
                  <a:gd name="T25" fmla="*/ 35715700 h 609"/>
                  <a:gd name="T26" fmla="*/ 36023527 w 602"/>
                  <a:gd name="T27" fmla="*/ 8282042 h 609"/>
                  <a:gd name="T28" fmla="*/ 36023527 w 602"/>
                  <a:gd name="T29" fmla="*/ 3623191 h 609"/>
                  <a:gd name="T30" fmla="*/ 39678193 w 602"/>
                  <a:gd name="T31" fmla="*/ 0 h 609"/>
                  <a:gd name="T32" fmla="*/ 43332858 w 602"/>
                  <a:gd name="T33" fmla="*/ 3623191 h 609"/>
                  <a:gd name="T34" fmla="*/ 43332858 w 602"/>
                  <a:gd name="T35" fmla="*/ 8282042 h 609"/>
                  <a:gd name="T36" fmla="*/ 71002968 w 602"/>
                  <a:gd name="T37" fmla="*/ 35715700 h 609"/>
                  <a:gd name="T38" fmla="*/ 74657633 w 602"/>
                  <a:gd name="T39" fmla="*/ 35715700 h 609"/>
                  <a:gd name="T40" fmla="*/ 78442719 w 602"/>
                  <a:gd name="T41" fmla="*/ 39339251 h 609"/>
                  <a:gd name="T42" fmla="*/ 74657633 w 602"/>
                  <a:gd name="T43" fmla="*/ 42962442 h 609"/>
                  <a:gd name="T44" fmla="*/ 56254247 w 602"/>
                  <a:gd name="T45" fmla="*/ 35715700 h 609"/>
                  <a:gd name="T46" fmla="*/ 56254247 w 602"/>
                  <a:gd name="T47" fmla="*/ 35715700 h 609"/>
                  <a:gd name="T48" fmla="*/ 63563216 w 602"/>
                  <a:gd name="T49" fmla="*/ 35715700 h 609"/>
                  <a:gd name="T50" fmla="*/ 43332858 w 602"/>
                  <a:gd name="T51" fmla="*/ 15528425 h 609"/>
                  <a:gd name="T52" fmla="*/ 43332858 w 602"/>
                  <a:gd name="T53" fmla="*/ 21998871 h 609"/>
                  <a:gd name="T54" fmla="*/ 39678193 w 602"/>
                  <a:gd name="T55" fmla="*/ 25622062 h 609"/>
                  <a:gd name="T56" fmla="*/ 36023527 w 602"/>
                  <a:gd name="T57" fmla="*/ 21998871 h 609"/>
                  <a:gd name="T58" fmla="*/ 36023527 w 602"/>
                  <a:gd name="T59" fmla="*/ 15528425 h 609"/>
                  <a:gd name="T60" fmla="*/ 14748721 w 602"/>
                  <a:gd name="T61" fmla="*/ 35715700 h 609"/>
                  <a:gd name="T62" fmla="*/ 22058052 w 602"/>
                  <a:gd name="T63" fmla="*/ 35715700 h 609"/>
                  <a:gd name="T64" fmla="*/ 25843138 w 602"/>
                  <a:gd name="T65" fmla="*/ 39339251 h 609"/>
                  <a:gd name="T66" fmla="*/ 22058052 w 602"/>
                  <a:gd name="T67" fmla="*/ 42962442 h 609"/>
                  <a:gd name="T68" fmla="*/ 14748721 w 602"/>
                  <a:gd name="T69" fmla="*/ 42962442 h 609"/>
                  <a:gd name="T70" fmla="*/ 36023527 w 602"/>
                  <a:gd name="T71" fmla="*/ 63149718 h 609"/>
                  <a:gd name="T72" fmla="*/ 36023527 w 602"/>
                  <a:gd name="T73" fmla="*/ 56679271 h 609"/>
                  <a:gd name="T74" fmla="*/ 39678193 w 602"/>
                  <a:gd name="T75" fmla="*/ 53056080 h 609"/>
                  <a:gd name="T76" fmla="*/ 43332858 w 602"/>
                  <a:gd name="T77" fmla="*/ 56679271 h 609"/>
                  <a:gd name="T78" fmla="*/ 43332858 w 602"/>
                  <a:gd name="T79" fmla="*/ 63149718 h 609"/>
                  <a:gd name="T80" fmla="*/ 63563216 w 602"/>
                  <a:gd name="T81" fmla="*/ 42962442 h 609"/>
                  <a:gd name="T82" fmla="*/ 56254247 w 602"/>
                  <a:gd name="T83" fmla="*/ 42962442 h 609"/>
                  <a:gd name="T84" fmla="*/ 52599581 w 602"/>
                  <a:gd name="T85" fmla="*/ 39339251 h 609"/>
                  <a:gd name="T86" fmla="*/ 56254247 w 602"/>
                  <a:gd name="T87" fmla="*/ 35715700 h 609"/>
                  <a:gd name="T88" fmla="*/ 39678193 w 602"/>
                  <a:gd name="T89" fmla="*/ 42962442 h 609"/>
                  <a:gd name="T90" fmla="*/ 39678193 w 602"/>
                  <a:gd name="T91" fmla="*/ 42962442 h 609"/>
                  <a:gd name="T92" fmla="*/ 36023527 w 602"/>
                  <a:gd name="T93" fmla="*/ 39339251 h 609"/>
                  <a:gd name="T94" fmla="*/ 39678193 w 602"/>
                  <a:gd name="T95" fmla="*/ 35715700 h 609"/>
                  <a:gd name="T96" fmla="*/ 43332858 w 602"/>
                  <a:gd name="T97" fmla="*/ 39339251 h 609"/>
                  <a:gd name="T98" fmla="*/ 39678193 w 602"/>
                  <a:gd name="T99" fmla="*/ 42962442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02" h="609">
                    <a:moveTo>
                      <a:pt x="572" y="332"/>
                    </a:moveTo>
                    <a:lnTo>
                      <a:pt x="572" y="332"/>
                    </a:lnTo>
                    <a:cubicBezTo>
                      <a:pt x="544" y="332"/>
                      <a:pt x="544" y="332"/>
                      <a:pt x="544" y="332"/>
                    </a:cubicBezTo>
                    <a:cubicBezTo>
                      <a:pt x="530" y="445"/>
                      <a:pt x="445" y="537"/>
                      <a:pt x="332" y="544"/>
                    </a:cubicBezTo>
                    <a:cubicBezTo>
                      <a:pt x="332" y="580"/>
                      <a:pt x="332" y="580"/>
                      <a:pt x="332" y="580"/>
                    </a:cubicBezTo>
                    <a:cubicBezTo>
                      <a:pt x="332" y="594"/>
                      <a:pt x="318" y="608"/>
                      <a:pt x="304" y="608"/>
                    </a:cubicBezTo>
                    <a:cubicBezTo>
                      <a:pt x="283" y="608"/>
                      <a:pt x="276" y="594"/>
                      <a:pt x="276" y="580"/>
                    </a:cubicBezTo>
                    <a:cubicBezTo>
                      <a:pt x="276" y="544"/>
                      <a:pt x="276" y="544"/>
                      <a:pt x="276" y="544"/>
                    </a:cubicBezTo>
                    <a:cubicBezTo>
                      <a:pt x="162" y="537"/>
                      <a:pt x="71" y="445"/>
                      <a:pt x="56" y="332"/>
                    </a:cubicBezTo>
                    <a:cubicBezTo>
                      <a:pt x="28" y="332"/>
                      <a:pt x="28" y="332"/>
                      <a:pt x="28" y="332"/>
                    </a:cubicBezTo>
                    <a:cubicBezTo>
                      <a:pt x="14" y="332"/>
                      <a:pt x="0" y="318"/>
                      <a:pt x="0" y="304"/>
                    </a:cubicBezTo>
                    <a:cubicBezTo>
                      <a:pt x="0" y="290"/>
                      <a:pt x="14" y="276"/>
                      <a:pt x="28" y="276"/>
                    </a:cubicBezTo>
                    <a:cubicBezTo>
                      <a:pt x="56" y="276"/>
                      <a:pt x="56" y="276"/>
                      <a:pt x="56" y="276"/>
                    </a:cubicBezTo>
                    <a:cubicBezTo>
                      <a:pt x="71" y="163"/>
                      <a:pt x="162" y="71"/>
                      <a:pt x="276" y="64"/>
                    </a:cubicBezTo>
                    <a:cubicBezTo>
                      <a:pt x="276" y="28"/>
                      <a:pt x="276" y="28"/>
                      <a:pt x="276" y="28"/>
                    </a:cubicBezTo>
                    <a:cubicBezTo>
                      <a:pt x="276" y="14"/>
                      <a:pt x="283" y="0"/>
                      <a:pt x="304" y="0"/>
                    </a:cubicBezTo>
                    <a:cubicBezTo>
                      <a:pt x="318" y="0"/>
                      <a:pt x="332" y="14"/>
                      <a:pt x="332" y="28"/>
                    </a:cubicBezTo>
                    <a:cubicBezTo>
                      <a:pt x="332" y="64"/>
                      <a:pt x="332" y="64"/>
                      <a:pt x="332" y="64"/>
                    </a:cubicBezTo>
                    <a:cubicBezTo>
                      <a:pt x="445" y="71"/>
                      <a:pt x="530" y="163"/>
                      <a:pt x="544" y="276"/>
                    </a:cubicBezTo>
                    <a:cubicBezTo>
                      <a:pt x="572" y="276"/>
                      <a:pt x="572" y="276"/>
                      <a:pt x="572" y="276"/>
                    </a:cubicBezTo>
                    <a:cubicBezTo>
                      <a:pt x="594" y="276"/>
                      <a:pt x="601" y="290"/>
                      <a:pt x="601" y="304"/>
                    </a:cubicBezTo>
                    <a:cubicBezTo>
                      <a:pt x="601" y="318"/>
                      <a:pt x="594" y="332"/>
                      <a:pt x="572" y="332"/>
                    </a:cubicBezTo>
                    <a:close/>
                    <a:moveTo>
                      <a:pt x="431" y="276"/>
                    </a:moveTo>
                    <a:lnTo>
                      <a:pt x="431" y="276"/>
                    </a:lnTo>
                    <a:cubicBezTo>
                      <a:pt x="487" y="276"/>
                      <a:pt x="487" y="276"/>
                      <a:pt x="487" y="276"/>
                    </a:cubicBezTo>
                    <a:cubicBezTo>
                      <a:pt x="473" y="191"/>
                      <a:pt x="410" y="127"/>
                      <a:pt x="332" y="120"/>
                    </a:cubicBezTo>
                    <a:cubicBezTo>
                      <a:pt x="332" y="170"/>
                      <a:pt x="332" y="170"/>
                      <a:pt x="332" y="170"/>
                    </a:cubicBezTo>
                    <a:cubicBezTo>
                      <a:pt x="332" y="191"/>
                      <a:pt x="318" y="198"/>
                      <a:pt x="304" y="198"/>
                    </a:cubicBezTo>
                    <a:cubicBezTo>
                      <a:pt x="283" y="198"/>
                      <a:pt x="276" y="191"/>
                      <a:pt x="276" y="170"/>
                    </a:cubicBezTo>
                    <a:cubicBezTo>
                      <a:pt x="276" y="120"/>
                      <a:pt x="276" y="120"/>
                      <a:pt x="276" y="120"/>
                    </a:cubicBezTo>
                    <a:cubicBezTo>
                      <a:pt x="191" y="127"/>
                      <a:pt x="127" y="191"/>
                      <a:pt x="113" y="276"/>
                    </a:cubicBezTo>
                    <a:cubicBezTo>
                      <a:pt x="169" y="276"/>
                      <a:pt x="169" y="276"/>
                      <a:pt x="169" y="276"/>
                    </a:cubicBezTo>
                    <a:cubicBezTo>
                      <a:pt x="184" y="276"/>
                      <a:pt x="198" y="290"/>
                      <a:pt x="198" y="304"/>
                    </a:cubicBezTo>
                    <a:cubicBezTo>
                      <a:pt x="198" y="318"/>
                      <a:pt x="184" y="332"/>
                      <a:pt x="169" y="332"/>
                    </a:cubicBezTo>
                    <a:cubicBezTo>
                      <a:pt x="113" y="332"/>
                      <a:pt x="113" y="332"/>
                      <a:pt x="113" y="332"/>
                    </a:cubicBezTo>
                    <a:cubicBezTo>
                      <a:pt x="127" y="417"/>
                      <a:pt x="191" y="481"/>
                      <a:pt x="276" y="488"/>
                    </a:cubicBezTo>
                    <a:cubicBezTo>
                      <a:pt x="276" y="438"/>
                      <a:pt x="276" y="438"/>
                      <a:pt x="276" y="438"/>
                    </a:cubicBezTo>
                    <a:cubicBezTo>
                      <a:pt x="276" y="417"/>
                      <a:pt x="283" y="410"/>
                      <a:pt x="304" y="410"/>
                    </a:cubicBezTo>
                    <a:cubicBezTo>
                      <a:pt x="318" y="410"/>
                      <a:pt x="332" y="417"/>
                      <a:pt x="332" y="438"/>
                    </a:cubicBezTo>
                    <a:cubicBezTo>
                      <a:pt x="332" y="488"/>
                      <a:pt x="332" y="488"/>
                      <a:pt x="332" y="488"/>
                    </a:cubicBezTo>
                    <a:cubicBezTo>
                      <a:pt x="410" y="481"/>
                      <a:pt x="473" y="417"/>
                      <a:pt x="487" y="332"/>
                    </a:cubicBezTo>
                    <a:cubicBezTo>
                      <a:pt x="431" y="332"/>
                      <a:pt x="431" y="332"/>
                      <a:pt x="431" y="332"/>
                    </a:cubicBezTo>
                    <a:cubicBezTo>
                      <a:pt x="417" y="332"/>
                      <a:pt x="403" y="318"/>
                      <a:pt x="403" y="304"/>
                    </a:cubicBezTo>
                    <a:cubicBezTo>
                      <a:pt x="403" y="290"/>
                      <a:pt x="417" y="276"/>
                      <a:pt x="431" y="276"/>
                    </a:cubicBezTo>
                    <a:close/>
                    <a:moveTo>
                      <a:pt x="304" y="332"/>
                    </a:moveTo>
                    <a:lnTo>
                      <a:pt x="304" y="332"/>
                    </a:lnTo>
                    <a:cubicBezTo>
                      <a:pt x="283" y="332"/>
                      <a:pt x="276" y="318"/>
                      <a:pt x="276" y="304"/>
                    </a:cubicBezTo>
                    <a:cubicBezTo>
                      <a:pt x="276" y="290"/>
                      <a:pt x="283" y="276"/>
                      <a:pt x="304" y="276"/>
                    </a:cubicBezTo>
                    <a:cubicBezTo>
                      <a:pt x="318" y="276"/>
                      <a:pt x="332" y="290"/>
                      <a:pt x="332" y="304"/>
                    </a:cubicBezTo>
                    <a:cubicBezTo>
                      <a:pt x="332" y="318"/>
                      <a:pt x="318" y="332"/>
                      <a:pt x="304" y="332"/>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59" name="Freeform 124"/>
              <p:cNvSpPr>
                <a:spLocks noChangeArrowheads="1"/>
              </p:cNvSpPr>
              <p:nvPr/>
            </p:nvSpPr>
            <p:spPr bwMode="auto">
              <a:xfrm>
                <a:off x="3837782" y="1220787"/>
                <a:ext cx="163512" cy="219075"/>
              </a:xfrm>
              <a:custGeom>
                <a:avLst/>
                <a:gdLst>
                  <a:gd name="T0" fmla="*/ 29445126 w 454"/>
                  <a:gd name="T1" fmla="*/ 78678142 h 609"/>
                  <a:gd name="T2" fmla="*/ 29445126 w 454"/>
                  <a:gd name="T3" fmla="*/ 78678142 h 609"/>
                  <a:gd name="T4" fmla="*/ 0 w 454"/>
                  <a:gd name="T5" fmla="*/ 29245613 h 609"/>
                  <a:gd name="T6" fmla="*/ 29445126 w 454"/>
                  <a:gd name="T7" fmla="*/ 0 h 609"/>
                  <a:gd name="T8" fmla="*/ 58760594 w 454"/>
                  <a:gd name="T9" fmla="*/ 29245613 h 609"/>
                  <a:gd name="T10" fmla="*/ 29445126 w 454"/>
                  <a:gd name="T11" fmla="*/ 78678142 h 609"/>
                  <a:gd name="T12" fmla="*/ 29445126 w 454"/>
                  <a:gd name="T13" fmla="*/ 10093638 h 609"/>
                  <a:gd name="T14" fmla="*/ 29445126 w 454"/>
                  <a:gd name="T15" fmla="*/ 10093638 h 609"/>
                  <a:gd name="T16" fmla="*/ 10117575 w 454"/>
                  <a:gd name="T17" fmla="*/ 29245613 h 609"/>
                  <a:gd name="T18" fmla="*/ 29445126 w 454"/>
                  <a:gd name="T19" fmla="*/ 49432889 h 609"/>
                  <a:gd name="T20" fmla="*/ 49550979 w 454"/>
                  <a:gd name="T21" fmla="*/ 29245613 h 609"/>
                  <a:gd name="T22" fmla="*/ 29445126 w 454"/>
                  <a:gd name="T23" fmla="*/ 10093638 h 609"/>
                  <a:gd name="T24" fmla="*/ 39433044 w 454"/>
                  <a:gd name="T25" fmla="*/ 32868804 h 609"/>
                  <a:gd name="T26" fmla="*/ 39433044 w 454"/>
                  <a:gd name="T27" fmla="*/ 32868804 h 609"/>
                  <a:gd name="T28" fmla="*/ 20235510 w 454"/>
                  <a:gd name="T29" fmla="*/ 32868804 h 609"/>
                  <a:gd name="T30" fmla="*/ 16603311 w 454"/>
                  <a:gd name="T31" fmla="*/ 29245613 h 609"/>
                  <a:gd name="T32" fmla="*/ 20235510 w 454"/>
                  <a:gd name="T33" fmla="*/ 25622062 h 609"/>
                  <a:gd name="T34" fmla="*/ 39433044 w 454"/>
                  <a:gd name="T35" fmla="*/ 25622062 h 609"/>
                  <a:gd name="T36" fmla="*/ 43194900 w 454"/>
                  <a:gd name="T37" fmla="*/ 29245613 h 609"/>
                  <a:gd name="T38" fmla="*/ 39433044 w 454"/>
                  <a:gd name="T39" fmla="*/ 32868804 h 60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54" h="609">
                    <a:moveTo>
                      <a:pt x="227" y="608"/>
                    </a:moveTo>
                    <a:lnTo>
                      <a:pt x="227" y="608"/>
                    </a:lnTo>
                    <a:cubicBezTo>
                      <a:pt x="227" y="608"/>
                      <a:pt x="0" y="354"/>
                      <a:pt x="0" y="226"/>
                    </a:cubicBezTo>
                    <a:cubicBezTo>
                      <a:pt x="0" y="106"/>
                      <a:pt x="106" y="0"/>
                      <a:pt x="227" y="0"/>
                    </a:cubicBezTo>
                    <a:cubicBezTo>
                      <a:pt x="354" y="0"/>
                      <a:pt x="453" y="106"/>
                      <a:pt x="453" y="226"/>
                    </a:cubicBezTo>
                    <a:cubicBezTo>
                      <a:pt x="453" y="354"/>
                      <a:pt x="227" y="608"/>
                      <a:pt x="227" y="608"/>
                    </a:cubicBezTo>
                    <a:close/>
                    <a:moveTo>
                      <a:pt x="227" y="78"/>
                    </a:moveTo>
                    <a:lnTo>
                      <a:pt x="227" y="78"/>
                    </a:lnTo>
                    <a:cubicBezTo>
                      <a:pt x="149" y="78"/>
                      <a:pt x="78" y="149"/>
                      <a:pt x="78" y="226"/>
                    </a:cubicBezTo>
                    <a:cubicBezTo>
                      <a:pt x="78" y="311"/>
                      <a:pt x="149" y="382"/>
                      <a:pt x="227" y="382"/>
                    </a:cubicBezTo>
                    <a:cubicBezTo>
                      <a:pt x="311" y="382"/>
                      <a:pt x="382" y="311"/>
                      <a:pt x="382" y="226"/>
                    </a:cubicBezTo>
                    <a:cubicBezTo>
                      <a:pt x="382" y="149"/>
                      <a:pt x="311" y="78"/>
                      <a:pt x="227" y="78"/>
                    </a:cubicBezTo>
                    <a:close/>
                    <a:moveTo>
                      <a:pt x="304" y="254"/>
                    </a:moveTo>
                    <a:lnTo>
                      <a:pt x="304" y="254"/>
                    </a:lnTo>
                    <a:cubicBezTo>
                      <a:pt x="156" y="254"/>
                      <a:pt x="156" y="254"/>
                      <a:pt x="156" y="254"/>
                    </a:cubicBezTo>
                    <a:cubicBezTo>
                      <a:pt x="135" y="254"/>
                      <a:pt x="128" y="247"/>
                      <a:pt x="128" y="226"/>
                    </a:cubicBezTo>
                    <a:cubicBezTo>
                      <a:pt x="128" y="212"/>
                      <a:pt x="135" y="198"/>
                      <a:pt x="156" y="198"/>
                    </a:cubicBezTo>
                    <a:cubicBezTo>
                      <a:pt x="304" y="198"/>
                      <a:pt x="304" y="198"/>
                      <a:pt x="304" y="198"/>
                    </a:cubicBezTo>
                    <a:cubicBezTo>
                      <a:pt x="319" y="198"/>
                      <a:pt x="333" y="212"/>
                      <a:pt x="333" y="226"/>
                    </a:cubicBezTo>
                    <a:cubicBezTo>
                      <a:pt x="333" y="247"/>
                      <a:pt x="319" y="254"/>
                      <a:pt x="304" y="25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60" name="Freeform 125"/>
              <p:cNvSpPr>
                <a:spLocks noChangeArrowheads="1"/>
              </p:cNvSpPr>
              <p:nvPr/>
            </p:nvSpPr>
            <p:spPr bwMode="auto">
              <a:xfrm>
                <a:off x="3458370" y="1220787"/>
                <a:ext cx="163513" cy="219075"/>
              </a:xfrm>
              <a:custGeom>
                <a:avLst/>
                <a:gdLst>
                  <a:gd name="T0" fmla="*/ 29445666 w 454"/>
                  <a:gd name="T1" fmla="*/ 78678142 h 609"/>
                  <a:gd name="T2" fmla="*/ 29445666 w 454"/>
                  <a:gd name="T3" fmla="*/ 78678142 h 609"/>
                  <a:gd name="T4" fmla="*/ 0 w 454"/>
                  <a:gd name="T5" fmla="*/ 29245613 h 609"/>
                  <a:gd name="T6" fmla="*/ 29445666 w 454"/>
                  <a:gd name="T7" fmla="*/ 0 h 609"/>
                  <a:gd name="T8" fmla="*/ 58761314 w 454"/>
                  <a:gd name="T9" fmla="*/ 29245613 h 609"/>
                  <a:gd name="T10" fmla="*/ 29445666 w 454"/>
                  <a:gd name="T11" fmla="*/ 78678142 h 609"/>
                  <a:gd name="T12" fmla="*/ 29445666 w 454"/>
                  <a:gd name="T13" fmla="*/ 10093638 h 609"/>
                  <a:gd name="T14" fmla="*/ 29445666 w 454"/>
                  <a:gd name="T15" fmla="*/ 10093638 h 609"/>
                  <a:gd name="T16" fmla="*/ 10117997 w 454"/>
                  <a:gd name="T17" fmla="*/ 29245613 h 609"/>
                  <a:gd name="T18" fmla="*/ 29445666 w 454"/>
                  <a:gd name="T19" fmla="*/ 49432889 h 609"/>
                  <a:gd name="T20" fmla="*/ 48643317 w 454"/>
                  <a:gd name="T21" fmla="*/ 29245613 h 609"/>
                  <a:gd name="T22" fmla="*/ 29445666 w 454"/>
                  <a:gd name="T23" fmla="*/ 10093638 h 609"/>
                  <a:gd name="T24" fmla="*/ 39433645 w 454"/>
                  <a:gd name="T25" fmla="*/ 32868804 h 609"/>
                  <a:gd name="T26" fmla="*/ 39433645 w 454"/>
                  <a:gd name="T27" fmla="*/ 32868804 h 609"/>
                  <a:gd name="T28" fmla="*/ 33077527 w 454"/>
                  <a:gd name="T29" fmla="*/ 32868804 h 609"/>
                  <a:gd name="T30" fmla="*/ 33077527 w 454"/>
                  <a:gd name="T31" fmla="*/ 39339251 h 609"/>
                  <a:gd name="T32" fmla="*/ 29445666 w 454"/>
                  <a:gd name="T33" fmla="*/ 42962442 h 609"/>
                  <a:gd name="T34" fmla="*/ 25683786 w 454"/>
                  <a:gd name="T35" fmla="*/ 39339251 h 609"/>
                  <a:gd name="T36" fmla="*/ 25683786 w 454"/>
                  <a:gd name="T37" fmla="*/ 32868804 h 609"/>
                  <a:gd name="T38" fmla="*/ 19327669 w 454"/>
                  <a:gd name="T39" fmla="*/ 32868804 h 609"/>
                  <a:gd name="T40" fmla="*/ 15565789 w 454"/>
                  <a:gd name="T41" fmla="*/ 29245613 h 609"/>
                  <a:gd name="T42" fmla="*/ 19327669 w 454"/>
                  <a:gd name="T43" fmla="*/ 25622062 h 609"/>
                  <a:gd name="T44" fmla="*/ 25683786 w 454"/>
                  <a:gd name="T45" fmla="*/ 25622062 h 609"/>
                  <a:gd name="T46" fmla="*/ 25683786 w 454"/>
                  <a:gd name="T47" fmla="*/ 20187276 h 609"/>
                  <a:gd name="T48" fmla="*/ 29445666 w 454"/>
                  <a:gd name="T49" fmla="*/ 16434582 h 609"/>
                  <a:gd name="T50" fmla="*/ 33077527 w 454"/>
                  <a:gd name="T51" fmla="*/ 20187276 h 609"/>
                  <a:gd name="T52" fmla="*/ 33077527 w 454"/>
                  <a:gd name="T53" fmla="*/ 25622062 h 609"/>
                  <a:gd name="T54" fmla="*/ 39433645 w 454"/>
                  <a:gd name="T55" fmla="*/ 25622062 h 609"/>
                  <a:gd name="T56" fmla="*/ 43195525 w 454"/>
                  <a:gd name="T57" fmla="*/ 29245613 h 609"/>
                  <a:gd name="T58" fmla="*/ 39433645 w 454"/>
                  <a:gd name="T59" fmla="*/ 32868804 h 60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454" h="609">
                    <a:moveTo>
                      <a:pt x="227" y="608"/>
                    </a:moveTo>
                    <a:lnTo>
                      <a:pt x="227" y="608"/>
                    </a:lnTo>
                    <a:cubicBezTo>
                      <a:pt x="227" y="608"/>
                      <a:pt x="0" y="354"/>
                      <a:pt x="0" y="226"/>
                    </a:cubicBezTo>
                    <a:cubicBezTo>
                      <a:pt x="0" y="106"/>
                      <a:pt x="99" y="0"/>
                      <a:pt x="227" y="0"/>
                    </a:cubicBezTo>
                    <a:cubicBezTo>
                      <a:pt x="354" y="0"/>
                      <a:pt x="453" y="106"/>
                      <a:pt x="453" y="226"/>
                    </a:cubicBezTo>
                    <a:cubicBezTo>
                      <a:pt x="453" y="354"/>
                      <a:pt x="227" y="608"/>
                      <a:pt x="227" y="608"/>
                    </a:cubicBezTo>
                    <a:close/>
                    <a:moveTo>
                      <a:pt x="227" y="78"/>
                    </a:moveTo>
                    <a:lnTo>
                      <a:pt x="227" y="78"/>
                    </a:lnTo>
                    <a:cubicBezTo>
                      <a:pt x="142" y="78"/>
                      <a:pt x="78" y="149"/>
                      <a:pt x="78" y="226"/>
                    </a:cubicBezTo>
                    <a:cubicBezTo>
                      <a:pt x="78" y="311"/>
                      <a:pt x="142" y="382"/>
                      <a:pt x="227" y="382"/>
                    </a:cubicBezTo>
                    <a:cubicBezTo>
                      <a:pt x="311" y="382"/>
                      <a:pt x="375" y="311"/>
                      <a:pt x="375" y="226"/>
                    </a:cubicBezTo>
                    <a:cubicBezTo>
                      <a:pt x="375" y="149"/>
                      <a:pt x="311" y="78"/>
                      <a:pt x="227" y="78"/>
                    </a:cubicBezTo>
                    <a:close/>
                    <a:moveTo>
                      <a:pt x="304" y="254"/>
                    </a:moveTo>
                    <a:lnTo>
                      <a:pt x="304" y="254"/>
                    </a:lnTo>
                    <a:cubicBezTo>
                      <a:pt x="255" y="254"/>
                      <a:pt x="255" y="254"/>
                      <a:pt x="255" y="254"/>
                    </a:cubicBezTo>
                    <a:cubicBezTo>
                      <a:pt x="255" y="304"/>
                      <a:pt x="255" y="304"/>
                      <a:pt x="255" y="304"/>
                    </a:cubicBezTo>
                    <a:cubicBezTo>
                      <a:pt x="255" y="318"/>
                      <a:pt x="241" y="332"/>
                      <a:pt x="227" y="332"/>
                    </a:cubicBezTo>
                    <a:cubicBezTo>
                      <a:pt x="213" y="332"/>
                      <a:pt x="198" y="318"/>
                      <a:pt x="198" y="304"/>
                    </a:cubicBezTo>
                    <a:cubicBezTo>
                      <a:pt x="198" y="254"/>
                      <a:pt x="198" y="254"/>
                      <a:pt x="198" y="254"/>
                    </a:cubicBezTo>
                    <a:cubicBezTo>
                      <a:pt x="149" y="254"/>
                      <a:pt x="149" y="254"/>
                      <a:pt x="149" y="254"/>
                    </a:cubicBezTo>
                    <a:cubicBezTo>
                      <a:pt x="135" y="254"/>
                      <a:pt x="120" y="247"/>
                      <a:pt x="120" y="226"/>
                    </a:cubicBezTo>
                    <a:cubicBezTo>
                      <a:pt x="120" y="212"/>
                      <a:pt x="135" y="198"/>
                      <a:pt x="149" y="198"/>
                    </a:cubicBezTo>
                    <a:cubicBezTo>
                      <a:pt x="198" y="198"/>
                      <a:pt x="198" y="198"/>
                      <a:pt x="198" y="198"/>
                    </a:cubicBezTo>
                    <a:cubicBezTo>
                      <a:pt x="198" y="156"/>
                      <a:pt x="198" y="156"/>
                      <a:pt x="198" y="156"/>
                    </a:cubicBezTo>
                    <a:cubicBezTo>
                      <a:pt x="198" y="134"/>
                      <a:pt x="213" y="127"/>
                      <a:pt x="227" y="127"/>
                    </a:cubicBezTo>
                    <a:cubicBezTo>
                      <a:pt x="241" y="127"/>
                      <a:pt x="255" y="134"/>
                      <a:pt x="255" y="156"/>
                    </a:cubicBezTo>
                    <a:cubicBezTo>
                      <a:pt x="255" y="198"/>
                      <a:pt x="255" y="198"/>
                      <a:pt x="255" y="198"/>
                    </a:cubicBezTo>
                    <a:cubicBezTo>
                      <a:pt x="304" y="198"/>
                      <a:pt x="304" y="198"/>
                      <a:pt x="304" y="198"/>
                    </a:cubicBezTo>
                    <a:cubicBezTo>
                      <a:pt x="318" y="198"/>
                      <a:pt x="333" y="212"/>
                      <a:pt x="333" y="226"/>
                    </a:cubicBezTo>
                    <a:cubicBezTo>
                      <a:pt x="333" y="247"/>
                      <a:pt x="318" y="254"/>
                      <a:pt x="304" y="25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61" name="Freeform 126"/>
              <p:cNvSpPr>
                <a:spLocks noChangeArrowheads="1"/>
              </p:cNvSpPr>
              <p:nvPr/>
            </p:nvSpPr>
            <p:spPr bwMode="auto">
              <a:xfrm>
                <a:off x="3078957" y="1220787"/>
                <a:ext cx="163512" cy="219075"/>
              </a:xfrm>
              <a:custGeom>
                <a:avLst/>
                <a:gdLst>
                  <a:gd name="T0" fmla="*/ 29445126 w 454"/>
                  <a:gd name="T1" fmla="*/ 78678142 h 609"/>
                  <a:gd name="T2" fmla="*/ 29445126 w 454"/>
                  <a:gd name="T3" fmla="*/ 78678142 h 609"/>
                  <a:gd name="T4" fmla="*/ 0 w 454"/>
                  <a:gd name="T5" fmla="*/ 29245613 h 609"/>
                  <a:gd name="T6" fmla="*/ 29445126 w 454"/>
                  <a:gd name="T7" fmla="*/ 0 h 609"/>
                  <a:gd name="T8" fmla="*/ 58760594 w 454"/>
                  <a:gd name="T9" fmla="*/ 29245613 h 609"/>
                  <a:gd name="T10" fmla="*/ 29445126 w 454"/>
                  <a:gd name="T11" fmla="*/ 78678142 h 609"/>
                  <a:gd name="T12" fmla="*/ 29445126 w 454"/>
                  <a:gd name="T13" fmla="*/ 10093638 h 609"/>
                  <a:gd name="T14" fmla="*/ 29445126 w 454"/>
                  <a:gd name="T15" fmla="*/ 10093638 h 609"/>
                  <a:gd name="T16" fmla="*/ 9209615 w 454"/>
                  <a:gd name="T17" fmla="*/ 29245613 h 609"/>
                  <a:gd name="T18" fmla="*/ 29445126 w 454"/>
                  <a:gd name="T19" fmla="*/ 49432889 h 609"/>
                  <a:gd name="T20" fmla="*/ 48642659 w 454"/>
                  <a:gd name="T21" fmla="*/ 29245613 h 609"/>
                  <a:gd name="T22" fmla="*/ 29445126 w 454"/>
                  <a:gd name="T23" fmla="*/ 10093638 h 609"/>
                  <a:gd name="T24" fmla="*/ 29445126 w 454"/>
                  <a:gd name="T25" fmla="*/ 39339251 h 609"/>
                  <a:gd name="T26" fmla="*/ 29445126 w 454"/>
                  <a:gd name="T27" fmla="*/ 39339251 h 609"/>
                  <a:gd name="T28" fmla="*/ 19327551 w 454"/>
                  <a:gd name="T29" fmla="*/ 29245613 h 609"/>
                  <a:gd name="T30" fmla="*/ 29445126 w 454"/>
                  <a:gd name="T31" fmla="*/ 20187276 h 609"/>
                  <a:gd name="T32" fmla="*/ 38525084 w 454"/>
                  <a:gd name="T33" fmla="*/ 29245613 h 609"/>
                  <a:gd name="T34" fmla="*/ 29445126 w 454"/>
                  <a:gd name="T35" fmla="*/ 39339251 h 6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54" h="609">
                    <a:moveTo>
                      <a:pt x="227" y="608"/>
                    </a:moveTo>
                    <a:lnTo>
                      <a:pt x="227" y="608"/>
                    </a:lnTo>
                    <a:cubicBezTo>
                      <a:pt x="227" y="608"/>
                      <a:pt x="0" y="354"/>
                      <a:pt x="0" y="226"/>
                    </a:cubicBezTo>
                    <a:cubicBezTo>
                      <a:pt x="0" y="106"/>
                      <a:pt x="99" y="0"/>
                      <a:pt x="227" y="0"/>
                    </a:cubicBezTo>
                    <a:cubicBezTo>
                      <a:pt x="347" y="0"/>
                      <a:pt x="453" y="106"/>
                      <a:pt x="453" y="226"/>
                    </a:cubicBezTo>
                    <a:cubicBezTo>
                      <a:pt x="453" y="354"/>
                      <a:pt x="227" y="608"/>
                      <a:pt x="227" y="608"/>
                    </a:cubicBezTo>
                    <a:close/>
                    <a:moveTo>
                      <a:pt x="227" y="78"/>
                    </a:moveTo>
                    <a:lnTo>
                      <a:pt x="227" y="78"/>
                    </a:lnTo>
                    <a:cubicBezTo>
                      <a:pt x="142" y="78"/>
                      <a:pt x="71" y="149"/>
                      <a:pt x="71" y="226"/>
                    </a:cubicBezTo>
                    <a:cubicBezTo>
                      <a:pt x="71" y="311"/>
                      <a:pt x="142" y="382"/>
                      <a:pt x="227" y="382"/>
                    </a:cubicBezTo>
                    <a:cubicBezTo>
                      <a:pt x="304" y="382"/>
                      <a:pt x="375" y="311"/>
                      <a:pt x="375" y="226"/>
                    </a:cubicBezTo>
                    <a:cubicBezTo>
                      <a:pt x="375" y="149"/>
                      <a:pt x="304" y="78"/>
                      <a:pt x="227" y="78"/>
                    </a:cubicBezTo>
                    <a:close/>
                    <a:moveTo>
                      <a:pt x="227" y="304"/>
                    </a:moveTo>
                    <a:lnTo>
                      <a:pt x="227" y="304"/>
                    </a:lnTo>
                    <a:cubicBezTo>
                      <a:pt x="184" y="304"/>
                      <a:pt x="149" y="269"/>
                      <a:pt x="149" y="226"/>
                    </a:cubicBezTo>
                    <a:cubicBezTo>
                      <a:pt x="149" y="184"/>
                      <a:pt x="184" y="156"/>
                      <a:pt x="227" y="156"/>
                    </a:cubicBezTo>
                    <a:cubicBezTo>
                      <a:pt x="269" y="156"/>
                      <a:pt x="297" y="184"/>
                      <a:pt x="297" y="226"/>
                    </a:cubicBezTo>
                    <a:cubicBezTo>
                      <a:pt x="297" y="269"/>
                      <a:pt x="269" y="304"/>
                      <a:pt x="227" y="30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62" name="Freeform 127"/>
              <p:cNvSpPr>
                <a:spLocks noChangeArrowheads="1"/>
              </p:cNvSpPr>
              <p:nvPr/>
            </p:nvSpPr>
            <p:spPr bwMode="auto">
              <a:xfrm>
                <a:off x="2697958" y="1220787"/>
                <a:ext cx="163512" cy="219075"/>
              </a:xfrm>
              <a:custGeom>
                <a:avLst/>
                <a:gdLst>
                  <a:gd name="T0" fmla="*/ 29445154 w 453"/>
                  <a:gd name="T1" fmla="*/ 78678142 h 609"/>
                  <a:gd name="T2" fmla="*/ 29445154 w 453"/>
                  <a:gd name="T3" fmla="*/ 78678142 h 609"/>
                  <a:gd name="T4" fmla="*/ 0 w 453"/>
                  <a:gd name="T5" fmla="*/ 29245613 h 609"/>
                  <a:gd name="T6" fmla="*/ 29445154 w 453"/>
                  <a:gd name="T7" fmla="*/ 0 h 609"/>
                  <a:gd name="T8" fmla="*/ 58889948 w 453"/>
                  <a:gd name="T9" fmla="*/ 29245613 h 609"/>
                  <a:gd name="T10" fmla="*/ 29445154 w 453"/>
                  <a:gd name="T11" fmla="*/ 78678142 h 609"/>
                  <a:gd name="T12" fmla="*/ 29445154 w 453"/>
                  <a:gd name="T13" fmla="*/ 10093638 h 609"/>
                  <a:gd name="T14" fmla="*/ 29445154 w 453"/>
                  <a:gd name="T15" fmla="*/ 10093638 h 609"/>
                  <a:gd name="T16" fmla="*/ 10162289 w 453"/>
                  <a:gd name="T17" fmla="*/ 29245613 h 609"/>
                  <a:gd name="T18" fmla="*/ 29445154 w 453"/>
                  <a:gd name="T19" fmla="*/ 49432889 h 609"/>
                  <a:gd name="T20" fmla="*/ 49769732 w 453"/>
                  <a:gd name="T21" fmla="*/ 29245613 h 609"/>
                  <a:gd name="T22" fmla="*/ 29445154 w 453"/>
                  <a:gd name="T23" fmla="*/ 10093638 h 60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53" h="609">
                    <a:moveTo>
                      <a:pt x="226" y="608"/>
                    </a:moveTo>
                    <a:lnTo>
                      <a:pt x="226" y="608"/>
                    </a:lnTo>
                    <a:cubicBezTo>
                      <a:pt x="226" y="608"/>
                      <a:pt x="0" y="354"/>
                      <a:pt x="0" y="226"/>
                    </a:cubicBezTo>
                    <a:cubicBezTo>
                      <a:pt x="0" y="106"/>
                      <a:pt x="106" y="0"/>
                      <a:pt x="226" y="0"/>
                    </a:cubicBezTo>
                    <a:cubicBezTo>
                      <a:pt x="354" y="0"/>
                      <a:pt x="452" y="106"/>
                      <a:pt x="452" y="226"/>
                    </a:cubicBezTo>
                    <a:cubicBezTo>
                      <a:pt x="452" y="354"/>
                      <a:pt x="226" y="608"/>
                      <a:pt x="226" y="608"/>
                    </a:cubicBezTo>
                    <a:close/>
                    <a:moveTo>
                      <a:pt x="226" y="78"/>
                    </a:moveTo>
                    <a:lnTo>
                      <a:pt x="226" y="78"/>
                    </a:lnTo>
                    <a:cubicBezTo>
                      <a:pt x="149" y="78"/>
                      <a:pt x="78" y="149"/>
                      <a:pt x="78" y="226"/>
                    </a:cubicBezTo>
                    <a:cubicBezTo>
                      <a:pt x="78" y="311"/>
                      <a:pt x="149" y="382"/>
                      <a:pt x="226" y="382"/>
                    </a:cubicBezTo>
                    <a:cubicBezTo>
                      <a:pt x="311" y="382"/>
                      <a:pt x="382" y="311"/>
                      <a:pt x="382" y="226"/>
                    </a:cubicBezTo>
                    <a:cubicBezTo>
                      <a:pt x="382" y="149"/>
                      <a:pt x="311" y="78"/>
                      <a:pt x="226" y="78"/>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63" name="Freeform 128"/>
              <p:cNvSpPr>
                <a:spLocks noChangeArrowheads="1"/>
              </p:cNvSpPr>
              <p:nvPr/>
            </p:nvSpPr>
            <p:spPr bwMode="auto">
              <a:xfrm>
                <a:off x="2291558" y="1250949"/>
                <a:ext cx="219075" cy="188913"/>
              </a:xfrm>
              <a:custGeom>
                <a:avLst/>
                <a:gdLst>
                  <a:gd name="T0" fmla="*/ 60431965 w 609"/>
                  <a:gd name="T1" fmla="*/ 54199644 h 524"/>
                  <a:gd name="T2" fmla="*/ 60431965 w 609"/>
                  <a:gd name="T3" fmla="*/ 46791299 h 524"/>
                  <a:gd name="T4" fmla="*/ 67678707 w 609"/>
                  <a:gd name="T5" fmla="*/ 27554619 h 524"/>
                  <a:gd name="T6" fmla="*/ 66772909 w 609"/>
                  <a:gd name="T7" fmla="*/ 26645025 h 524"/>
                  <a:gd name="T8" fmla="*/ 65867111 w 609"/>
                  <a:gd name="T9" fmla="*/ 26645025 h 524"/>
                  <a:gd name="T10" fmla="*/ 64961313 w 609"/>
                  <a:gd name="T11" fmla="*/ 25735070 h 524"/>
                  <a:gd name="T12" fmla="*/ 64055516 w 609"/>
                  <a:gd name="T13" fmla="*/ 25735070 h 524"/>
                  <a:gd name="T14" fmla="*/ 63149718 w 609"/>
                  <a:gd name="T15" fmla="*/ 24825476 h 524"/>
                  <a:gd name="T16" fmla="*/ 61338122 w 609"/>
                  <a:gd name="T17" fmla="*/ 24825476 h 524"/>
                  <a:gd name="T18" fmla="*/ 60431965 w 609"/>
                  <a:gd name="T19" fmla="*/ 24825476 h 524"/>
                  <a:gd name="T20" fmla="*/ 59526167 w 609"/>
                  <a:gd name="T21" fmla="*/ 23005566 h 524"/>
                  <a:gd name="T22" fmla="*/ 58620369 w 609"/>
                  <a:gd name="T23" fmla="*/ 21055868 h 524"/>
                  <a:gd name="T24" fmla="*/ 57714571 w 609"/>
                  <a:gd name="T25" fmla="*/ 19236319 h 524"/>
                  <a:gd name="T26" fmla="*/ 56808774 w 609"/>
                  <a:gd name="T27" fmla="*/ 17416769 h 524"/>
                  <a:gd name="T28" fmla="*/ 21998871 w 609"/>
                  <a:gd name="T29" fmla="*/ 17416769 h 524"/>
                  <a:gd name="T30" fmla="*/ 21093073 w 609"/>
                  <a:gd name="T31" fmla="*/ 19236319 h 524"/>
                  <a:gd name="T32" fmla="*/ 20187276 w 609"/>
                  <a:gd name="T33" fmla="*/ 21055868 h 524"/>
                  <a:gd name="T34" fmla="*/ 19281478 w 609"/>
                  <a:gd name="T35" fmla="*/ 23005566 h 524"/>
                  <a:gd name="T36" fmla="*/ 18375680 w 609"/>
                  <a:gd name="T37" fmla="*/ 24825476 h 524"/>
                  <a:gd name="T38" fmla="*/ 17469523 w 609"/>
                  <a:gd name="T39" fmla="*/ 24825476 h 524"/>
                  <a:gd name="T40" fmla="*/ 15657927 w 609"/>
                  <a:gd name="T41" fmla="*/ 24825476 h 524"/>
                  <a:gd name="T42" fmla="*/ 14622627 w 609"/>
                  <a:gd name="T43" fmla="*/ 25735070 h 524"/>
                  <a:gd name="T44" fmla="*/ 13716829 w 609"/>
                  <a:gd name="T45" fmla="*/ 25735070 h 524"/>
                  <a:gd name="T46" fmla="*/ 12811031 w 609"/>
                  <a:gd name="T47" fmla="*/ 26645025 h 524"/>
                  <a:gd name="T48" fmla="*/ 11905233 w 609"/>
                  <a:gd name="T49" fmla="*/ 26645025 h 524"/>
                  <a:gd name="T50" fmla="*/ 10999436 w 609"/>
                  <a:gd name="T51" fmla="*/ 27554619 h 524"/>
                  <a:gd name="T52" fmla="*/ 18375680 w 609"/>
                  <a:gd name="T53" fmla="*/ 46791299 h 524"/>
                  <a:gd name="T54" fmla="*/ 18375680 w 609"/>
                  <a:gd name="T55" fmla="*/ 54199644 h 524"/>
                  <a:gd name="T56" fmla="*/ 12811031 w 609"/>
                  <a:gd name="T57" fmla="*/ 18326364 h 524"/>
                  <a:gd name="T58" fmla="*/ 65867111 w 609"/>
                  <a:gd name="T59" fmla="*/ 18326364 h 524"/>
                  <a:gd name="T60" fmla="*/ 60431965 w 609"/>
                  <a:gd name="T61" fmla="*/ 54199644 h 524"/>
                  <a:gd name="T62" fmla="*/ 25622062 w 609"/>
                  <a:gd name="T63" fmla="*/ 45881344 h 524"/>
                  <a:gd name="T64" fmla="*/ 36621498 w 609"/>
                  <a:gd name="T65" fmla="*/ 33013628 h 524"/>
                  <a:gd name="T66" fmla="*/ 42186147 w 609"/>
                  <a:gd name="T67" fmla="*/ 33013628 h 524"/>
                  <a:gd name="T68" fmla="*/ 53056080 w 609"/>
                  <a:gd name="T69" fmla="*/ 45881344 h 524"/>
                  <a:gd name="T70" fmla="*/ 53961878 w 609"/>
                  <a:gd name="T71" fmla="*/ 47700893 h 524"/>
                  <a:gd name="T72" fmla="*/ 47620933 w 609"/>
                  <a:gd name="T73" fmla="*/ 50560546 h 524"/>
                  <a:gd name="T74" fmla="*/ 43091945 w 609"/>
                  <a:gd name="T75" fmla="*/ 44971389 h 524"/>
                  <a:gd name="T76" fmla="*/ 39339251 w 609"/>
                  <a:gd name="T77" fmla="*/ 67976954 h 524"/>
                  <a:gd name="T78" fmla="*/ 35715700 w 609"/>
                  <a:gd name="T79" fmla="*/ 44971389 h 524"/>
                  <a:gd name="T80" fmla="*/ 31186711 w 609"/>
                  <a:gd name="T81" fmla="*/ 50560546 h 524"/>
                  <a:gd name="T82" fmla="*/ 24716265 w 609"/>
                  <a:gd name="T83" fmla="*/ 47700893 h 52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9" h="524">
                    <a:moveTo>
                      <a:pt x="467" y="417"/>
                    </a:moveTo>
                    <a:lnTo>
                      <a:pt x="467" y="417"/>
                    </a:lnTo>
                    <a:cubicBezTo>
                      <a:pt x="446" y="417"/>
                      <a:pt x="439" y="403"/>
                      <a:pt x="439" y="389"/>
                    </a:cubicBezTo>
                    <a:cubicBezTo>
                      <a:pt x="439" y="375"/>
                      <a:pt x="446" y="360"/>
                      <a:pt x="467" y="360"/>
                    </a:cubicBezTo>
                    <a:cubicBezTo>
                      <a:pt x="509" y="360"/>
                      <a:pt x="552" y="325"/>
                      <a:pt x="552" y="276"/>
                    </a:cubicBezTo>
                    <a:cubicBezTo>
                      <a:pt x="552" y="247"/>
                      <a:pt x="537" y="226"/>
                      <a:pt x="523" y="212"/>
                    </a:cubicBezTo>
                    <a:cubicBezTo>
                      <a:pt x="516" y="212"/>
                      <a:pt x="516" y="212"/>
                      <a:pt x="516" y="205"/>
                    </a:cubicBezTo>
                    <a:lnTo>
                      <a:pt x="509" y="205"/>
                    </a:lnTo>
                    <a:lnTo>
                      <a:pt x="502" y="198"/>
                    </a:lnTo>
                    <a:lnTo>
                      <a:pt x="495" y="198"/>
                    </a:lnTo>
                    <a:cubicBezTo>
                      <a:pt x="495" y="198"/>
                      <a:pt x="488" y="198"/>
                      <a:pt x="488" y="191"/>
                    </a:cubicBezTo>
                    <a:cubicBezTo>
                      <a:pt x="481" y="191"/>
                      <a:pt x="481" y="191"/>
                      <a:pt x="481" y="191"/>
                    </a:cubicBezTo>
                    <a:cubicBezTo>
                      <a:pt x="481" y="191"/>
                      <a:pt x="481" y="191"/>
                      <a:pt x="474" y="191"/>
                    </a:cubicBezTo>
                    <a:cubicBezTo>
                      <a:pt x="467" y="191"/>
                      <a:pt x="467" y="191"/>
                      <a:pt x="467" y="191"/>
                    </a:cubicBezTo>
                    <a:lnTo>
                      <a:pt x="460" y="191"/>
                    </a:lnTo>
                    <a:cubicBezTo>
                      <a:pt x="460" y="184"/>
                      <a:pt x="460" y="184"/>
                      <a:pt x="460" y="177"/>
                    </a:cubicBezTo>
                    <a:cubicBezTo>
                      <a:pt x="460" y="169"/>
                      <a:pt x="453" y="169"/>
                      <a:pt x="453" y="162"/>
                    </a:cubicBezTo>
                    <a:cubicBezTo>
                      <a:pt x="453" y="155"/>
                      <a:pt x="453" y="155"/>
                      <a:pt x="446" y="148"/>
                    </a:cubicBezTo>
                    <a:cubicBezTo>
                      <a:pt x="446" y="141"/>
                      <a:pt x="446" y="141"/>
                      <a:pt x="439" y="134"/>
                    </a:cubicBezTo>
                    <a:cubicBezTo>
                      <a:pt x="410" y="92"/>
                      <a:pt x="361" y="56"/>
                      <a:pt x="304" y="56"/>
                    </a:cubicBezTo>
                    <a:cubicBezTo>
                      <a:pt x="248" y="56"/>
                      <a:pt x="198" y="92"/>
                      <a:pt x="170" y="134"/>
                    </a:cubicBezTo>
                    <a:cubicBezTo>
                      <a:pt x="163" y="141"/>
                      <a:pt x="163" y="141"/>
                      <a:pt x="163" y="148"/>
                    </a:cubicBezTo>
                    <a:cubicBezTo>
                      <a:pt x="156" y="155"/>
                      <a:pt x="156" y="155"/>
                      <a:pt x="156" y="162"/>
                    </a:cubicBezTo>
                    <a:cubicBezTo>
                      <a:pt x="156" y="169"/>
                      <a:pt x="149" y="169"/>
                      <a:pt x="149" y="177"/>
                    </a:cubicBezTo>
                    <a:cubicBezTo>
                      <a:pt x="149" y="184"/>
                      <a:pt x="149" y="184"/>
                      <a:pt x="149" y="191"/>
                    </a:cubicBezTo>
                    <a:lnTo>
                      <a:pt x="142" y="191"/>
                    </a:lnTo>
                    <a:cubicBezTo>
                      <a:pt x="142" y="191"/>
                      <a:pt x="142" y="191"/>
                      <a:pt x="135" y="191"/>
                    </a:cubicBezTo>
                    <a:cubicBezTo>
                      <a:pt x="128" y="191"/>
                      <a:pt x="128" y="191"/>
                      <a:pt x="128" y="191"/>
                    </a:cubicBezTo>
                    <a:cubicBezTo>
                      <a:pt x="128" y="191"/>
                      <a:pt x="128" y="191"/>
                      <a:pt x="121" y="191"/>
                    </a:cubicBezTo>
                    <a:cubicBezTo>
                      <a:pt x="121" y="198"/>
                      <a:pt x="113" y="198"/>
                      <a:pt x="113" y="198"/>
                    </a:cubicBezTo>
                    <a:lnTo>
                      <a:pt x="106" y="198"/>
                    </a:lnTo>
                    <a:lnTo>
                      <a:pt x="99" y="205"/>
                    </a:lnTo>
                    <a:lnTo>
                      <a:pt x="92" y="205"/>
                    </a:lnTo>
                    <a:cubicBezTo>
                      <a:pt x="92" y="212"/>
                      <a:pt x="92" y="212"/>
                      <a:pt x="85" y="212"/>
                    </a:cubicBezTo>
                    <a:cubicBezTo>
                      <a:pt x="71" y="226"/>
                      <a:pt x="57" y="247"/>
                      <a:pt x="57" y="276"/>
                    </a:cubicBezTo>
                    <a:cubicBezTo>
                      <a:pt x="57" y="325"/>
                      <a:pt x="99" y="360"/>
                      <a:pt x="142" y="360"/>
                    </a:cubicBezTo>
                    <a:cubicBezTo>
                      <a:pt x="163" y="360"/>
                      <a:pt x="170" y="375"/>
                      <a:pt x="170" y="389"/>
                    </a:cubicBezTo>
                    <a:cubicBezTo>
                      <a:pt x="170" y="403"/>
                      <a:pt x="163" y="417"/>
                      <a:pt x="142" y="417"/>
                    </a:cubicBezTo>
                    <a:cubicBezTo>
                      <a:pt x="64" y="417"/>
                      <a:pt x="0" y="353"/>
                      <a:pt x="0" y="276"/>
                    </a:cubicBezTo>
                    <a:cubicBezTo>
                      <a:pt x="0" y="212"/>
                      <a:pt x="43" y="155"/>
                      <a:pt x="99" y="141"/>
                    </a:cubicBezTo>
                    <a:cubicBezTo>
                      <a:pt x="135" y="56"/>
                      <a:pt x="212" y="0"/>
                      <a:pt x="304" y="0"/>
                    </a:cubicBezTo>
                    <a:cubicBezTo>
                      <a:pt x="396" y="0"/>
                      <a:pt x="474" y="56"/>
                      <a:pt x="509" y="141"/>
                    </a:cubicBezTo>
                    <a:cubicBezTo>
                      <a:pt x="566" y="155"/>
                      <a:pt x="608" y="212"/>
                      <a:pt x="608" y="276"/>
                    </a:cubicBezTo>
                    <a:cubicBezTo>
                      <a:pt x="608" y="353"/>
                      <a:pt x="545" y="417"/>
                      <a:pt x="467" y="417"/>
                    </a:cubicBezTo>
                    <a:close/>
                    <a:moveTo>
                      <a:pt x="198" y="353"/>
                    </a:moveTo>
                    <a:lnTo>
                      <a:pt x="198" y="353"/>
                    </a:lnTo>
                    <a:cubicBezTo>
                      <a:pt x="283" y="254"/>
                      <a:pt x="283" y="254"/>
                      <a:pt x="283" y="254"/>
                    </a:cubicBezTo>
                    <a:cubicBezTo>
                      <a:pt x="290" y="254"/>
                      <a:pt x="297" y="247"/>
                      <a:pt x="304" y="247"/>
                    </a:cubicBezTo>
                    <a:cubicBezTo>
                      <a:pt x="311" y="247"/>
                      <a:pt x="318" y="254"/>
                      <a:pt x="326" y="254"/>
                    </a:cubicBezTo>
                    <a:cubicBezTo>
                      <a:pt x="410" y="353"/>
                      <a:pt x="410" y="353"/>
                      <a:pt x="410" y="353"/>
                    </a:cubicBezTo>
                    <a:cubicBezTo>
                      <a:pt x="417" y="353"/>
                      <a:pt x="417" y="360"/>
                      <a:pt x="417" y="367"/>
                    </a:cubicBezTo>
                    <a:cubicBezTo>
                      <a:pt x="417" y="389"/>
                      <a:pt x="403" y="396"/>
                      <a:pt x="389" y="396"/>
                    </a:cubicBezTo>
                    <a:cubicBezTo>
                      <a:pt x="382" y="396"/>
                      <a:pt x="375" y="396"/>
                      <a:pt x="368" y="389"/>
                    </a:cubicBezTo>
                    <a:cubicBezTo>
                      <a:pt x="333" y="346"/>
                      <a:pt x="333" y="346"/>
                      <a:pt x="333" y="346"/>
                    </a:cubicBezTo>
                    <a:cubicBezTo>
                      <a:pt x="333" y="495"/>
                      <a:pt x="333" y="495"/>
                      <a:pt x="333" y="495"/>
                    </a:cubicBezTo>
                    <a:cubicBezTo>
                      <a:pt x="333" y="509"/>
                      <a:pt x="318" y="523"/>
                      <a:pt x="304" y="523"/>
                    </a:cubicBezTo>
                    <a:cubicBezTo>
                      <a:pt x="290" y="523"/>
                      <a:pt x="276" y="509"/>
                      <a:pt x="276" y="495"/>
                    </a:cubicBezTo>
                    <a:cubicBezTo>
                      <a:pt x="276" y="346"/>
                      <a:pt x="276" y="346"/>
                      <a:pt x="276" y="346"/>
                    </a:cubicBezTo>
                    <a:cubicBezTo>
                      <a:pt x="241" y="389"/>
                      <a:pt x="241" y="389"/>
                      <a:pt x="241" y="389"/>
                    </a:cubicBezTo>
                    <a:cubicBezTo>
                      <a:pt x="234" y="396"/>
                      <a:pt x="226" y="396"/>
                      <a:pt x="219" y="396"/>
                    </a:cubicBezTo>
                    <a:cubicBezTo>
                      <a:pt x="205" y="396"/>
                      <a:pt x="191" y="389"/>
                      <a:pt x="191" y="367"/>
                    </a:cubicBezTo>
                    <a:cubicBezTo>
                      <a:pt x="191" y="360"/>
                      <a:pt x="191" y="353"/>
                      <a:pt x="198" y="35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64" name="Freeform 129"/>
              <p:cNvSpPr>
                <a:spLocks noChangeArrowheads="1"/>
              </p:cNvSpPr>
              <p:nvPr/>
            </p:nvSpPr>
            <p:spPr bwMode="auto">
              <a:xfrm>
                <a:off x="1912145" y="1250949"/>
                <a:ext cx="217488" cy="188913"/>
              </a:xfrm>
              <a:custGeom>
                <a:avLst/>
                <a:gdLst>
                  <a:gd name="T0" fmla="*/ 60039333 w 602"/>
                  <a:gd name="T1" fmla="*/ 54199644 h 524"/>
                  <a:gd name="T2" fmla="*/ 60039333 w 602"/>
                  <a:gd name="T3" fmla="*/ 46791299 h 524"/>
                  <a:gd name="T4" fmla="*/ 67348302 w 602"/>
                  <a:gd name="T5" fmla="*/ 27554619 h 524"/>
                  <a:gd name="T6" fmla="*/ 66434636 w 602"/>
                  <a:gd name="T7" fmla="*/ 26645025 h 524"/>
                  <a:gd name="T8" fmla="*/ 66434636 w 602"/>
                  <a:gd name="T9" fmla="*/ 26645025 h 524"/>
                  <a:gd name="T10" fmla="*/ 64607303 w 602"/>
                  <a:gd name="T11" fmla="*/ 25735070 h 524"/>
                  <a:gd name="T12" fmla="*/ 63693998 w 602"/>
                  <a:gd name="T13" fmla="*/ 25735070 h 524"/>
                  <a:gd name="T14" fmla="*/ 62780332 w 602"/>
                  <a:gd name="T15" fmla="*/ 24825476 h 524"/>
                  <a:gd name="T16" fmla="*/ 61866665 w 602"/>
                  <a:gd name="T17" fmla="*/ 24825476 h 524"/>
                  <a:gd name="T18" fmla="*/ 60039333 w 602"/>
                  <a:gd name="T19" fmla="*/ 24825476 h 524"/>
                  <a:gd name="T20" fmla="*/ 60039333 w 602"/>
                  <a:gd name="T21" fmla="*/ 23005566 h 524"/>
                  <a:gd name="T22" fmla="*/ 59125666 w 602"/>
                  <a:gd name="T23" fmla="*/ 21055868 h 524"/>
                  <a:gd name="T24" fmla="*/ 58212000 w 602"/>
                  <a:gd name="T25" fmla="*/ 19236319 h 524"/>
                  <a:gd name="T26" fmla="*/ 57298334 w 602"/>
                  <a:gd name="T27" fmla="*/ 17416769 h 524"/>
                  <a:gd name="T28" fmla="*/ 21274806 w 602"/>
                  <a:gd name="T29" fmla="*/ 17416769 h 524"/>
                  <a:gd name="T30" fmla="*/ 20361140 w 602"/>
                  <a:gd name="T31" fmla="*/ 19236319 h 524"/>
                  <a:gd name="T32" fmla="*/ 19447473 w 602"/>
                  <a:gd name="T33" fmla="*/ 21055868 h 524"/>
                  <a:gd name="T34" fmla="*/ 19447473 w 602"/>
                  <a:gd name="T35" fmla="*/ 23005566 h 524"/>
                  <a:gd name="T36" fmla="*/ 18533807 w 602"/>
                  <a:gd name="T37" fmla="*/ 24825476 h 524"/>
                  <a:gd name="T38" fmla="*/ 16706474 w 602"/>
                  <a:gd name="T39" fmla="*/ 24825476 h 524"/>
                  <a:gd name="T40" fmla="*/ 15662387 w 602"/>
                  <a:gd name="T41" fmla="*/ 24825476 h 524"/>
                  <a:gd name="T42" fmla="*/ 14748721 w 602"/>
                  <a:gd name="T43" fmla="*/ 25735070 h 524"/>
                  <a:gd name="T44" fmla="*/ 13835055 w 602"/>
                  <a:gd name="T45" fmla="*/ 25735070 h 524"/>
                  <a:gd name="T46" fmla="*/ 12921388 w 602"/>
                  <a:gd name="T47" fmla="*/ 26645025 h 524"/>
                  <a:gd name="T48" fmla="*/ 12007722 w 602"/>
                  <a:gd name="T49" fmla="*/ 26645025 h 524"/>
                  <a:gd name="T50" fmla="*/ 11094056 w 602"/>
                  <a:gd name="T51" fmla="*/ 27554619 h 524"/>
                  <a:gd name="T52" fmla="*/ 18533807 w 602"/>
                  <a:gd name="T53" fmla="*/ 46791299 h 524"/>
                  <a:gd name="T54" fmla="*/ 18533807 w 602"/>
                  <a:gd name="T55" fmla="*/ 54199644 h 524"/>
                  <a:gd name="T56" fmla="*/ 12921388 w 602"/>
                  <a:gd name="T57" fmla="*/ 18326364 h 524"/>
                  <a:gd name="T58" fmla="*/ 65520970 w 602"/>
                  <a:gd name="T59" fmla="*/ 18326364 h 524"/>
                  <a:gd name="T60" fmla="*/ 60039333 w 602"/>
                  <a:gd name="T61" fmla="*/ 54199644 h 524"/>
                  <a:gd name="T62" fmla="*/ 28583776 w 602"/>
                  <a:gd name="T63" fmla="*/ 47700893 h 524"/>
                  <a:gd name="T64" fmla="*/ 31455196 w 602"/>
                  <a:gd name="T65" fmla="*/ 49650591 h 524"/>
                  <a:gd name="T66" fmla="*/ 36023527 w 602"/>
                  <a:gd name="T67" fmla="*/ 35873281 h 524"/>
                  <a:gd name="T68" fmla="*/ 43463279 w 602"/>
                  <a:gd name="T69" fmla="*/ 35873281 h 524"/>
                  <a:gd name="T70" fmla="*/ 48031249 w 602"/>
                  <a:gd name="T71" fmla="*/ 49650591 h 524"/>
                  <a:gd name="T72" fmla="*/ 50772248 w 602"/>
                  <a:gd name="T73" fmla="*/ 47700893 h 524"/>
                  <a:gd name="T74" fmla="*/ 53513248 w 602"/>
                  <a:gd name="T75" fmla="*/ 54199644 h 524"/>
                  <a:gd name="T76" fmla="*/ 42419192 w 602"/>
                  <a:gd name="T77" fmla="*/ 66157405 h 524"/>
                  <a:gd name="T78" fmla="*/ 39678193 w 602"/>
                  <a:gd name="T79" fmla="*/ 67976954 h 524"/>
                  <a:gd name="T80" fmla="*/ 36937194 w 602"/>
                  <a:gd name="T81" fmla="*/ 66157405 h 524"/>
                  <a:gd name="T82" fmla="*/ 25843138 w 602"/>
                  <a:gd name="T83" fmla="*/ 54199644 h 524"/>
                  <a:gd name="T84" fmla="*/ 28583776 w 602"/>
                  <a:gd name="T85" fmla="*/ 47700893 h 52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24">
                    <a:moveTo>
                      <a:pt x="460" y="417"/>
                    </a:moveTo>
                    <a:lnTo>
                      <a:pt x="460" y="417"/>
                    </a:lnTo>
                    <a:cubicBezTo>
                      <a:pt x="446" y="417"/>
                      <a:pt x="431" y="403"/>
                      <a:pt x="431" y="389"/>
                    </a:cubicBezTo>
                    <a:cubicBezTo>
                      <a:pt x="431" y="375"/>
                      <a:pt x="446" y="360"/>
                      <a:pt x="460" y="360"/>
                    </a:cubicBezTo>
                    <a:cubicBezTo>
                      <a:pt x="509" y="360"/>
                      <a:pt x="544" y="325"/>
                      <a:pt x="544" y="276"/>
                    </a:cubicBezTo>
                    <a:cubicBezTo>
                      <a:pt x="544" y="247"/>
                      <a:pt x="537" y="226"/>
                      <a:pt x="516" y="212"/>
                    </a:cubicBezTo>
                    <a:cubicBezTo>
                      <a:pt x="516" y="212"/>
                      <a:pt x="516" y="212"/>
                      <a:pt x="509" y="205"/>
                    </a:cubicBezTo>
                    <a:cubicBezTo>
                      <a:pt x="502" y="205"/>
                      <a:pt x="502" y="198"/>
                      <a:pt x="502" y="198"/>
                    </a:cubicBezTo>
                    <a:cubicBezTo>
                      <a:pt x="502" y="198"/>
                      <a:pt x="502" y="198"/>
                      <a:pt x="495" y="198"/>
                    </a:cubicBezTo>
                    <a:cubicBezTo>
                      <a:pt x="495" y="198"/>
                      <a:pt x="495" y="198"/>
                      <a:pt x="488" y="198"/>
                    </a:cubicBezTo>
                    <a:cubicBezTo>
                      <a:pt x="488" y="198"/>
                      <a:pt x="488" y="198"/>
                      <a:pt x="488" y="191"/>
                    </a:cubicBezTo>
                    <a:lnTo>
                      <a:pt x="481" y="191"/>
                    </a:lnTo>
                    <a:cubicBezTo>
                      <a:pt x="474" y="191"/>
                      <a:pt x="474" y="191"/>
                      <a:pt x="474" y="191"/>
                    </a:cubicBezTo>
                    <a:cubicBezTo>
                      <a:pt x="467" y="191"/>
                      <a:pt x="467" y="191"/>
                      <a:pt x="460" y="191"/>
                    </a:cubicBezTo>
                    <a:cubicBezTo>
                      <a:pt x="460" y="184"/>
                      <a:pt x="460" y="184"/>
                      <a:pt x="460" y="177"/>
                    </a:cubicBezTo>
                    <a:cubicBezTo>
                      <a:pt x="453" y="177"/>
                      <a:pt x="453" y="177"/>
                      <a:pt x="453" y="177"/>
                    </a:cubicBezTo>
                    <a:cubicBezTo>
                      <a:pt x="453" y="169"/>
                      <a:pt x="453" y="169"/>
                      <a:pt x="453" y="162"/>
                    </a:cubicBezTo>
                    <a:cubicBezTo>
                      <a:pt x="446" y="155"/>
                      <a:pt x="446" y="155"/>
                      <a:pt x="446" y="148"/>
                    </a:cubicBezTo>
                    <a:cubicBezTo>
                      <a:pt x="446" y="141"/>
                      <a:pt x="439" y="141"/>
                      <a:pt x="439" y="134"/>
                    </a:cubicBezTo>
                    <a:cubicBezTo>
                      <a:pt x="410" y="92"/>
                      <a:pt x="361" y="56"/>
                      <a:pt x="304" y="56"/>
                    </a:cubicBezTo>
                    <a:cubicBezTo>
                      <a:pt x="241" y="56"/>
                      <a:pt x="191" y="92"/>
                      <a:pt x="163" y="134"/>
                    </a:cubicBezTo>
                    <a:cubicBezTo>
                      <a:pt x="163" y="141"/>
                      <a:pt x="163" y="141"/>
                      <a:pt x="156" y="148"/>
                    </a:cubicBezTo>
                    <a:cubicBezTo>
                      <a:pt x="156" y="155"/>
                      <a:pt x="156" y="155"/>
                      <a:pt x="156" y="162"/>
                    </a:cubicBezTo>
                    <a:cubicBezTo>
                      <a:pt x="156" y="162"/>
                      <a:pt x="156" y="162"/>
                      <a:pt x="149" y="162"/>
                    </a:cubicBezTo>
                    <a:cubicBezTo>
                      <a:pt x="149" y="169"/>
                      <a:pt x="149" y="169"/>
                      <a:pt x="149" y="177"/>
                    </a:cubicBezTo>
                    <a:cubicBezTo>
                      <a:pt x="149" y="184"/>
                      <a:pt x="142" y="184"/>
                      <a:pt x="142" y="191"/>
                    </a:cubicBezTo>
                    <a:lnTo>
                      <a:pt x="135" y="191"/>
                    </a:lnTo>
                    <a:cubicBezTo>
                      <a:pt x="135" y="191"/>
                      <a:pt x="135" y="191"/>
                      <a:pt x="128" y="191"/>
                    </a:cubicBezTo>
                    <a:cubicBezTo>
                      <a:pt x="120" y="191"/>
                      <a:pt x="120" y="191"/>
                      <a:pt x="120" y="191"/>
                    </a:cubicBezTo>
                    <a:cubicBezTo>
                      <a:pt x="113" y="198"/>
                      <a:pt x="113" y="198"/>
                      <a:pt x="113" y="198"/>
                    </a:cubicBezTo>
                    <a:cubicBezTo>
                      <a:pt x="106" y="198"/>
                      <a:pt x="106" y="198"/>
                      <a:pt x="106" y="198"/>
                    </a:cubicBezTo>
                    <a:cubicBezTo>
                      <a:pt x="99" y="198"/>
                      <a:pt x="99" y="205"/>
                      <a:pt x="99" y="205"/>
                    </a:cubicBezTo>
                    <a:cubicBezTo>
                      <a:pt x="92" y="205"/>
                      <a:pt x="92" y="205"/>
                      <a:pt x="92" y="205"/>
                    </a:cubicBezTo>
                    <a:cubicBezTo>
                      <a:pt x="92" y="212"/>
                      <a:pt x="85" y="212"/>
                      <a:pt x="85" y="212"/>
                    </a:cubicBezTo>
                    <a:cubicBezTo>
                      <a:pt x="71" y="226"/>
                      <a:pt x="57" y="247"/>
                      <a:pt x="57" y="276"/>
                    </a:cubicBezTo>
                    <a:cubicBezTo>
                      <a:pt x="57" y="325"/>
                      <a:pt x="92" y="360"/>
                      <a:pt x="142" y="360"/>
                    </a:cubicBezTo>
                    <a:cubicBezTo>
                      <a:pt x="156" y="360"/>
                      <a:pt x="170" y="375"/>
                      <a:pt x="170" y="389"/>
                    </a:cubicBezTo>
                    <a:cubicBezTo>
                      <a:pt x="170" y="403"/>
                      <a:pt x="156" y="417"/>
                      <a:pt x="142" y="417"/>
                    </a:cubicBezTo>
                    <a:cubicBezTo>
                      <a:pt x="64" y="417"/>
                      <a:pt x="0" y="353"/>
                      <a:pt x="0" y="276"/>
                    </a:cubicBezTo>
                    <a:cubicBezTo>
                      <a:pt x="0" y="212"/>
                      <a:pt x="43" y="155"/>
                      <a:pt x="99" y="141"/>
                    </a:cubicBezTo>
                    <a:cubicBezTo>
                      <a:pt x="135" y="56"/>
                      <a:pt x="212" y="0"/>
                      <a:pt x="304" y="0"/>
                    </a:cubicBezTo>
                    <a:cubicBezTo>
                      <a:pt x="396" y="0"/>
                      <a:pt x="474" y="56"/>
                      <a:pt x="502" y="141"/>
                    </a:cubicBezTo>
                    <a:cubicBezTo>
                      <a:pt x="559" y="155"/>
                      <a:pt x="601" y="212"/>
                      <a:pt x="601" y="276"/>
                    </a:cubicBezTo>
                    <a:cubicBezTo>
                      <a:pt x="601" y="353"/>
                      <a:pt x="537" y="417"/>
                      <a:pt x="460" y="417"/>
                    </a:cubicBezTo>
                    <a:close/>
                    <a:moveTo>
                      <a:pt x="219" y="367"/>
                    </a:moveTo>
                    <a:lnTo>
                      <a:pt x="219" y="367"/>
                    </a:lnTo>
                    <a:cubicBezTo>
                      <a:pt x="226" y="367"/>
                      <a:pt x="233" y="375"/>
                      <a:pt x="241" y="382"/>
                    </a:cubicBezTo>
                    <a:cubicBezTo>
                      <a:pt x="276" y="417"/>
                      <a:pt x="276" y="417"/>
                      <a:pt x="276" y="417"/>
                    </a:cubicBezTo>
                    <a:cubicBezTo>
                      <a:pt x="276" y="276"/>
                      <a:pt x="276" y="276"/>
                      <a:pt x="276" y="276"/>
                    </a:cubicBezTo>
                    <a:cubicBezTo>
                      <a:pt x="276" y="262"/>
                      <a:pt x="283" y="247"/>
                      <a:pt x="304" y="247"/>
                    </a:cubicBezTo>
                    <a:cubicBezTo>
                      <a:pt x="318" y="247"/>
                      <a:pt x="333" y="262"/>
                      <a:pt x="333" y="276"/>
                    </a:cubicBezTo>
                    <a:cubicBezTo>
                      <a:pt x="333" y="417"/>
                      <a:pt x="333" y="417"/>
                      <a:pt x="333" y="417"/>
                    </a:cubicBezTo>
                    <a:cubicBezTo>
                      <a:pt x="368" y="382"/>
                      <a:pt x="368" y="382"/>
                      <a:pt x="368" y="382"/>
                    </a:cubicBezTo>
                    <a:cubicBezTo>
                      <a:pt x="368" y="375"/>
                      <a:pt x="375" y="367"/>
                      <a:pt x="389" y="367"/>
                    </a:cubicBezTo>
                    <a:cubicBezTo>
                      <a:pt x="403" y="367"/>
                      <a:pt x="417" y="382"/>
                      <a:pt x="417" y="396"/>
                    </a:cubicBezTo>
                    <a:cubicBezTo>
                      <a:pt x="417" y="403"/>
                      <a:pt x="410" y="410"/>
                      <a:pt x="410" y="417"/>
                    </a:cubicBezTo>
                    <a:cubicBezTo>
                      <a:pt x="325" y="509"/>
                      <a:pt x="325" y="509"/>
                      <a:pt x="325" y="509"/>
                    </a:cubicBezTo>
                    <a:cubicBezTo>
                      <a:pt x="318" y="516"/>
                      <a:pt x="311" y="523"/>
                      <a:pt x="304" y="523"/>
                    </a:cubicBezTo>
                    <a:cubicBezTo>
                      <a:pt x="290" y="523"/>
                      <a:pt x="283" y="516"/>
                      <a:pt x="283" y="509"/>
                    </a:cubicBezTo>
                    <a:cubicBezTo>
                      <a:pt x="198" y="417"/>
                      <a:pt x="198" y="417"/>
                      <a:pt x="198" y="417"/>
                    </a:cubicBezTo>
                    <a:cubicBezTo>
                      <a:pt x="191" y="410"/>
                      <a:pt x="191" y="403"/>
                      <a:pt x="191" y="396"/>
                    </a:cubicBezTo>
                    <a:cubicBezTo>
                      <a:pt x="191" y="382"/>
                      <a:pt x="198" y="367"/>
                      <a:pt x="219" y="367"/>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65" name="Freeform 130"/>
              <p:cNvSpPr>
                <a:spLocks noChangeArrowheads="1"/>
              </p:cNvSpPr>
              <p:nvPr/>
            </p:nvSpPr>
            <p:spPr bwMode="auto">
              <a:xfrm>
                <a:off x="1532733" y="1250949"/>
                <a:ext cx="217487" cy="177800"/>
              </a:xfrm>
              <a:custGeom>
                <a:avLst/>
                <a:gdLst>
                  <a:gd name="T0" fmla="*/ 60038695 w 602"/>
                  <a:gd name="T1" fmla="*/ 53584117 h 496"/>
                  <a:gd name="T2" fmla="*/ 60038695 w 602"/>
                  <a:gd name="T3" fmla="*/ 46259545 h 496"/>
                  <a:gd name="T4" fmla="*/ 67347631 w 602"/>
                  <a:gd name="T5" fmla="*/ 27241756 h 496"/>
                  <a:gd name="T6" fmla="*/ 66434330 w 602"/>
                  <a:gd name="T7" fmla="*/ 26342360 h 496"/>
                  <a:gd name="T8" fmla="*/ 65520668 w 602"/>
                  <a:gd name="T9" fmla="*/ 26342360 h 496"/>
                  <a:gd name="T10" fmla="*/ 64607006 w 602"/>
                  <a:gd name="T11" fmla="*/ 25442965 h 496"/>
                  <a:gd name="T12" fmla="*/ 63693344 w 602"/>
                  <a:gd name="T13" fmla="*/ 25442965 h 496"/>
                  <a:gd name="T14" fmla="*/ 62779682 w 602"/>
                  <a:gd name="T15" fmla="*/ 24543211 h 496"/>
                  <a:gd name="T16" fmla="*/ 61866020 w 602"/>
                  <a:gd name="T17" fmla="*/ 24543211 h 496"/>
                  <a:gd name="T18" fmla="*/ 60038695 w 602"/>
                  <a:gd name="T19" fmla="*/ 24543211 h 496"/>
                  <a:gd name="T20" fmla="*/ 59125033 w 602"/>
                  <a:gd name="T21" fmla="*/ 22744420 h 496"/>
                  <a:gd name="T22" fmla="*/ 59125033 w 602"/>
                  <a:gd name="T23" fmla="*/ 20816939 h 496"/>
                  <a:gd name="T24" fmla="*/ 58211371 w 602"/>
                  <a:gd name="T25" fmla="*/ 19017789 h 496"/>
                  <a:gd name="T26" fmla="*/ 57167289 w 602"/>
                  <a:gd name="T27" fmla="*/ 17218998 h 496"/>
                  <a:gd name="T28" fmla="*/ 21274708 w 602"/>
                  <a:gd name="T29" fmla="*/ 17218998 h 496"/>
                  <a:gd name="T30" fmla="*/ 20361046 w 602"/>
                  <a:gd name="T31" fmla="*/ 19017789 h 496"/>
                  <a:gd name="T32" fmla="*/ 19447384 w 602"/>
                  <a:gd name="T33" fmla="*/ 20816939 h 496"/>
                  <a:gd name="T34" fmla="*/ 18533722 w 602"/>
                  <a:gd name="T35" fmla="*/ 22744420 h 496"/>
                  <a:gd name="T36" fmla="*/ 18533722 w 602"/>
                  <a:gd name="T37" fmla="*/ 24543211 h 496"/>
                  <a:gd name="T38" fmla="*/ 16575978 w 602"/>
                  <a:gd name="T39" fmla="*/ 24543211 h 496"/>
                  <a:gd name="T40" fmla="*/ 15662315 w 602"/>
                  <a:gd name="T41" fmla="*/ 24543211 h 496"/>
                  <a:gd name="T42" fmla="*/ 14748653 w 602"/>
                  <a:gd name="T43" fmla="*/ 25442965 h 496"/>
                  <a:gd name="T44" fmla="*/ 13834991 w 602"/>
                  <a:gd name="T45" fmla="*/ 25442965 h 496"/>
                  <a:gd name="T46" fmla="*/ 12007667 w 602"/>
                  <a:gd name="T47" fmla="*/ 26342360 h 496"/>
                  <a:gd name="T48" fmla="*/ 12007667 w 602"/>
                  <a:gd name="T49" fmla="*/ 26342360 h 496"/>
                  <a:gd name="T50" fmla="*/ 11094005 w 602"/>
                  <a:gd name="T51" fmla="*/ 27241756 h 496"/>
                  <a:gd name="T52" fmla="*/ 18533722 w 602"/>
                  <a:gd name="T53" fmla="*/ 46259545 h 496"/>
                  <a:gd name="T54" fmla="*/ 18533722 w 602"/>
                  <a:gd name="T55" fmla="*/ 53584117 h 496"/>
                  <a:gd name="T56" fmla="*/ 12921329 w 602"/>
                  <a:gd name="T57" fmla="*/ 18118394 h 496"/>
                  <a:gd name="T58" fmla="*/ 65520668 w 602"/>
                  <a:gd name="T59" fmla="*/ 18118394 h 496"/>
                  <a:gd name="T60" fmla="*/ 60038695 w 602"/>
                  <a:gd name="T61" fmla="*/ 53584117 h 496"/>
                  <a:gd name="T62" fmla="*/ 29497307 w 602"/>
                  <a:gd name="T63" fmla="*/ 36365119 h 496"/>
                  <a:gd name="T64" fmla="*/ 31324631 w 602"/>
                  <a:gd name="T65" fmla="*/ 38164268 h 496"/>
                  <a:gd name="T66" fmla="*/ 46203704 w 602"/>
                  <a:gd name="T67" fmla="*/ 38164268 h 496"/>
                  <a:gd name="T68" fmla="*/ 48944691 w 602"/>
                  <a:gd name="T69" fmla="*/ 36365119 h 496"/>
                  <a:gd name="T70" fmla="*/ 51685677 w 602"/>
                  <a:gd name="T71" fmla="*/ 42661604 h 496"/>
                  <a:gd name="T72" fmla="*/ 44376380 w 602"/>
                  <a:gd name="T73" fmla="*/ 49986176 h 496"/>
                  <a:gd name="T74" fmla="*/ 51685677 w 602"/>
                  <a:gd name="T75" fmla="*/ 57182057 h 496"/>
                  <a:gd name="T76" fmla="*/ 48944691 w 602"/>
                  <a:gd name="T77" fmla="*/ 63607233 h 496"/>
                  <a:gd name="T78" fmla="*/ 46203704 w 602"/>
                  <a:gd name="T79" fmla="*/ 61679752 h 496"/>
                  <a:gd name="T80" fmla="*/ 31324631 w 602"/>
                  <a:gd name="T81" fmla="*/ 61679752 h 496"/>
                  <a:gd name="T82" fmla="*/ 29497307 w 602"/>
                  <a:gd name="T83" fmla="*/ 63607233 h 496"/>
                  <a:gd name="T84" fmla="*/ 26756320 w 602"/>
                  <a:gd name="T85" fmla="*/ 57182057 h 496"/>
                  <a:gd name="T86" fmla="*/ 34196037 w 602"/>
                  <a:gd name="T87" fmla="*/ 49986176 h 496"/>
                  <a:gd name="T88" fmla="*/ 26756320 w 602"/>
                  <a:gd name="T89" fmla="*/ 42661604 h 496"/>
                  <a:gd name="T90" fmla="*/ 29497307 w 602"/>
                  <a:gd name="T91" fmla="*/ 36365119 h 49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02" h="496">
                    <a:moveTo>
                      <a:pt x="460" y="417"/>
                    </a:moveTo>
                    <a:lnTo>
                      <a:pt x="460" y="417"/>
                    </a:lnTo>
                    <a:cubicBezTo>
                      <a:pt x="446" y="417"/>
                      <a:pt x="431" y="403"/>
                      <a:pt x="431" y="389"/>
                    </a:cubicBezTo>
                    <a:cubicBezTo>
                      <a:pt x="431" y="375"/>
                      <a:pt x="446" y="360"/>
                      <a:pt x="460" y="360"/>
                    </a:cubicBezTo>
                    <a:cubicBezTo>
                      <a:pt x="509" y="360"/>
                      <a:pt x="544" y="325"/>
                      <a:pt x="544" y="276"/>
                    </a:cubicBezTo>
                    <a:cubicBezTo>
                      <a:pt x="544" y="247"/>
                      <a:pt x="530" y="226"/>
                      <a:pt x="516" y="212"/>
                    </a:cubicBezTo>
                    <a:cubicBezTo>
                      <a:pt x="516" y="212"/>
                      <a:pt x="509" y="212"/>
                      <a:pt x="509" y="205"/>
                    </a:cubicBezTo>
                    <a:cubicBezTo>
                      <a:pt x="509" y="205"/>
                      <a:pt x="509" y="205"/>
                      <a:pt x="502" y="205"/>
                    </a:cubicBezTo>
                    <a:cubicBezTo>
                      <a:pt x="502" y="205"/>
                      <a:pt x="502" y="198"/>
                      <a:pt x="495" y="198"/>
                    </a:cubicBezTo>
                    <a:cubicBezTo>
                      <a:pt x="495" y="198"/>
                      <a:pt x="495" y="198"/>
                      <a:pt x="488" y="198"/>
                    </a:cubicBezTo>
                    <a:cubicBezTo>
                      <a:pt x="488" y="198"/>
                      <a:pt x="488" y="198"/>
                      <a:pt x="481" y="191"/>
                    </a:cubicBezTo>
                    <a:cubicBezTo>
                      <a:pt x="481" y="191"/>
                      <a:pt x="481" y="191"/>
                      <a:pt x="474" y="191"/>
                    </a:cubicBezTo>
                    <a:cubicBezTo>
                      <a:pt x="467" y="191"/>
                      <a:pt x="467" y="191"/>
                      <a:pt x="467" y="191"/>
                    </a:cubicBezTo>
                    <a:lnTo>
                      <a:pt x="460" y="191"/>
                    </a:lnTo>
                    <a:cubicBezTo>
                      <a:pt x="460" y="184"/>
                      <a:pt x="453" y="184"/>
                      <a:pt x="453" y="177"/>
                    </a:cubicBezTo>
                    <a:cubicBezTo>
                      <a:pt x="453" y="169"/>
                      <a:pt x="453" y="169"/>
                      <a:pt x="453" y="162"/>
                    </a:cubicBezTo>
                    <a:cubicBezTo>
                      <a:pt x="446" y="162"/>
                      <a:pt x="446" y="162"/>
                      <a:pt x="446" y="162"/>
                    </a:cubicBezTo>
                    <a:cubicBezTo>
                      <a:pt x="446" y="155"/>
                      <a:pt x="446" y="155"/>
                      <a:pt x="446" y="148"/>
                    </a:cubicBezTo>
                    <a:cubicBezTo>
                      <a:pt x="438" y="141"/>
                      <a:pt x="438" y="141"/>
                      <a:pt x="438" y="134"/>
                    </a:cubicBezTo>
                    <a:cubicBezTo>
                      <a:pt x="410" y="92"/>
                      <a:pt x="361" y="56"/>
                      <a:pt x="297" y="56"/>
                    </a:cubicBezTo>
                    <a:cubicBezTo>
                      <a:pt x="240" y="56"/>
                      <a:pt x="191" y="92"/>
                      <a:pt x="163" y="134"/>
                    </a:cubicBezTo>
                    <a:cubicBezTo>
                      <a:pt x="163" y="141"/>
                      <a:pt x="156" y="141"/>
                      <a:pt x="156" y="148"/>
                    </a:cubicBezTo>
                    <a:cubicBezTo>
                      <a:pt x="156" y="155"/>
                      <a:pt x="156" y="155"/>
                      <a:pt x="149" y="162"/>
                    </a:cubicBezTo>
                    <a:cubicBezTo>
                      <a:pt x="149" y="169"/>
                      <a:pt x="149" y="169"/>
                      <a:pt x="149" y="177"/>
                    </a:cubicBezTo>
                    <a:cubicBezTo>
                      <a:pt x="149" y="177"/>
                      <a:pt x="149" y="177"/>
                      <a:pt x="142" y="177"/>
                    </a:cubicBezTo>
                    <a:cubicBezTo>
                      <a:pt x="142" y="184"/>
                      <a:pt x="142" y="184"/>
                      <a:pt x="142" y="191"/>
                    </a:cubicBezTo>
                    <a:cubicBezTo>
                      <a:pt x="135" y="191"/>
                      <a:pt x="135" y="191"/>
                      <a:pt x="127" y="191"/>
                    </a:cubicBezTo>
                    <a:cubicBezTo>
                      <a:pt x="127" y="191"/>
                      <a:pt x="127" y="191"/>
                      <a:pt x="120" y="191"/>
                    </a:cubicBezTo>
                    <a:lnTo>
                      <a:pt x="113" y="191"/>
                    </a:lnTo>
                    <a:cubicBezTo>
                      <a:pt x="113" y="198"/>
                      <a:pt x="113" y="198"/>
                      <a:pt x="113" y="198"/>
                    </a:cubicBezTo>
                    <a:cubicBezTo>
                      <a:pt x="106" y="198"/>
                      <a:pt x="106" y="198"/>
                      <a:pt x="106" y="198"/>
                    </a:cubicBezTo>
                    <a:cubicBezTo>
                      <a:pt x="99" y="198"/>
                      <a:pt x="99" y="198"/>
                      <a:pt x="99" y="198"/>
                    </a:cubicBezTo>
                    <a:cubicBezTo>
                      <a:pt x="99" y="198"/>
                      <a:pt x="99" y="205"/>
                      <a:pt x="92" y="205"/>
                    </a:cubicBezTo>
                    <a:cubicBezTo>
                      <a:pt x="85" y="212"/>
                      <a:pt x="85" y="212"/>
                      <a:pt x="85" y="212"/>
                    </a:cubicBezTo>
                    <a:cubicBezTo>
                      <a:pt x="64" y="226"/>
                      <a:pt x="57" y="247"/>
                      <a:pt x="57" y="276"/>
                    </a:cubicBezTo>
                    <a:cubicBezTo>
                      <a:pt x="57" y="325"/>
                      <a:pt x="92" y="360"/>
                      <a:pt x="142" y="360"/>
                    </a:cubicBezTo>
                    <a:cubicBezTo>
                      <a:pt x="156" y="360"/>
                      <a:pt x="170" y="375"/>
                      <a:pt x="170" y="389"/>
                    </a:cubicBezTo>
                    <a:cubicBezTo>
                      <a:pt x="170" y="403"/>
                      <a:pt x="156" y="417"/>
                      <a:pt x="142" y="417"/>
                    </a:cubicBezTo>
                    <a:cubicBezTo>
                      <a:pt x="64" y="417"/>
                      <a:pt x="0" y="353"/>
                      <a:pt x="0" y="276"/>
                    </a:cubicBezTo>
                    <a:cubicBezTo>
                      <a:pt x="0" y="212"/>
                      <a:pt x="43" y="155"/>
                      <a:pt x="99" y="141"/>
                    </a:cubicBezTo>
                    <a:cubicBezTo>
                      <a:pt x="127" y="56"/>
                      <a:pt x="205" y="0"/>
                      <a:pt x="297" y="0"/>
                    </a:cubicBezTo>
                    <a:cubicBezTo>
                      <a:pt x="389" y="0"/>
                      <a:pt x="467" y="56"/>
                      <a:pt x="502" y="141"/>
                    </a:cubicBezTo>
                    <a:cubicBezTo>
                      <a:pt x="559" y="155"/>
                      <a:pt x="601" y="212"/>
                      <a:pt x="601" y="276"/>
                    </a:cubicBezTo>
                    <a:cubicBezTo>
                      <a:pt x="601" y="353"/>
                      <a:pt x="537" y="417"/>
                      <a:pt x="460" y="417"/>
                    </a:cubicBezTo>
                    <a:close/>
                    <a:moveTo>
                      <a:pt x="226" y="283"/>
                    </a:moveTo>
                    <a:lnTo>
                      <a:pt x="226" y="283"/>
                    </a:lnTo>
                    <a:cubicBezTo>
                      <a:pt x="233" y="283"/>
                      <a:pt x="240" y="290"/>
                      <a:pt x="240" y="297"/>
                    </a:cubicBezTo>
                    <a:cubicBezTo>
                      <a:pt x="297" y="346"/>
                      <a:pt x="297" y="346"/>
                      <a:pt x="297" y="346"/>
                    </a:cubicBezTo>
                    <a:cubicBezTo>
                      <a:pt x="354" y="297"/>
                      <a:pt x="354" y="297"/>
                      <a:pt x="354" y="297"/>
                    </a:cubicBezTo>
                    <a:cubicBezTo>
                      <a:pt x="361" y="290"/>
                      <a:pt x="368" y="283"/>
                      <a:pt x="375" y="283"/>
                    </a:cubicBezTo>
                    <a:cubicBezTo>
                      <a:pt x="389" y="283"/>
                      <a:pt x="403" y="297"/>
                      <a:pt x="403" y="311"/>
                    </a:cubicBezTo>
                    <a:cubicBezTo>
                      <a:pt x="403" y="318"/>
                      <a:pt x="403" y="325"/>
                      <a:pt x="396" y="332"/>
                    </a:cubicBezTo>
                    <a:cubicBezTo>
                      <a:pt x="340" y="389"/>
                      <a:pt x="340" y="389"/>
                      <a:pt x="340" y="389"/>
                    </a:cubicBezTo>
                    <a:cubicBezTo>
                      <a:pt x="396" y="445"/>
                      <a:pt x="396" y="445"/>
                      <a:pt x="396" y="445"/>
                    </a:cubicBezTo>
                    <a:cubicBezTo>
                      <a:pt x="403" y="452"/>
                      <a:pt x="403" y="459"/>
                      <a:pt x="403" y="466"/>
                    </a:cubicBezTo>
                    <a:cubicBezTo>
                      <a:pt x="403" y="480"/>
                      <a:pt x="389" y="495"/>
                      <a:pt x="375" y="495"/>
                    </a:cubicBezTo>
                    <a:cubicBezTo>
                      <a:pt x="368" y="495"/>
                      <a:pt x="361" y="488"/>
                      <a:pt x="354" y="480"/>
                    </a:cubicBezTo>
                    <a:cubicBezTo>
                      <a:pt x="297" y="431"/>
                      <a:pt x="297" y="431"/>
                      <a:pt x="297" y="431"/>
                    </a:cubicBezTo>
                    <a:cubicBezTo>
                      <a:pt x="240" y="480"/>
                      <a:pt x="240" y="480"/>
                      <a:pt x="240" y="480"/>
                    </a:cubicBezTo>
                    <a:cubicBezTo>
                      <a:pt x="240" y="488"/>
                      <a:pt x="233" y="495"/>
                      <a:pt x="226" y="495"/>
                    </a:cubicBezTo>
                    <a:cubicBezTo>
                      <a:pt x="205" y="495"/>
                      <a:pt x="198" y="480"/>
                      <a:pt x="198" y="466"/>
                    </a:cubicBezTo>
                    <a:cubicBezTo>
                      <a:pt x="198" y="459"/>
                      <a:pt x="198" y="452"/>
                      <a:pt x="205" y="445"/>
                    </a:cubicBezTo>
                    <a:cubicBezTo>
                      <a:pt x="262" y="389"/>
                      <a:pt x="262" y="389"/>
                      <a:pt x="262" y="389"/>
                    </a:cubicBezTo>
                    <a:cubicBezTo>
                      <a:pt x="205" y="332"/>
                      <a:pt x="205" y="332"/>
                      <a:pt x="205" y="332"/>
                    </a:cubicBezTo>
                    <a:cubicBezTo>
                      <a:pt x="198" y="325"/>
                      <a:pt x="198" y="318"/>
                      <a:pt x="198" y="311"/>
                    </a:cubicBezTo>
                    <a:cubicBezTo>
                      <a:pt x="198" y="297"/>
                      <a:pt x="205" y="283"/>
                      <a:pt x="226" y="28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66" name="Freeform 131"/>
              <p:cNvSpPr>
                <a:spLocks noChangeArrowheads="1"/>
              </p:cNvSpPr>
              <p:nvPr/>
            </p:nvSpPr>
            <p:spPr bwMode="auto">
              <a:xfrm>
                <a:off x="1151733" y="1250949"/>
                <a:ext cx="219075" cy="177800"/>
              </a:xfrm>
              <a:custGeom>
                <a:avLst/>
                <a:gdLst>
                  <a:gd name="T0" fmla="*/ 60431965 w 609"/>
                  <a:gd name="T1" fmla="*/ 53584117 h 496"/>
                  <a:gd name="T2" fmla="*/ 60431965 w 609"/>
                  <a:gd name="T3" fmla="*/ 46259545 h 496"/>
                  <a:gd name="T4" fmla="*/ 67678707 w 609"/>
                  <a:gd name="T5" fmla="*/ 27241756 h 496"/>
                  <a:gd name="T6" fmla="*/ 66772909 w 609"/>
                  <a:gd name="T7" fmla="*/ 26342360 h 496"/>
                  <a:gd name="T8" fmla="*/ 65867111 w 609"/>
                  <a:gd name="T9" fmla="*/ 26342360 h 496"/>
                  <a:gd name="T10" fmla="*/ 64961313 w 609"/>
                  <a:gd name="T11" fmla="*/ 25442965 h 496"/>
                  <a:gd name="T12" fmla="*/ 64055516 w 609"/>
                  <a:gd name="T13" fmla="*/ 25442965 h 496"/>
                  <a:gd name="T14" fmla="*/ 63149718 w 609"/>
                  <a:gd name="T15" fmla="*/ 24543211 h 496"/>
                  <a:gd name="T16" fmla="*/ 61338122 w 609"/>
                  <a:gd name="T17" fmla="*/ 24543211 h 496"/>
                  <a:gd name="T18" fmla="*/ 60431965 w 609"/>
                  <a:gd name="T19" fmla="*/ 24543211 h 496"/>
                  <a:gd name="T20" fmla="*/ 59397024 w 609"/>
                  <a:gd name="T21" fmla="*/ 22744420 h 496"/>
                  <a:gd name="T22" fmla="*/ 58491226 w 609"/>
                  <a:gd name="T23" fmla="*/ 20816939 h 496"/>
                  <a:gd name="T24" fmla="*/ 57585069 w 609"/>
                  <a:gd name="T25" fmla="*/ 19017789 h 496"/>
                  <a:gd name="T26" fmla="*/ 56679271 w 609"/>
                  <a:gd name="T27" fmla="*/ 17218998 h 496"/>
                  <a:gd name="T28" fmla="*/ 21998871 w 609"/>
                  <a:gd name="T29" fmla="*/ 17218998 h 496"/>
                  <a:gd name="T30" fmla="*/ 21093073 w 609"/>
                  <a:gd name="T31" fmla="*/ 19017789 h 496"/>
                  <a:gd name="T32" fmla="*/ 20187276 w 609"/>
                  <a:gd name="T33" fmla="*/ 20816939 h 496"/>
                  <a:gd name="T34" fmla="*/ 19281478 w 609"/>
                  <a:gd name="T35" fmla="*/ 22744420 h 496"/>
                  <a:gd name="T36" fmla="*/ 18246178 w 609"/>
                  <a:gd name="T37" fmla="*/ 24543211 h 496"/>
                  <a:gd name="T38" fmla="*/ 17340380 w 609"/>
                  <a:gd name="T39" fmla="*/ 24543211 h 496"/>
                  <a:gd name="T40" fmla="*/ 15528425 w 609"/>
                  <a:gd name="T41" fmla="*/ 24543211 h 496"/>
                  <a:gd name="T42" fmla="*/ 14622627 w 609"/>
                  <a:gd name="T43" fmla="*/ 25442965 h 496"/>
                  <a:gd name="T44" fmla="*/ 13716829 w 609"/>
                  <a:gd name="T45" fmla="*/ 25442965 h 496"/>
                  <a:gd name="T46" fmla="*/ 12811031 w 609"/>
                  <a:gd name="T47" fmla="*/ 26342360 h 496"/>
                  <a:gd name="T48" fmla="*/ 11905233 w 609"/>
                  <a:gd name="T49" fmla="*/ 26342360 h 496"/>
                  <a:gd name="T50" fmla="*/ 10999436 w 609"/>
                  <a:gd name="T51" fmla="*/ 27241756 h 496"/>
                  <a:gd name="T52" fmla="*/ 18246178 w 609"/>
                  <a:gd name="T53" fmla="*/ 46259545 h 496"/>
                  <a:gd name="T54" fmla="*/ 18246178 w 609"/>
                  <a:gd name="T55" fmla="*/ 53584117 h 496"/>
                  <a:gd name="T56" fmla="*/ 12811031 w 609"/>
                  <a:gd name="T57" fmla="*/ 18118394 h 496"/>
                  <a:gd name="T58" fmla="*/ 65867111 w 609"/>
                  <a:gd name="T59" fmla="*/ 18118394 h 496"/>
                  <a:gd name="T60" fmla="*/ 60431965 w 609"/>
                  <a:gd name="T61" fmla="*/ 53584117 h 496"/>
                  <a:gd name="T62" fmla="*/ 29245613 w 609"/>
                  <a:gd name="T63" fmla="*/ 46259545 h 496"/>
                  <a:gd name="T64" fmla="*/ 31963007 w 609"/>
                  <a:gd name="T65" fmla="*/ 47159299 h 496"/>
                  <a:gd name="T66" fmla="*/ 49432889 w 609"/>
                  <a:gd name="T67" fmla="*/ 38164268 h 496"/>
                  <a:gd name="T68" fmla="*/ 56679271 w 609"/>
                  <a:gd name="T69" fmla="*/ 39963059 h 496"/>
                  <a:gd name="T70" fmla="*/ 42056644 w 609"/>
                  <a:gd name="T71" fmla="*/ 61679752 h 496"/>
                  <a:gd name="T72" fmla="*/ 36621498 w 609"/>
                  <a:gd name="T73" fmla="*/ 61679752 h 496"/>
                  <a:gd name="T74" fmla="*/ 27434018 w 609"/>
                  <a:gd name="T75" fmla="*/ 52684721 h 496"/>
                  <a:gd name="T76" fmla="*/ 25622062 w 609"/>
                  <a:gd name="T77" fmla="*/ 49986176 h 49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9" h="496">
                    <a:moveTo>
                      <a:pt x="467" y="417"/>
                    </a:moveTo>
                    <a:lnTo>
                      <a:pt x="467" y="417"/>
                    </a:lnTo>
                    <a:cubicBezTo>
                      <a:pt x="445" y="417"/>
                      <a:pt x="438" y="403"/>
                      <a:pt x="438" y="389"/>
                    </a:cubicBezTo>
                    <a:cubicBezTo>
                      <a:pt x="438" y="375"/>
                      <a:pt x="445" y="360"/>
                      <a:pt x="467" y="360"/>
                    </a:cubicBezTo>
                    <a:cubicBezTo>
                      <a:pt x="509" y="360"/>
                      <a:pt x="551" y="325"/>
                      <a:pt x="551" y="276"/>
                    </a:cubicBezTo>
                    <a:cubicBezTo>
                      <a:pt x="551" y="247"/>
                      <a:pt x="537" y="226"/>
                      <a:pt x="523" y="212"/>
                    </a:cubicBezTo>
                    <a:cubicBezTo>
                      <a:pt x="516" y="212"/>
                      <a:pt x="516" y="212"/>
                      <a:pt x="516" y="205"/>
                    </a:cubicBezTo>
                    <a:lnTo>
                      <a:pt x="509" y="205"/>
                    </a:lnTo>
                    <a:lnTo>
                      <a:pt x="502" y="198"/>
                    </a:lnTo>
                    <a:lnTo>
                      <a:pt x="495" y="198"/>
                    </a:lnTo>
                    <a:cubicBezTo>
                      <a:pt x="495" y="198"/>
                      <a:pt x="488" y="198"/>
                      <a:pt x="488" y="191"/>
                    </a:cubicBezTo>
                    <a:cubicBezTo>
                      <a:pt x="481" y="191"/>
                      <a:pt x="481" y="191"/>
                      <a:pt x="481" y="191"/>
                    </a:cubicBezTo>
                    <a:cubicBezTo>
                      <a:pt x="481" y="191"/>
                      <a:pt x="481" y="191"/>
                      <a:pt x="474" y="191"/>
                    </a:cubicBezTo>
                    <a:cubicBezTo>
                      <a:pt x="467" y="191"/>
                      <a:pt x="467" y="191"/>
                      <a:pt x="467" y="191"/>
                    </a:cubicBezTo>
                    <a:lnTo>
                      <a:pt x="459" y="191"/>
                    </a:lnTo>
                    <a:cubicBezTo>
                      <a:pt x="459" y="184"/>
                      <a:pt x="459" y="184"/>
                      <a:pt x="459" y="177"/>
                    </a:cubicBezTo>
                    <a:cubicBezTo>
                      <a:pt x="459" y="169"/>
                      <a:pt x="452" y="169"/>
                      <a:pt x="452" y="162"/>
                    </a:cubicBezTo>
                    <a:cubicBezTo>
                      <a:pt x="452" y="155"/>
                      <a:pt x="452" y="155"/>
                      <a:pt x="445" y="148"/>
                    </a:cubicBezTo>
                    <a:cubicBezTo>
                      <a:pt x="445" y="141"/>
                      <a:pt x="445" y="141"/>
                      <a:pt x="438" y="134"/>
                    </a:cubicBezTo>
                    <a:cubicBezTo>
                      <a:pt x="410" y="92"/>
                      <a:pt x="361" y="56"/>
                      <a:pt x="304" y="56"/>
                    </a:cubicBezTo>
                    <a:cubicBezTo>
                      <a:pt x="247" y="56"/>
                      <a:pt x="198" y="92"/>
                      <a:pt x="170" y="134"/>
                    </a:cubicBezTo>
                    <a:cubicBezTo>
                      <a:pt x="163" y="141"/>
                      <a:pt x="163" y="141"/>
                      <a:pt x="163" y="148"/>
                    </a:cubicBezTo>
                    <a:cubicBezTo>
                      <a:pt x="156" y="155"/>
                      <a:pt x="156" y="155"/>
                      <a:pt x="156" y="162"/>
                    </a:cubicBezTo>
                    <a:cubicBezTo>
                      <a:pt x="156" y="169"/>
                      <a:pt x="149" y="169"/>
                      <a:pt x="149" y="177"/>
                    </a:cubicBezTo>
                    <a:cubicBezTo>
                      <a:pt x="149" y="184"/>
                      <a:pt x="149" y="184"/>
                      <a:pt x="149" y="191"/>
                    </a:cubicBezTo>
                    <a:lnTo>
                      <a:pt x="141" y="191"/>
                    </a:lnTo>
                    <a:cubicBezTo>
                      <a:pt x="141" y="191"/>
                      <a:pt x="141" y="191"/>
                      <a:pt x="134" y="191"/>
                    </a:cubicBezTo>
                    <a:cubicBezTo>
                      <a:pt x="127" y="191"/>
                      <a:pt x="127" y="191"/>
                      <a:pt x="127" y="191"/>
                    </a:cubicBezTo>
                    <a:cubicBezTo>
                      <a:pt x="127" y="191"/>
                      <a:pt x="127" y="191"/>
                      <a:pt x="120" y="191"/>
                    </a:cubicBezTo>
                    <a:cubicBezTo>
                      <a:pt x="120" y="198"/>
                      <a:pt x="113" y="198"/>
                      <a:pt x="113" y="198"/>
                    </a:cubicBezTo>
                    <a:lnTo>
                      <a:pt x="106" y="198"/>
                    </a:lnTo>
                    <a:lnTo>
                      <a:pt x="99" y="205"/>
                    </a:lnTo>
                    <a:lnTo>
                      <a:pt x="92" y="205"/>
                    </a:lnTo>
                    <a:cubicBezTo>
                      <a:pt x="92" y="212"/>
                      <a:pt x="92" y="212"/>
                      <a:pt x="85" y="212"/>
                    </a:cubicBezTo>
                    <a:cubicBezTo>
                      <a:pt x="71" y="226"/>
                      <a:pt x="57" y="247"/>
                      <a:pt x="57" y="276"/>
                    </a:cubicBezTo>
                    <a:cubicBezTo>
                      <a:pt x="57" y="325"/>
                      <a:pt x="99" y="360"/>
                      <a:pt x="141" y="360"/>
                    </a:cubicBezTo>
                    <a:cubicBezTo>
                      <a:pt x="163" y="360"/>
                      <a:pt x="170" y="375"/>
                      <a:pt x="170" y="389"/>
                    </a:cubicBezTo>
                    <a:cubicBezTo>
                      <a:pt x="170" y="403"/>
                      <a:pt x="163" y="417"/>
                      <a:pt x="141" y="417"/>
                    </a:cubicBezTo>
                    <a:cubicBezTo>
                      <a:pt x="64" y="417"/>
                      <a:pt x="0" y="353"/>
                      <a:pt x="0" y="276"/>
                    </a:cubicBezTo>
                    <a:cubicBezTo>
                      <a:pt x="0" y="212"/>
                      <a:pt x="43" y="155"/>
                      <a:pt x="99" y="141"/>
                    </a:cubicBezTo>
                    <a:cubicBezTo>
                      <a:pt x="134" y="56"/>
                      <a:pt x="212" y="0"/>
                      <a:pt x="304" y="0"/>
                    </a:cubicBezTo>
                    <a:cubicBezTo>
                      <a:pt x="396" y="0"/>
                      <a:pt x="474" y="56"/>
                      <a:pt x="509" y="141"/>
                    </a:cubicBezTo>
                    <a:cubicBezTo>
                      <a:pt x="565" y="155"/>
                      <a:pt x="608" y="212"/>
                      <a:pt x="608" y="276"/>
                    </a:cubicBezTo>
                    <a:cubicBezTo>
                      <a:pt x="608" y="353"/>
                      <a:pt x="544" y="417"/>
                      <a:pt x="467" y="417"/>
                    </a:cubicBezTo>
                    <a:close/>
                    <a:moveTo>
                      <a:pt x="226" y="360"/>
                    </a:moveTo>
                    <a:lnTo>
                      <a:pt x="226" y="360"/>
                    </a:lnTo>
                    <a:cubicBezTo>
                      <a:pt x="233" y="360"/>
                      <a:pt x="240" y="360"/>
                      <a:pt x="247" y="367"/>
                    </a:cubicBezTo>
                    <a:cubicBezTo>
                      <a:pt x="297" y="417"/>
                      <a:pt x="297" y="417"/>
                      <a:pt x="297" y="417"/>
                    </a:cubicBezTo>
                    <a:cubicBezTo>
                      <a:pt x="382" y="297"/>
                      <a:pt x="382" y="297"/>
                      <a:pt x="382" y="297"/>
                    </a:cubicBezTo>
                    <a:cubicBezTo>
                      <a:pt x="389" y="290"/>
                      <a:pt x="396" y="283"/>
                      <a:pt x="410" y="283"/>
                    </a:cubicBezTo>
                    <a:cubicBezTo>
                      <a:pt x="424" y="283"/>
                      <a:pt x="438" y="297"/>
                      <a:pt x="438" y="311"/>
                    </a:cubicBezTo>
                    <a:cubicBezTo>
                      <a:pt x="438" y="318"/>
                      <a:pt x="431" y="325"/>
                      <a:pt x="431" y="332"/>
                    </a:cubicBezTo>
                    <a:cubicBezTo>
                      <a:pt x="325" y="480"/>
                      <a:pt x="325" y="480"/>
                      <a:pt x="325" y="480"/>
                    </a:cubicBezTo>
                    <a:cubicBezTo>
                      <a:pt x="325" y="488"/>
                      <a:pt x="311" y="495"/>
                      <a:pt x="304" y="495"/>
                    </a:cubicBezTo>
                    <a:cubicBezTo>
                      <a:pt x="297" y="495"/>
                      <a:pt x="290" y="488"/>
                      <a:pt x="283" y="480"/>
                    </a:cubicBezTo>
                    <a:cubicBezTo>
                      <a:pt x="212" y="410"/>
                      <a:pt x="212" y="410"/>
                      <a:pt x="212" y="410"/>
                    </a:cubicBezTo>
                    <a:cubicBezTo>
                      <a:pt x="205" y="403"/>
                      <a:pt x="198" y="396"/>
                      <a:pt x="198" y="389"/>
                    </a:cubicBezTo>
                    <a:cubicBezTo>
                      <a:pt x="198" y="375"/>
                      <a:pt x="212" y="360"/>
                      <a:pt x="226" y="360"/>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267" name="Freeform 132"/>
              <p:cNvSpPr>
                <a:spLocks noChangeArrowheads="1"/>
              </p:cNvSpPr>
              <p:nvPr/>
            </p:nvSpPr>
            <p:spPr bwMode="auto">
              <a:xfrm>
                <a:off x="772320" y="1250949"/>
                <a:ext cx="217488" cy="150813"/>
              </a:xfrm>
              <a:custGeom>
                <a:avLst/>
                <a:gdLst>
                  <a:gd name="T0" fmla="*/ 59908912 w 602"/>
                  <a:gd name="T1" fmla="*/ 54282578 h 418"/>
                  <a:gd name="T2" fmla="*/ 59908912 w 602"/>
                  <a:gd name="T3" fmla="*/ 54282578 h 418"/>
                  <a:gd name="T4" fmla="*/ 18403387 w 602"/>
                  <a:gd name="T5" fmla="*/ 54282578 h 418"/>
                  <a:gd name="T6" fmla="*/ 0 w 602"/>
                  <a:gd name="T7" fmla="*/ 35928130 h 418"/>
                  <a:gd name="T8" fmla="*/ 12921388 w 602"/>
                  <a:gd name="T9" fmla="*/ 18354447 h 418"/>
                  <a:gd name="T10" fmla="*/ 39678193 w 602"/>
                  <a:gd name="T11" fmla="*/ 0 h 418"/>
                  <a:gd name="T12" fmla="*/ 65520970 w 602"/>
                  <a:gd name="T13" fmla="*/ 18354447 h 418"/>
                  <a:gd name="T14" fmla="*/ 78442719 w 602"/>
                  <a:gd name="T15" fmla="*/ 35928130 h 418"/>
                  <a:gd name="T16" fmla="*/ 59908912 w 602"/>
                  <a:gd name="T17" fmla="*/ 54282578 h 418"/>
                  <a:gd name="T18" fmla="*/ 67348302 w 602"/>
                  <a:gd name="T19" fmla="*/ 27596975 h 418"/>
                  <a:gd name="T20" fmla="*/ 67348302 w 602"/>
                  <a:gd name="T21" fmla="*/ 27596975 h 418"/>
                  <a:gd name="T22" fmla="*/ 66434636 w 602"/>
                  <a:gd name="T23" fmla="*/ 26685603 h 418"/>
                  <a:gd name="T24" fmla="*/ 66434636 w 602"/>
                  <a:gd name="T25" fmla="*/ 26685603 h 418"/>
                  <a:gd name="T26" fmla="*/ 66434636 w 602"/>
                  <a:gd name="T27" fmla="*/ 26685603 h 418"/>
                  <a:gd name="T28" fmla="*/ 66434636 w 602"/>
                  <a:gd name="T29" fmla="*/ 26685603 h 418"/>
                  <a:gd name="T30" fmla="*/ 65520970 w 602"/>
                  <a:gd name="T31" fmla="*/ 25774591 h 418"/>
                  <a:gd name="T32" fmla="*/ 64607303 w 602"/>
                  <a:gd name="T33" fmla="*/ 25774591 h 418"/>
                  <a:gd name="T34" fmla="*/ 64607303 w 602"/>
                  <a:gd name="T35" fmla="*/ 25774591 h 418"/>
                  <a:gd name="T36" fmla="*/ 63693998 w 602"/>
                  <a:gd name="T37" fmla="*/ 25774591 h 418"/>
                  <a:gd name="T38" fmla="*/ 63693998 w 602"/>
                  <a:gd name="T39" fmla="*/ 24863219 h 418"/>
                  <a:gd name="T40" fmla="*/ 62780332 w 602"/>
                  <a:gd name="T41" fmla="*/ 24863219 h 418"/>
                  <a:gd name="T42" fmla="*/ 62780332 w 602"/>
                  <a:gd name="T43" fmla="*/ 24863219 h 418"/>
                  <a:gd name="T44" fmla="*/ 61866665 w 602"/>
                  <a:gd name="T45" fmla="*/ 24863219 h 418"/>
                  <a:gd name="T46" fmla="*/ 61866665 w 602"/>
                  <a:gd name="T47" fmla="*/ 24863219 h 418"/>
                  <a:gd name="T48" fmla="*/ 59908912 w 602"/>
                  <a:gd name="T49" fmla="*/ 24863219 h 418"/>
                  <a:gd name="T50" fmla="*/ 59908912 w 602"/>
                  <a:gd name="T51" fmla="*/ 24863219 h 418"/>
                  <a:gd name="T52" fmla="*/ 59908912 w 602"/>
                  <a:gd name="T53" fmla="*/ 23040835 h 418"/>
                  <a:gd name="T54" fmla="*/ 58995246 w 602"/>
                  <a:gd name="T55" fmla="*/ 23040835 h 418"/>
                  <a:gd name="T56" fmla="*/ 58995246 w 602"/>
                  <a:gd name="T57" fmla="*/ 21088203 h 418"/>
                  <a:gd name="T58" fmla="*/ 58995246 w 602"/>
                  <a:gd name="T59" fmla="*/ 21088203 h 418"/>
                  <a:gd name="T60" fmla="*/ 58081579 w 602"/>
                  <a:gd name="T61" fmla="*/ 19265820 h 418"/>
                  <a:gd name="T62" fmla="*/ 58081579 w 602"/>
                  <a:gd name="T63" fmla="*/ 19265820 h 418"/>
                  <a:gd name="T64" fmla="*/ 57167913 w 602"/>
                  <a:gd name="T65" fmla="*/ 17443436 h 418"/>
                  <a:gd name="T66" fmla="*/ 39678193 w 602"/>
                  <a:gd name="T67" fmla="*/ 7289896 h 418"/>
                  <a:gd name="T68" fmla="*/ 21274806 w 602"/>
                  <a:gd name="T69" fmla="*/ 17443436 h 418"/>
                  <a:gd name="T70" fmla="*/ 20361140 w 602"/>
                  <a:gd name="T71" fmla="*/ 19265820 h 418"/>
                  <a:gd name="T72" fmla="*/ 20361140 w 602"/>
                  <a:gd name="T73" fmla="*/ 19265820 h 418"/>
                  <a:gd name="T74" fmla="*/ 20361140 w 602"/>
                  <a:gd name="T75" fmla="*/ 21088203 h 418"/>
                  <a:gd name="T76" fmla="*/ 19317053 w 602"/>
                  <a:gd name="T77" fmla="*/ 21088203 h 418"/>
                  <a:gd name="T78" fmla="*/ 19317053 w 602"/>
                  <a:gd name="T79" fmla="*/ 23040835 h 418"/>
                  <a:gd name="T80" fmla="*/ 19317053 w 602"/>
                  <a:gd name="T81" fmla="*/ 23040835 h 418"/>
                  <a:gd name="T82" fmla="*/ 18403387 w 602"/>
                  <a:gd name="T83" fmla="*/ 24863219 h 418"/>
                  <a:gd name="T84" fmla="*/ 18403387 w 602"/>
                  <a:gd name="T85" fmla="*/ 24863219 h 418"/>
                  <a:gd name="T86" fmla="*/ 17489720 w 602"/>
                  <a:gd name="T87" fmla="*/ 24863219 h 418"/>
                  <a:gd name="T88" fmla="*/ 16576054 w 602"/>
                  <a:gd name="T89" fmla="*/ 24863219 h 418"/>
                  <a:gd name="T90" fmla="*/ 16576054 w 602"/>
                  <a:gd name="T91" fmla="*/ 24863219 h 418"/>
                  <a:gd name="T92" fmla="*/ 15662387 w 602"/>
                  <a:gd name="T93" fmla="*/ 24863219 h 418"/>
                  <a:gd name="T94" fmla="*/ 15662387 w 602"/>
                  <a:gd name="T95" fmla="*/ 24863219 h 418"/>
                  <a:gd name="T96" fmla="*/ 14748721 w 602"/>
                  <a:gd name="T97" fmla="*/ 25774591 h 418"/>
                  <a:gd name="T98" fmla="*/ 14748721 w 602"/>
                  <a:gd name="T99" fmla="*/ 25774591 h 418"/>
                  <a:gd name="T100" fmla="*/ 13835055 w 602"/>
                  <a:gd name="T101" fmla="*/ 25774591 h 418"/>
                  <a:gd name="T102" fmla="*/ 13835055 w 602"/>
                  <a:gd name="T103" fmla="*/ 25774591 h 418"/>
                  <a:gd name="T104" fmla="*/ 12921388 w 602"/>
                  <a:gd name="T105" fmla="*/ 26685603 h 418"/>
                  <a:gd name="T106" fmla="*/ 12921388 w 602"/>
                  <a:gd name="T107" fmla="*/ 26685603 h 418"/>
                  <a:gd name="T108" fmla="*/ 12007722 w 602"/>
                  <a:gd name="T109" fmla="*/ 26685603 h 418"/>
                  <a:gd name="T110" fmla="*/ 12007722 w 602"/>
                  <a:gd name="T111" fmla="*/ 26685603 h 418"/>
                  <a:gd name="T112" fmla="*/ 11094056 w 602"/>
                  <a:gd name="T113" fmla="*/ 27596975 h 418"/>
                  <a:gd name="T114" fmla="*/ 7439751 w 602"/>
                  <a:gd name="T115" fmla="*/ 35928130 h 418"/>
                  <a:gd name="T116" fmla="*/ 18403387 w 602"/>
                  <a:gd name="T117" fmla="*/ 46862795 h 418"/>
                  <a:gd name="T118" fmla="*/ 59908912 w 602"/>
                  <a:gd name="T119" fmla="*/ 46862795 h 418"/>
                  <a:gd name="T120" fmla="*/ 71002968 w 602"/>
                  <a:gd name="T121" fmla="*/ 35928130 h 418"/>
                  <a:gd name="T122" fmla="*/ 67348302 w 602"/>
                  <a:gd name="T123" fmla="*/ 27596975 h 41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602" h="418">
                    <a:moveTo>
                      <a:pt x="459" y="417"/>
                    </a:moveTo>
                    <a:lnTo>
                      <a:pt x="459" y="417"/>
                    </a:lnTo>
                    <a:cubicBezTo>
                      <a:pt x="141" y="417"/>
                      <a:pt x="141" y="417"/>
                      <a:pt x="141" y="417"/>
                    </a:cubicBezTo>
                    <a:cubicBezTo>
                      <a:pt x="64" y="417"/>
                      <a:pt x="0" y="353"/>
                      <a:pt x="0" y="276"/>
                    </a:cubicBezTo>
                    <a:cubicBezTo>
                      <a:pt x="0" y="212"/>
                      <a:pt x="42" y="155"/>
                      <a:pt x="99" y="141"/>
                    </a:cubicBezTo>
                    <a:cubicBezTo>
                      <a:pt x="134" y="56"/>
                      <a:pt x="212" y="0"/>
                      <a:pt x="304" y="0"/>
                    </a:cubicBezTo>
                    <a:cubicBezTo>
                      <a:pt x="396" y="0"/>
                      <a:pt x="474" y="56"/>
                      <a:pt x="502" y="141"/>
                    </a:cubicBezTo>
                    <a:cubicBezTo>
                      <a:pt x="558" y="155"/>
                      <a:pt x="601" y="212"/>
                      <a:pt x="601" y="276"/>
                    </a:cubicBezTo>
                    <a:cubicBezTo>
                      <a:pt x="601" y="353"/>
                      <a:pt x="537" y="417"/>
                      <a:pt x="459" y="417"/>
                    </a:cubicBezTo>
                    <a:close/>
                    <a:moveTo>
                      <a:pt x="516" y="212"/>
                    </a:moveTo>
                    <a:lnTo>
                      <a:pt x="516" y="212"/>
                    </a:lnTo>
                    <a:cubicBezTo>
                      <a:pt x="516" y="212"/>
                      <a:pt x="516" y="212"/>
                      <a:pt x="509" y="205"/>
                    </a:cubicBezTo>
                    <a:cubicBezTo>
                      <a:pt x="502" y="205"/>
                      <a:pt x="502" y="198"/>
                      <a:pt x="502" y="198"/>
                    </a:cubicBezTo>
                    <a:cubicBezTo>
                      <a:pt x="502" y="198"/>
                      <a:pt x="502" y="198"/>
                      <a:pt x="495" y="198"/>
                    </a:cubicBezTo>
                    <a:cubicBezTo>
                      <a:pt x="495" y="198"/>
                      <a:pt x="495" y="198"/>
                      <a:pt x="488" y="198"/>
                    </a:cubicBezTo>
                    <a:cubicBezTo>
                      <a:pt x="488" y="198"/>
                      <a:pt x="488" y="198"/>
                      <a:pt x="488" y="191"/>
                    </a:cubicBezTo>
                    <a:lnTo>
                      <a:pt x="481" y="191"/>
                    </a:lnTo>
                    <a:cubicBezTo>
                      <a:pt x="474" y="191"/>
                      <a:pt x="474" y="191"/>
                      <a:pt x="474" y="191"/>
                    </a:cubicBezTo>
                    <a:cubicBezTo>
                      <a:pt x="467" y="191"/>
                      <a:pt x="467" y="191"/>
                      <a:pt x="459" y="191"/>
                    </a:cubicBezTo>
                    <a:cubicBezTo>
                      <a:pt x="459" y="184"/>
                      <a:pt x="459" y="184"/>
                      <a:pt x="459" y="177"/>
                    </a:cubicBezTo>
                    <a:cubicBezTo>
                      <a:pt x="452" y="177"/>
                      <a:pt x="452" y="177"/>
                      <a:pt x="452" y="177"/>
                    </a:cubicBezTo>
                    <a:cubicBezTo>
                      <a:pt x="452" y="169"/>
                      <a:pt x="452" y="169"/>
                      <a:pt x="452" y="162"/>
                    </a:cubicBezTo>
                    <a:cubicBezTo>
                      <a:pt x="445" y="155"/>
                      <a:pt x="445" y="155"/>
                      <a:pt x="445" y="148"/>
                    </a:cubicBezTo>
                    <a:cubicBezTo>
                      <a:pt x="445" y="141"/>
                      <a:pt x="438" y="141"/>
                      <a:pt x="438" y="134"/>
                    </a:cubicBezTo>
                    <a:cubicBezTo>
                      <a:pt x="410" y="92"/>
                      <a:pt x="361" y="56"/>
                      <a:pt x="304" y="56"/>
                    </a:cubicBezTo>
                    <a:cubicBezTo>
                      <a:pt x="240" y="56"/>
                      <a:pt x="191" y="92"/>
                      <a:pt x="163" y="134"/>
                    </a:cubicBezTo>
                    <a:cubicBezTo>
                      <a:pt x="163" y="141"/>
                      <a:pt x="163" y="141"/>
                      <a:pt x="156" y="148"/>
                    </a:cubicBezTo>
                    <a:cubicBezTo>
                      <a:pt x="156" y="155"/>
                      <a:pt x="156" y="155"/>
                      <a:pt x="156" y="162"/>
                    </a:cubicBezTo>
                    <a:cubicBezTo>
                      <a:pt x="156" y="162"/>
                      <a:pt x="156" y="162"/>
                      <a:pt x="148" y="162"/>
                    </a:cubicBezTo>
                    <a:cubicBezTo>
                      <a:pt x="148" y="169"/>
                      <a:pt x="148" y="169"/>
                      <a:pt x="148" y="177"/>
                    </a:cubicBezTo>
                    <a:cubicBezTo>
                      <a:pt x="148" y="184"/>
                      <a:pt x="141" y="184"/>
                      <a:pt x="141" y="191"/>
                    </a:cubicBezTo>
                    <a:lnTo>
                      <a:pt x="134" y="191"/>
                    </a:lnTo>
                    <a:cubicBezTo>
                      <a:pt x="134" y="191"/>
                      <a:pt x="134" y="191"/>
                      <a:pt x="127" y="191"/>
                    </a:cubicBezTo>
                    <a:cubicBezTo>
                      <a:pt x="120" y="191"/>
                      <a:pt x="120" y="191"/>
                      <a:pt x="120" y="191"/>
                    </a:cubicBezTo>
                    <a:cubicBezTo>
                      <a:pt x="113" y="198"/>
                      <a:pt x="113" y="198"/>
                      <a:pt x="113" y="198"/>
                    </a:cubicBezTo>
                    <a:cubicBezTo>
                      <a:pt x="106" y="198"/>
                      <a:pt x="106" y="198"/>
                      <a:pt x="106" y="198"/>
                    </a:cubicBezTo>
                    <a:cubicBezTo>
                      <a:pt x="99" y="198"/>
                      <a:pt x="99" y="205"/>
                      <a:pt x="99" y="205"/>
                    </a:cubicBezTo>
                    <a:cubicBezTo>
                      <a:pt x="92" y="205"/>
                      <a:pt x="92" y="205"/>
                      <a:pt x="92" y="205"/>
                    </a:cubicBezTo>
                    <a:cubicBezTo>
                      <a:pt x="92" y="212"/>
                      <a:pt x="85" y="212"/>
                      <a:pt x="85" y="212"/>
                    </a:cubicBezTo>
                    <a:cubicBezTo>
                      <a:pt x="71" y="226"/>
                      <a:pt x="57" y="247"/>
                      <a:pt x="57" y="276"/>
                    </a:cubicBezTo>
                    <a:cubicBezTo>
                      <a:pt x="57" y="325"/>
                      <a:pt x="92" y="360"/>
                      <a:pt x="141" y="360"/>
                    </a:cubicBezTo>
                    <a:cubicBezTo>
                      <a:pt x="459" y="360"/>
                      <a:pt x="459" y="360"/>
                      <a:pt x="459" y="360"/>
                    </a:cubicBezTo>
                    <a:cubicBezTo>
                      <a:pt x="509" y="360"/>
                      <a:pt x="544" y="325"/>
                      <a:pt x="544" y="276"/>
                    </a:cubicBezTo>
                    <a:cubicBezTo>
                      <a:pt x="544" y="247"/>
                      <a:pt x="537" y="226"/>
                      <a:pt x="516" y="212"/>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grpSp>
        <p:grpSp>
          <p:nvGrpSpPr>
            <p:cNvPr id="317" name="组合 316"/>
            <p:cNvGrpSpPr/>
            <p:nvPr/>
          </p:nvGrpSpPr>
          <p:grpSpPr>
            <a:xfrm>
              <a:off x="539553" y="3507854"/>
              <a:ext cx="6946020" cy="1200617"/>
              <a:chOff x="690563" y="3273327"/>
              <a:chExt cx="7788275" cy="1346200"/>
            </a:xfrm>
          </p:grpSpPr>
          <p:sp>
            <p:nvSpPr>
              <p:cNvPr id="268" name="Freeform 7"/>
              <p:cNvSpPr>
                <a:spLocks noChangeArrowheads="1"/>
              </p:cNvSpPr>
              <p:nvPr/>
            </p:nvSpPr>
            <p:spPr bwMode="auto">
              <a:xfrm>
                <a:off x="7685089" y="4368701"/>
                <a:ext cx="250825" cy="246062"/>
              </a:xfrm>
              <a:custGeom>
                <a:avLst/>
                <a:gdLst>
                  <a:gd name="T0" fmla="*/ 275 w 461"/>
                  <a:gd name="T1" fmla="*/ 0 h 453"/>
                  <a:gd name="T2" fmla="*/ 275 w 461"/>
                  <a:gd name="T3" fmla="*/ 0 h 453"/>
                  <a:gd name="T4" fmla="*/ 97 w 461"/>
                  <a:gd name="T5" fmla="*/ 159 h 453"/>
                  <a:gd name="T6" fmla="*/ 0 w 461"/>
                  <a:gd name="T7" fmla="*/ 302 h 453"/>
                  <a:gd name="T8" fmla="*/ 150 w 461"/>
                  <a:gd name="T9" fmla="*/ 452 h 453"/>
                  <a:gd name="T10" fmla="*/ 292 w 461"/>
                  <a:gd name="T11" fmla="*/ 355 h 453"/>
                  <a:gd name="T12" fmla="*/ 460 w 461"/>
                  <a:gd name="T13" fmla="*/ 177 h 453"/>
                  <a:gd name="T14" fmla="*/ 275 w 461"/>
                  <a:gd name="T15" fmla="*/ 0 h 453"/>
                  <a:gd name="T16" fmla="*/ 150 w 461"/>
                  <a:gd name="T17" fmla="*/ 408 h 453"/>
                  <a:gd name="T18" fmla="*/ 150 w 461"/>
                  <a:gd name="T19" fmla="*/ 408 h 453"/>
                  <a:gd name="T20" fmla="*/ 53 w 461"/>
                  <a:gd name="T21" fmla="*/ 302 h 453"/>
                  <a:gd name="T22" fmla="*/ 106 w 461"/>
                  <a:gd name="T23" fmla="*/ 212 h 453"/>
                  <a:gd name="T24" fmla="*/ 239 w 461"/>
                  <a:gd name="T25" fmla="*/ 355 h 453"/>
                  <a:gd name="T26" fmla="*/ 150 w 461"/>
                  <a:gd name="T27" fmla="*/ 408 h 453"/>
                  <a:gd name="T28" fmla="*/ 150 w 461"/>
                  <a:gd name="T29" fmla="*/ 204 h 453"/>
                  <a:gd name="T30" fmla="*/ 150 w 461"/>
                  <a:gd name="T31" fmla="*/ 204 h 453"/>
                  <a:gd name="T32" fmla="*/ 256 w 461"/>
                  <a:gd name="T33" fmla="*/ 302 h 453"/>
                  <a:gd name="T34" fmla="*/ 150 w 461"/>
                  <a:gd name="T35" fmla="*/ 204 h 453"/>
                  <a:gd name="T36" fmla="*/ 301 w 461"/>
                  <a:gd name="T37" fmla="*/ 302 h 453"/>
                  <a:gd name="T38" fmla="*/ 301 w 461"/>
                  <a:gd name="T39" fmla="*/ 302 h 453"/>
                  <a:gd name="T40" fmla="*/ 150 w 461"/>
                  <a:gd name="T41" fmla="*/ 151 h 453"/>
                  <a:gd name="T42" fmla="*/ 275 w 461"/>
                  <a:gd name="T43" fmla="*/ 53 h 453"/>
                  <a:gd name="T44" fmla="*/ 407 w 461"/>
                  <a:gd name="T45" fmla="*/ 177 h 453"/>
                  <a:gd name="T46" fmla="*/ 301 w 461"/>
                  <a:gd name="T47" fmla="*/ 302 h 453"/>
                  <a:gd name="T48" fmla="*/ 53 w 461"/>
                  <a:gd name="T49" fmla="*/ 106 h 453"/>
                  <a:gd name="T50" fmla="*/ 53 w 461"/>
                  <a:gd name="T51" fmla="*/ 106 h 453"/>
                  <a:gd name="T52" fmla="*/ 106 w 461"/>
                  <a:gd name="T53" fmla="*/ 53 h 453"/>
                  <a:gd name="T54" fmla="*/ 53 w 461"/>
                  <a:gd name="T55" fmla="*/ 0 h 453"/>
                  <a:gd name="T56" fmla="*/ 0 w 461"/>
                  <a:gd name="T57" fmla="*/ 53 h 453"/>
                  <a:gd name="T58" fmla="*/ 53 w 461"/>
                  <a:gd name="T59" fmla="*/ 106 h 453"/>
                  <a:gd name="T60" fmla="*/ 53 w 461"/>
                  <a:gd name="T61" fmla="*/ 27 h 453"/>
                  <a:gd name="T62" fmla="*/ 53 w 461"/>
                  <a:gd name="T63" fmla="*/ 27 h 453"/>
                  <a:gd name="T64" fmla="*/ 79 w 461"/>
                  <a:gd name="T65" fmla="*/ 53 h 453"/>
                  <a:gd name="T66" fmla="*/ 53 w 461"/>
                  <a:gd name="T67" fmla="*/ 80 h 453"/>
                  <a:gd name="T68" fmla="*/ 26 w 461"/>
                  <a:gd name="T69" fmla="*/ 53 h 453"/>
                  <a:gd name="T70" fmla="*/ 53 w 461"/>
                  <a:gd name="T71" fmla="*/ 27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61" h="453">
                    <a:moveTo>
                      <a:pt x="275" y="0"/>
                    </a:moveTo>
                    <a:lnTo>
                      <a:pt x="275" y="0"/>
                    </a:lnTo>
                    <a:cubicBezTo>
                      <a:pt x="185" y="0"/>
                      <a:pt x="106" y="71"/>
                      <a:pt x="97" y="159"/>
                    </a:cubicBezTo>
                    <a:cubicBezTo>
                      <a:pt x="44" y="187"/>
                      <a:pt x="0" y="240"/>
                      <a:pt x="0" y="302"/>
                    </a:cubicBezTo>
                    <a:cubicBezTo>
                      <a:pt x="0" y="390"/>
                      <a:pt x="71" y="452"/>
                      <a:pt x="150" y="452"/>
                    </a:cubicBezTo>
                    <a:cubicBezTo>
                      <a:pt x="212" y="452"/>
                      <a:pt x="275" y="417"/>
                      <a:pt x="292" y="355"/>
                    </a:cubicBezTo>
                    <a:cubicBezTo>
                      <a:pt x="390" y="346"/>
                      <a:pt x="460" y="275"/>
                      <a:pt x="460" y="177"/>
                    </a:cubicBezTo>
                    <a:cubicBezTo>
                      <a:pt x="460" y="80"/>
                      <a:pt x="381" y="0"/>
                      <a:pt x="275" y="0"/>
                    </a:cubicBezTo>
                    <a:close/>
                    <a:moveTo>
                      <a:pt x="150" y="408"/>
                    </a:moveTo>
                    <a:lnTo>
                      <a:pt x="150" y="408"/>
                    </a:lnTo>
                    <a:cubicBezTo>
                      <a:pt x="97" y="408"/>
                      <a:pt x="53" y="355"/>
                      <a:pt x="53" y="302"/>
                    </a:cubicBezTo>
                    <a:cubicBezTo>
                      <a:pt x="53" y="266"/>
                      <a:pt x="71" y="231"/>
                      <a:pt x="106" y="212"/>
                    </a:cubicBezTo>
                    <a:cubicBezTo>
                      <a:pt x="115" y="284"/>
                      <a:pt x="168" y="337"/>
                      <a:pt x="239" y="355"/>
                    </a:cubicBezTo>
                    <a:cubicBezTo>
                      <a:pt x="221" y="381"/>
                      <a:pt x="185" y="408"/>
                      <a:pt x="150" y="408"/>
                    </a:cubicBezTo>
                    <a:close/>
                    <a:moveTo>
                      <a:pt x="150" y="204"/>
                    </a:moveTo>
                    <a:lnTo>
                      <a:pt x="150" y="204"/>
                    </a:lnTo>
                    <a:cubicBezTo>
                      <a:pt x="212" y="204"/>
                      <a:pt x="248" y="248"/>
                      <a:pt x="256" y="302"/>
                    </a:cubicBezTo>
                    <a:cubicBezTo>
                      <a:pt x="203" y="293"/>
                      <a:pt x="168" y="248"/>
                      <a:pt x="150" y="204"/>
                    </a:cubicBezTo>
                    <a:close/>
                    <a:moveTo>
                      <a:pt x="301" y="302"/>
                    </a:moveTo>
                    <a:lnTo>
                      <a:pt x="301" y="302"/>
                    </a:lnTo>
                    <a:cubicBezTo>
                      <a:pt x="301" y="222"/>
                      <a:pt x="239" y="151"/>
                      <a:pt x="150" y="151"/>
                    </a:cubicBezTo>
                    <a:cubicBezTo>
                      <a:pt x="168" y="98"/>
                      <a:pt x="221" y="53"/>
                      <a:pt x="275" y="53"/>
                    </a:cubicBezTo>
                    <a:cubicBezTo>
                      <a:pt x="345" y="53"/>
                      <a:pt x="407" y="106"/>
                      <a:pt x="407" y="177"/>
                    </a:cubicBezTo>
                    <a:cubicBezTo>
                      <a:pt x="407" y="240"/>
                      <a:pt x="363" y="293"/>
                      <a:pt x="301" y="302"/>
                    </a:cubicBezTo>
                    <a:close/>
                    <a:moveTo>
                      <a:pt x="53" y="106"/>
                    </a:moveTo>
                    <a:lnTo>
                      <a:pt x="53" y="106"/>
                    </a:lnTo>
                    <a:cubicBezTo>
                      <a:pt x="79" y="106"/>
                      <a:pt x="106" y="80"/>
                      <a:pt x="106" y="53"/>
                    </a:cubicBezTo>
                    <a:cubicBezTo>
                      <a:pt x="106" y="27"/>
                      <a:pt x="79" y="0"/>
                      <a:pt x="53" y="0"/>
                    </a:cubicBezTo>
                    <a:cubicBezTo>
                      <a:pt x="26" y="0"/>
                      <a:pt x="0" y="27"/>
                      <a:pt x="0" y="53"/>
                    </a:cubicBezTo>
                    <a:cubicBezTo>
                      <a:pt x="0" y="80"/>
                      <a:pt x="26" y="106"/>
                      <a:pt x="53" y="106"/>
                    </a:cubicBezTo>
                    <a:close/>
                    <a:moveTo>
                      <a:pt x="53" y="27"/>
                    </a:moveTo>
                    <a:lnTo>
                      <a:pt x="53" y="27"/>
                    </a:lnTo>
                    <a:cubicBezTo>
                      <a:pt x="71" y="27"/>
                      <a:pt x="79" y="36"/>
                      <a:pt x="79" y="53"/>
                    </a:cubicBezTo>
                    <a:cubicBezTo>
                      <a:pt x="79" y="71"/>
                      <a:pt x="71" y="80"/>
                      <a:pt x="53" y="80"/>
                    </a:cubicBezTo>
                    <a:cubicBezTo>
                      <a:pt x="35" y="80"/>
                      <a:pt x="26" y="71"/>
                      <a:pt x="26" y="53"/>
                    </a:cubicBezTo>
                    <a:cubicBezTo>
                      <a:pt x="26" y="36"/>
                      <a:pt x="35" y="27"/>
                      <a:pt x="53" y="27"/>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69" name="Freeform 45"/>
              <p:cNvSpPr>
                <a:spLocks noChangeArrowheads="1"/>
              </p:cNvSpPr>
              <p:nvPr/>
            </p:nvSpPr>
            <p:spPr bwMode="auto">
              <a:xfrm>
                <a:off x="2846389" y="3282851"/>
                <a:ext cx="255587" cy="252412"/>
              </a:xfrm>
              <a:custGeom>
                <a:avLst/>
                <a:gdLst>
                  <a:gd name="T0" fmla="*/ 443 w 470"/>
                  <a:gd name="T1" fmla="*/ 143 h 463"/>
                  <a:gd name="T2" fmla="*/ 443 w 470"/>
                  <a:gd name="T3" fmla="*/ 143 h 463"/>
                  <a:gd name="T4" fmla="*/ 239 w 470"/>
                  <a:gd name="T5" fmla="*/ 435 h 463"/>
                  <a:gd name="T6" fmla="*/ 141 w 470"/>
                  <a:gd name="T7" fmla="*/ 391 h 463"/>
                  <a:gd name="T8" fmla="*/ 62 w 470"/>
                  <a:gd name="T9" fmla="*/ 160 h 463"/>
                  <a:gd name="T10" fmla="*/ 18 w 470"/>
                  <a:gd name="T11" fmla="*/ 178 h 463"/>
                  <a:gd name="T12" fmla="*/ 0 w 470"/>
                  <a:gd name="T13" fmla="*/ 151 h 463"/>
                  <a:gd name="T14" fmla="*/ 132 w 470"/>
                  <a:gd name="T15" fmla="*/ 45 h 463"/>
                  <a:gd name="T16" fmla="*/ 203 w 470"/>
                  <a:gd name="T17" fmla="*/ 204 h 463"/>
                  <a:gd name="T18" fmla="*/ 247 w 470"/>
                  <a:gd name="T19" fmla="*/ 293 h 463"/>
                  <a:gd name="T20" fmla="*/ 310 w 470"/>
                  <a:gd name="T21" fmla="*/ 213 h 463"/>
                  <a:gd name="T22" fmla="*/ 256 w 470"/>
                  <a:gd name="T23" fmla="*/ 151 h 463"/>
                  <a:gd name="T24" fmla="*/ 443 w 470"/>
                  <a:gd name="T25" fmla="*/ 143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0" h="463">
                    <a:moveTo>
                      <a:pt x="443" y="143"/>
                    </a:moveTo>
                    <a:lnTo>
                      <a:pt x="443" y="143"/>
                    </a:lnTo>
                    <a:cubicBezTo>
                      <a:pt x="416" y="284"/>
                      <a:pt x="275" y="408"/>
                      <a:pt x="239" y="435"/>
                    </a:cubicBezTo>
                    <a:cubicBezTo>
                      <a:pt x="194" y="462"/>
                      <a:pt x="159" y="417"/>
                      <a:pt x="141" y="391"/>
                    </a:cubicBezTo>
                    <a:cubicBezTo>
                      <a:pt x="124" y="355"/>
                      <a:pt x="79" y="178"/>
                      <a:pt x="62" y="160"/>
                    </a:cubicBezTo>
                    <a:cubicBezTo>
                      <a:pt x="53" y="151"/>
                      <a:pt x="18" y="178"/>
                      <a:pt x="18" y="178"/>
                    </a:cubicBezTo>
                    <a:cubicBezTo>
                      <a:pt x="0" y="151"/>
                      <a:pt x="0" y="151"/>
                      <a:pt x="0" y="151"/>
                    </a:cubicBezTo>
                    <a:cubicBezTo>
                      <a:pt x="0" y="151"/>
                      <a:pt x="71" y="63"/>
                      <a:pt x="132" y="45"/>
                    </a:cubicBezTo>
                    <a:cubicBezTo>
                      <a:pt x="194" y="36"/>
                      <a:pt x="194" y="143"/>
                      <a:pt x="203" y="204"/>
                    </a:cubicBezTo>
                    <a:cubicBezTo>
                      <a:pt x="222" y="266"/>
                      <a:pt x="230" y="293"/>
                      <a:pt x="247" y="293"/>
                    </a:cubicBezTo>
                    <a:cubicBezTo>
                      <a:pt x="256" y="293"/>
                      <a:pt x="283" y="266"/>
                      <a:pt x="310" y="213"/>
                    </a:cubicBezTo>
                    <a:cubicBezTo>
                      <a:pt x="328" y="160"/>
                      <a:pt x="301" y="125"/>
                      <a:pt x="256" y="151"/>
                    </a:cubicBezTo>
                    <a:cubicBezTo>
                      <a:pt x="275" y="27"/>
                      <a:pt x="469" y="0"/>
                      <a:pt x="443" y="143"/>
                    </a:cubicBezTo>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70" name="Freeform 46"/>
              <p:cNvSpPr>
                <a:spLocks noChangeArrowheads="1"/>
              </p:cNvSpPr>
              <p:nvPr/>
            </p:nvSpPr>
            <p:spPr bwMode="auto">
              <a:xfrm>
                <a:off x="1771650" y="3362227"/>
                <a:ext cx="241300" cy="109537"/>
              </a:xfrm>
              <a:custGeom>
                <a:avLst/>
                <a:gdLst>
                  <a:gd name="T0" fmla="*/ 98 w 444"/>
                  <a:gd name="T1" fmla="*/ 204 h 205"/>
                  <a:gd name="T2" fmla="*/ 98 w 444"/>
                  <a:gd name="T3" fmla="*/ 204 h 205"/>
                  <a:gd name="T4" fmla="*/ 0 w 444"/>
                  <a:gd name="T5" fmla="*/ 97 h 205"/>
                  <a:gd name="T6" fmla="*/ 98 w 444"/>
                  <a:gd name="T7" fmla="*/ 0 h 205"/>
                  <a:gd name="T8" fmla="*/ 195 w 444"/>
                  <a:gd name="T9" fmla="*/ 97 h 205"/>
                  <a:gd name="T10" fmla="*/ 98 w 444"/>
                  <a:gd name="T11" fmla="*/ 204 h 205"/>
                  <a:gd name="T12" fmla="*/ 345 w 444"/>
                  <a:gd name="T13" fmla="*/ 204 h 205"/>
                  <a:gd name="T14" fmla="*/ 345 w 444"/>
                  <a:gd name="T15" fmla="*/ 204 h 205"/>
                  <a:gd name="T16" fmla="*/ 248 w 444"/>
                  <a:gd name="T17" fmla="*/ 97 h 205"/>
                  <a:gd name="T18" fmla="*/ 345 w 444"/>
                  <a:gd name="T19" fmla="*/ 0 h 205"/>
                  <a:gd name="T20" fmla="*/ 443 w 444"/>
                  <a:gd name="T21" fmla="*/ 97 h 205"/>
                  <a:gd name="T22" fmla="*/ 345 w 444"/>
                  <a:gd name="T23" fmla="*/ 204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4" h="205">
                    <a:moveTo>
                      <a:pt x="98" y="204"/>
                    </a:moveTo>
                    <a:lnTo>
                      <a:pt x="98" y="204"/>
                    </a:lnTo>
                    <a:cubicBezTo>
                      <a:pt x="45" y="204"/>
                      <a:pt x="0" y="159"/>
                      <a:pt x="0" y="97"/>
                    </a:cubicBezTo>
                    <a:cubicBezTo>
                      <a:pt x="0" y="44"/>
                      <a:pt x="45" y="0"/>
                      <a:pt x="98" y="0"/>
                    </a:cubicBezTo>
                    <a:cubicBezTo>
                      <a:pt x="151" y="0"/>
                      <a:pt x="195" y="44"/>
                      <a:pt x="195" y="97"/>
                    </a:cubicBezTo>
                    <a:cubicBezTo>
                      <a:pt x="195" y="159"/>
                      <a:pt x="151" y="204"/>
                      <a:pt x="98" y="204"/>
                    </a:cubicBezTo>
                    <a:close/>
                    <a:moveTo>
                      <a:pt x="345" y="204"/>
                    </a:moveTo>
                    <a:lnTo>
                      <a:pt x="345" y="204"/>
                    </a:lnTo>
                    <a:cubicBezTo>
                      <a:pt x="292" y="204"/>
                      <a:pt x="248" y="159"/>
                      <a:pt x="248" y="97"/>
                    </a:cubicBezTo>
                    <a:cubicBezTo>
                      <a:pt x="248" y="44"/>
                      <a:pt x="292" y="0"/>
                      <a:pt x="345" y="0"/>
                    </a:cubicBezTo>
                    <a:cubicBezTo>
                      <a:pt x="399" y="0"/>
                      <a:pt x="443" y="44"/>
                      <a:pt x="443" y="97"/>
                    </a:cubicBezTo>
                    <a:cubicBezTo>
                      <a:pt x="443" y="159"/>
                      <a:pt x="399" y="204"/>
                      <a:pt x="345" y="204"/>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71" name="Freeform 47"/>
              <p:cNvSpPr>
                <a:spLocks noChangeArrowheads="1"/>
              </p:cNvSpPr>
              <p:nvPr/>
            </p:nvSpPr>
            <p:spPr bwMode="auto">
              <a:xfrm>
                <a:off x="1771650" y="3835302"/>
                <a:ext cx="52388" cy="236537"/>
              </a:xfrm>
              <a:custGeom>
                <a:avLst/>
                <a:gdLst>
                  <a:gd name="T0" fmla="*/ 98 w 99"/>
                  <a:gd name="T1" fmla="*/ 44 h 435"/>
                  <a:gd name="T2" fmla="*/ 98 w 99"/>
                  <a:gd name="T3" fmla="*/ 44 h 435"/>
                  <a:gd name="T4" fmla="*/ 45 w 99"/>
                  <a:gd name="T5" fmla="*/ 88 h 435"/>
                  <a:gd name="T6" fmla="*/ 0 w 99"/>
                  <a:gd name="T7" fmla="*/ 44 h 435"/>
                  <a:gd name="T8" fmla="*/ 45 w 99"/>
                  <a:gd name="T9" fmla="*/ 0 h 435"/>
                  <a:gd name="T10" fmla="*/ 98 w 99"/>
                  <a:gd name="T11" fmla="*/ 44 h 435"/>
                  <a:gd name="T12" fmla="*/ 0 w 99"/>
                  <a:gd name="T13" fmla="*/ 434 h 435"/>
                  <a:gd name="T14" fmla="*/ 0 w 99"/>
                  <a:gd name="T15" fmla="*/ 434 h 435"/>
                  <a:gd name="T16" fmla="*/ 0 w 99"/>
                  <a:gd name="T17" fmla="*/ 132 h 435"/>
                  <a:gd name="T18" fmla="*/ 98 w 99"/>
                  <a:gd name="T19" fmla="*/ 132 h 435"/>
                  <a:gd name="T20" fmla="*/ 98 w 99"/>
                  <a:gd name="T21" fmla="*/ 434 h 435"/>
                  <a:gd name="T22" fmla="*/ 0 w 99"/>
                  <a:gd name="T23" fmla="*/ 434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435">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72" name="Freeform 48"/>
              <p:cNvSpPr>
                <a:spLocks noChangeArrowheads="1"/>
              </p:cNvSpPr>
              <p:nvPr/>
            </p:nvSpPr>
            <p:spPr bwMode="auto">
              <a:xfrm>
                <a:off x="1852613" y="3905151"/>
                <a:ext cx="157162" cy="169862"/>
              </a:xfrm>
              <a:custGeom>
                <a:avLst/>
                <a:gdLst>
                  <a:gd name="T0" fmla="*/ 0 w 293"/>
                  <a:gd name="T1" fmla="*/ 106 h 311"/>
                  <a:gd name="T2" fmla="*/ 0 w 293"/>
                  <a:gd name="T3" fmla="*/ 106 h 311"/>
                  <a:gd name="T4" fmla="*/ 0 w 293"/>
                  <a:gd name="T5" fmla="*/ 8 h 311"/>
                  <a:gd name="T6" fmla="*/ 79 w 293"/>
                  <a:gd name="T7" fmla="*/ 8 h 311"/>
                  <a:gd name="T8" fmla="*/ 88 w 293"/>
                  <a:gd name="T9" fmla="*/ 44 h 311"/>
                  <a:gd name="T10" fmla="*/ 88 w 293"/>
                  <a:gd name="T11" fmla="*/ 44 h 311"/>
                  <a:gd name="T12" fmla="*/ 186 w 293"/>
                  <a:gd name="T13" fmla="*/ 0 h 311"/>
                  <a:gd name="T14" fmla="*/ 292 w 293"/>
                  <a:gd name="T15" fmla="*/ 132 h 311"/>
                  <a:gd name="T16" fmla="*/ 292 w 293"/>
                  <a:gd name="T17" fmla="*/ 310 h 311"/>
                  <a:gd name="T18" fmla="*/ 194 w 293"/>
                  <a:gd name="T19" fmla="*/ 310 h 311"/>
                  <a:gd name="T20" fmla="*/ 194 w 293"/>
                  <a:gd name="T21" fmla="*/ 141 h 311"/>
                  <a:gd name="T22" fmla="*/ 150 w 293"/>
                  <a:gd name="T23" fmla="*/ 79 h 311"/>
                  <a:gd name="T24" fmla="*/ 97 w 293"/>
                  <a:gd name="T25" fmla="*/ 115 h 311"/>
                  <a:gd name="T26" fmla="*/ 97 w 293"/>
                  <a:gd name="T27" fmla="*/ 132 h 311"/>
                  <a:gd name="T28" fmla="*/ 97 w 293"/>
                  <a:gd name="T29" fmla="*/ 310 h 311"/>
                  <a:gd name="T30" fmla="*/ 0 w 293"/>
                  <a:gd name="T31" fmla="*/ 310 h 311"/>
                  <a:gd name="T32" fmla="*/ 0 w 293"/>
                  <a:gd name="T33" fmla="*/ 10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3" h="311">
                    <a:moveTo>
                      <a:pt x="0" y="106"/>
                    </a:moveTo>
                    <a:lnTo>
                      <a:pt x="0" y="106"/>
                    </a:lnTo>
                    <a:cubicBezTo>
                      <a:pt x="0" y="62"/>
                      <a:pt x="0" y="35"/>
                      <a:pt x="0" y="8"/>
                    </a:cubicBezTo>
                    <a:cubicBezTo>
                      <a:pt x="79" y="8"/>
                      <a:pt x="79" y="8"/>
                      <a:pt x="79" y="8"/>
                    </a:cubicBezTo>
                    <a:cubicBezTo>
                      <a:pt x="88" y="44"/>
                      <a:pt x="88" y="44"/>
                      <a:pt x="88" y="44"/>
                    </a:cubicBezTo>
                    <a:lnTo>
                      <a:pt x="88" y="44"/>
                    </a:ln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73" name="Freeform 49"/>
              <p:cNvSpPr>
                <a:spLocks noChangeArrowheads="1"/>
              </p:cNvSpPr>
              <p:nvPr/>
            </p:nvSpPr>
            <p:spPr bwMode="auto">
              <a:xfrm>
                <a:off x="2298700" y="3825777"/>
                <a:ext cx="260350" cy="255587"/>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338 h 471"/>
                  <a:gd name="T14" fmla="*/ 177 w 479"/>
                  <a:gd name="T15" fmla="*/ 338 h 471"/>
                  <a:gd name="T16" fmla="*/ 133 w 479"/>
                  <a:gd name="T17" fmla="*/ 338 h 471"/>
                  <a:gd name="T18" fmla="*/ 133 w 479"/>
                  <a:gd name="T19" fmla="*/ 178 h 471"/>
                  <a:gd name="T20" fmla="*/ 177 w 479"/>
                  <a:gd name="T21" fmla="*/ 178 h 471"/>
                  <a:gd name="T22" fmla="*/ 177 w 479"/>
                  <a:gd name="T23" fmla="*/ 338 h 471"/>
                  <a:gd name="T24" fmla="*/ 159 w 479"/>
                  <a:gd name="T25" fmla="*/ 160 h 471"/>
                  <a:gd name="T26" fmla="*/ 159 w 479"/>
                  <a:gd name="T27" fmla="*/ 160 h 471"/>
                  <a:gd name="T28" fmla="*/ 133 w 479"/>
                  <a:gd name="T29" fmla="*/ 134 h 471"/>
                  <a:gd name="T30" fmla="*/ 159 w 479"/>
                  <a:gd name="T31" fmla="*/ 107 h 471"/>
                  <a:gd name="T32" fmla="*/ 186 w 479"/>
                  <a:gd name="T33" fmla="*/ 134 h 471"/>
                  <a:gd name="T34" fmla="*/ 159 w 479"/>
                  <a:gd name="T35" fmla="*/ 160 h 471"/>
                  <a:gd name="T36" fmla="*/ 354 w 479"/>
                  <a:gd name="T37" fmla="*/ 338 h 471"/>
                  <a:gd name="T38" fmla="*/ 354 w 479"/>
                  <a:gd name="T39" fmla="*/ 338 h 471"/>
                  <a:gd name="T40" fmla="*/ 310 w 479"/>
                  <a:gd name="T41" fmla="*/ 338 h 471"/>
                  <a:gd name="T42" fmla="*/ 310 w 479"/>
                  <a:gd name="T43" fmla="*/ 249 h 471"/>
                  <a:gd name="T44" fmla="*/ 284 w 479"/>
                  <a:gd name="T45" fmla="*/ 213 h 471"/>
                  <a:gd name="T46" fmla="*/ 256 w 479"/>
                  <a:gd name="T47" fmla="*/ 231 h 471"/>
                  <a:gd name="T48" fmla="*/ 256 w 479"/>
                  <a:gd name="T49" fmla="*/ 240 h 471"/>
                  <a:gd name="T50" fmla="*/ 256 w 479"/>
                  <a:gd name="T51" fmla="*/ 338 h 471"/>
                  <a:gd name="T52" fmla="*/ 212 w 479"/>
                  <a:gd name="T53" fmla="*/ 338 h 471"/>
                  <a:gd name="T54" fmla="*/ 212 w 479"/>
                  <a:gd name="T55" fmla="*/ 231 h 471"/>
                  <a:gd name="T56" fmla="*/ 203 w 479"/>
                  <a:gd name="T57" fmla="*/ 178 h 471"/>
                  <a:gd name="T58" fmla="*/ 247 w 479"/>
                  <a:gd name="T59" fmla="*/ 178 h 471"/>
                  <a:gd name="T60" fmla="*/ 247 w 479"/>
                  <a:gd name="T61" fmla="*/ 196 h 471"/>
                  <a:gd name="T62" fmla="*/ 256 w 479"/>
                  <a:gd name="T63" fmla="*/ 196 h 471"/>
                  <a:gd name="T64" fmla="*/ 300 w 479"/>
                  <a:gd name="T65" fmla="*/ 178 h 471"/>
                  <a:gd name="T66" fmla="*/ 354 w 479"/>
                  <a:gd name="T67" fmla="*/ 240 h 471"/>
                  <a:gd name="T68" fmla="*/ 354 w 479"/>
                  <a:gd name="T69"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74" name="Freeform 50"/>
              <p:cNvSpPr>
                <a:spLocks noChangeArrowheads="1"/>
              </p:cNvSpPr>
              <p:nvPr/>
            </p:nvSpPr>
            <p:spPr bwMode="auto">
              <a:xfrm>
                <a:off x="1223963" y="4368701"/>
                <a:ext cx="260350" cy="246062"/>
              </a:xfrm>
              <a:custGeom>
                <a:avLst/>
                <a:gdLst>
                  <a:gd name="T0" fmla="*/ 142 w 480"/>
                  <a:gd name="T1" fmla="*/ 0 h 453"/>
                  <a:gd name="T2" fmla="*/ 142 w 480"/>
                  <a:gd name="T3" fmla="*/ 0 h 453"/>
                  <a:gd name="T4" fmla="*/ 0 w 480"/>
                  <a:gd name="T5" fmla="*/ 89 h 453"/>
                  <a:gd name="T6" fmla="*/ 98 w 480"/>
                  <a:gd name="T7" fmla="*/ 168 h 453"/>
                  <a:gd name="T8" fmla="*/ 239 w 480"/>
                  <a:gd name="T9" fmla="*/ 80 h 453"/>
                  <a:gd name="T10" fmla="*/ 142 w 480"/>
                  <a:gd name="T11" fmla="*/ 0 h 453"/>
                  <a:gd name="T12" fmla="*/ 327 w 480"/>
                  <a:gd name="T13" fmla="*/ 372 h 453"/>
                  <a:gd name="T14" fmla="*/ 327 w 480"/>
                  <a:gd name="T15" fmla="*/ 372 h 453"/>
                  <a:gd name="T16" fmla="*/ 319 w 480"/>
                  <a:gd name="T17" fmla="*/ 372 h 453"/>
                  <a:gd name="T18" fmla="*/ 239 w 480"/>
                  <a:gd name="T19" fmla="*/ 310 h 453"/>
                  <a:gd name="T20" fmla="*/ 159 w 480"/>
                  <a:gd name="T21" fmla="*/ 372 h 453"/>
                  <a:gd name="T22" fmla="*/ 151 w 480"/>
                  <a:gd name="T23" fmla="*/ 372 h 453"/>
                  <a:gd name="T24" fmla="*/ 151 w 480"/>
                  <a:gd name="T25" fmla="*/ 372 h 453"/>
                  <a:gd name="T26" fmla="*/ 88 w 480"/>
                  <a:gd name="T27" fmla="*/ 337 h 453"/>
                  <a:gd name="T28" fmla="*/ 88 w 480"/>
                  <a:gd name="T29" fmla="*/ 355 h 453"/>
                  <a:gd name="T30" fmla="*/ 239 w 480"/>
                  <a:gd name="T31" fmla="*/ 452 h 453"/>
                  <a:gd name="T32" fmla="*/ 389 w 480"/>
                  <a:gd name="T33" fmla="*/ 355 h 453"/>
                  <a:gd name="T34" fmla="*/ 389 w 480"/>
                  <a:gd name="T35" fmla="*/ 337 h 453"/>
                  <a:gd name="T36" fmla="*/ 327 w 480"/>
                  <a:gd name="T37" fmla="*/ 372 h 453"/>
                  <a:gd name="T38" fmla="*/ 479 w 480"/>
                  <a:gd name="T39" fmla="*/ 89 h 453"/>
                  <a:gd name="T40" fmla="*/ 479 w 480"/>
                  <a:gd name="T41" fmla="*/ 89 h 453"/>
                  <a:gd name="T42" fmla="*/ 336 w 480"/>
                  <a:gd name="T43" fmla="*/ 0 h 453"/>
                  <a:gd name="T44" fmla="*/ 239 w 480"/>
                  <a:gd name="T45" fmla="*/ 80 h 453"/>
                  <a:gd name="T46" fmla="*/ 380 w 480"/>
                  <a:gd name="T47" fmla="*/ 168 h 453"/>
                  <a:gd name="T48" fmla="*/ 479 w 480"/>
                  <a:gd name="T49" fmla="*/ 89 h 453"/>
                  <a:gd name="T50" fmla="*/ 239 w 480"/>
                  <a:gd name="T51" fmla="*/ 257 h 453"/>
                  <a:gd name="T52" fmla="*/ 239 w 480"/>
                  <a:gd name="T53" fmla="*/ 257 h 453"/>
                  <a:gd name="T54" fmla="*/ 327 w 480"/>
                  <a:gd name="T55" fmla="*/ 328 h 453"/>
                  <a:gd name="T56" fmla="*/ 470 w 480"/>
                  <a:gd name="T57" fmla="*/ 240 h 453"/>
                  <a:gd name="T58" fmla="*/ 380 w 480"/>
                  <a:gd name="T59" fmla="*/ 168 h 453"/>
                  <a:gd name="T60" fmla="*/ 239 w 480"/>
                  <a:gd name="T61" fmla="*/ 257 h 453"/>
                  <a:gd name="T62" fmla="*/ 151 w 480"/>
                  <a:gd name="T63" fmla="*/ 328 h 453"/>
                  <a:gd name="T64" fmla="*/ 151 w 480"/>
                  <a:gd name="T65" fmla="*/ 328 h 453"/>
                  <a:gd name="T66" fmla="*/ 239 w 480"/>
                  <a:gd name="T67" fmla="*/ 257 h 453"/>
                  <a:gd name="T68" fmla="*/ 98 w 480"/>
                  <a:gd name="T69" fmla="*/ 168 h 453"/>
                  <a:gd name="T70" fmla="*/ 8 w 480"/>
                  <a:gd name="T71" fmla="*/ 240 h 453"/>
                  <a:gd name="T72" fmla="*/ 151 w 480"/>
                  <a:gd name="T73" fmla="*/ 32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0" h="453">
                    <a:moveTo>
                      <a:pt x="142" y="0"/>
                    </a:moveTo>
                    <a:lnTo>
                      <a:pt x="142" y="0"/>
                    </a:lnTo>
                    <a:cubicBezTo>
                      <a:pt x="0" y="89"/>
                      <a:pt x="0" y="89"/>
                      <a:pt x="0" y="89"/>
                    </a:cubicBezTo>
                    <a:cubicBezTo>
                      <a:pt x="98" y="168"/>
                      <a:pt x="98" y="168"/>
                      <a:pt x="98" y="168"/>
                    </a:cubicBezTo>
                    <a:cubicBezTo>
                      <a:pt x="239" y="80"/>
                      <a:pt x="239" y="80"/>
                      <a:pt x="239" y="80"/>
                    </a:cubicBezTo>
                    <a:lnTo>
                      <a:pt x="142" y="0"/>
                    </a:lnTo>
                    <a:close/>
                    <a:moveTo>
                      <a:pt x="327" y="372"/>
                    </a:moveTo>
                    <a:lnTo>
                      <a:pt x="327" y="372"/>
                    </a:lnTo>
                    <a:cubicBezTo>
                      <a:pt x="319" y="372"/>
                      <a:pt x="319" y="372"/>
                      <a:pt x="319" y="372"/>
                    </a:cubicBezTo>
                    <a:cubicBezTo>
                      <a:pt x="239" y="310"/>
                      <a:pt x="239" y="310"/>
                      <a:pt x="239" y="310"/>
                    </a:cubicBezTo>
                    <a:cubicBezTo>
                      <a:pt x="159" y="372"/>
                      <a:pt x="159" y="372"/>
                      <a:pt x="159" y="372"/>
                    </a:cubicBezTo>
                    <a:cubicBezTo>
                      <a:pt x="159" y="372"/>
                      <a:pt x="159" y="372"/>
                      <a:pt x="151" y="372"/>
                    </a:cubicBezTo>
                    <a:lnTo>
                      <a:pt x="151" y="372"/>
                    </a:lnTo>
                    <a:cubicBezTo>
                      <a:pt x="88" y="337"/>
                      <a:pt x="88" y="337"/>
                      <a:pt x="88" y="337"/>
                    </a:cubicBezTo>
                    <a:cubicBezTo>
                      <a:pt x="88" y="355"/>
                      <a:pt x="88" y="355"/>
                      <a:pt x="88" y="355"/>
                    </a:cubicBezTo>
                    <a:cubicBezTo>
                      <a:pt x="239" y="452"/>
                      <a:pt x="239" y="452"/>
                      <a:pt x="239" y="452"/>
                    </a:cubicBezTo>
                    <a:cubicBezTo>
                      <a:pt x="389" y="355"/>
                      <a:pt x="389" y="355"/>
                      <a:pt x="389" y="355"/>
                    </a:cubicBezTo>
                    <a:cubicBezTo>
                      <a:pt x="389" y="337"/>
                      <a:pt x="389" y="337"/>
                      <a:pt x="389" y="337"/>
                    </a:cubicBezTo>
                    <a:cubicBezTo>
                      <a:pt x="327" y="372"/>
                      <a:pt x="327" y="372"/>
                      <a:pt x="327" y="372"/>
                    </a:cubicBezTo>
                    <a:close/>
                    <a:moveTo>
                      <a:pt x="479" y="89"/>
                    </a:moveTo>
                    <a:lnTo>
                      <a:pt x="479" y="89"/>
                    </a:lnTo>
                    <a:cubicBezTo>
                      <a:pt x="336" y="0"/>
                      <a:pt x="336" y="0"/>
                      <a:pt x="336" y="0"/>
                    </a:cubicBezTo>
                    <a:cubicBezTo>
                      <a:pt x="239" y="80"/>
                      <a:pt x="239" y="80"/>
                      <a:pt x="239" y="80"/>
                    </a:cubicBezTo>
                    <a:cubicBezTo>
                      <a:pt x="380" y="168"/>
                      <a:pt x="380" y="168"/>
                      <a:pt x="380" y="168"/>
                    </a:cubicBezTo>
                    <a:lnTo>
                      <a:pt x="479" y="89"/>
                    </a:lnTo>
                    <a:close/>
                    <a:moveTo>
                      <a:pt x="239" y="257"/>
                    </a:moveTo>
                    <a:lnTo>
                      <a:pt x="239" y="257"/>
                    </a:lnTo>
                    <a:cubicBezTo>
                      <a:pt x="327" y="328"/>
                      <a:pt x="327" y="328"/>
                      <a:pt x="327" y="328"/>
                    </a:cubicBezTo>
                    <a:cubicBezTo>
                      <a:pt x="470" y="240"/>
                      <a:pt x="470" y="240"/>
                      <a:pt x="470" y="240"/>
                    </a:cubicBezTo>
                    <a:cubicBezTo>
                      <a:pt x="380" y="168"/>
                      <a:pt x="380" y="168"/>
                      <a:pt x="380" y="168"/>
                    </a:cubicBezTo>
                    <a:lnTo>
                      <a:pt x="239" y="257"/>
                    </a:lnTo>
                    <a:close/>
                    <a:moveTo>
                      <a:pt x="151" y="328"/>
                    </a:moveTo>
                    <a:lnTo>
                      <a:pt x="151" y="328"/>
                    </a:lnTo>
                    <a:cubicBezTo>
                      <a:pt x="239" y="257"/>
                      <a:pt x="239" y="257"/>
                      <a:pt x="239" y="257"/>
                    </a:cubicBezTo>
                    <a:cubicBezTo>
                      <a:pt x="98" y="168"/>
                      <a:pt x="98" y="168"/>
                      <a:pt x="98" y="168"/>
                    </a:cubicBezTo>
                    <a:cubicBezTo>
                      <a:pt x="8" y="240"/>
                      <a:pt x="8" y="240"/>
                      <a:pt x="8" y="240"/>
                    </a:cubicBezTo>
                    <a:lnTo>
                      <a:pt x="151" y="328"/>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75" name="Freeform 51"/>
              <p:cNvSpPr>
                <a:spLocks noChangeArrowheads="1"/>
              </p:cNvSpPr>
              <p:nvPr/>
            </p:nvSpPr>
            <p:spPr bwMode="auto">
              <a:xfrm>
                <a:off x="7704138" y="3273327"/>
                <a:ext cx="217487" cy="276225"/>
              </a:xfrm>
              <a:custGeom>
                <a:avLst/>
                <a:gdLst>
                  <a:gd name="T0" fmla="*/ 160 w 400"/>
                  <a:gd name="T1" fmla="*/ 336 h 506"/>
                  <a:gd name="T2" fmla="*/ 160 w 400"/>
                  <a:gd name="T3" fmla="*/ 336 h 506"/>
                  <a:gd name="T4" fmla="*/ 89 w 400"/>
                  <a:gd name="T5" fmla="*/ 505 h 506"/>
                  <a:gd name="T6" fmla="*/ 124 w 400"/>
                  <a:gd name="T7" fmla="*/ 248 h 506"/>
                  <a:gd name="T8" fmla="*/ 186 w 400"/>
                  <a:gd name="T9" fmla="*/ 124 h 506"/>
                  <a:gd name="T10" fmla="*/ 213 w 400"/>
                  <a:gd name="T11" fmla="*/ 319 h 506"/>
                  <a:gd name="T12" fmla="*/ 293 w 400"/>
                  <a:gd name="T13" fmla="*/ 97 h 506"/>
                  <a:gd name="T14" fmla="*/ 62 w 400"/>
                  <a:gd name="T15" fmla="*/ 213 h 506"/>
                  <a:gd name="T16" fmla="*/ 71 w 400"/>
                  <a:gd name="T17" fmla="*/ 301 h 506"/>
                  <a:gd name="T18" fmla="*/ 0 w 400"/>
                  <a:gd name="T19" fmla="*/ 186 h 506"/>
                  <a:gd name="T20" fmla="*/ 168 w 400"/>
                  <a:gd name="T21" fmla="*/ 17 h 506"/>
                  <a:gd name="T22" fmla="*/ 390 w 400"/>
                  <a:gd name="T23" fmla="*/ 151 h 506"/>
                  <a:gd name="T24" fmla="*/ 231 w 400"/>
                  <a:gd name="T25" fmla="*/ 372 h 506"/>
                  <a:gd name="T26" fmla="*/ 160 w 400"/>
                  <a:gd name="T27" fmla="*/ 33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0" h="506">
                    <a:moveTo>
                      <a:pt x="160" y="336"/>
                    </a:moveTo>
                    <a:lnTo>
                      <a:pt x="160" y="336"/>
                    </a:lnTo>
                    <a:cubicBezTo>
                      <a:pt x="150" y="408"/>
                      <a:pt x="133" y="479"/>
                      <a:pt x="89" y="505"/>
                    </a:cubicBezTo>
                    <a:cubicBezTo>
                      <a:pt x="71" y="408"/>
                      <a:pt x="106" y="327"/>
                      <a:pt x="124" y="248"/>
                    </a:cubicBezTo>
                    <a:cubicBezTo>
                      <a:pt x="97" y="195"/>
                      <a:pt x="124" y="97"/>
                      <a:pt x="186" y="124"/>
                    </a:cubicBezTo>
                    <a:cubicBezTo>
                      <a:pt x="257" y="151"/>
                      <a:pt x="124" y="301"/>
                      <a:pt x="213" y="319"/>
                    </a:cubicBezTo>
                    <a:cubicBezTo>
                      <a:pt x="310" y="336"/>
                      <a:pt x="355" y="151"/>
                      <a:pt x="293" y="97"/>
                    </a:cubicBezTo>
                    <a:cubicBezTo>
                      <a:pt x="204" y="8"/>
                      <a:pt x="36" y="89"/>
                      <a:pt x="62" y="213"/>
                    </a:cubicBezTo>
                    <a:cubicBezTo>
                      <a:pt x="62" y="248"/>
                      <a:pt x="97" y="257"/>
                      <a:pt x="71" y="301"/>
                    </a:cubicBezTo>
                    <a:cubicBezTo>
                      <a:pt x="18" y="283"/>
                      <a:pt x="0" y="239"/>
                      <a:pt x="0" y="186"/>
                    </a:cubicBezTo>
                    <a:cubicBezTo>
                      <a:pt x="9" y="89"/>
                      <a:pt x="89" y="26"/>
                      <a:pt x="168" y="17"/>
                    </a:cubicBezTo>
                    <a:cubicBezTo>
                      <a:pt x="275" y="0"/>
                      <a:pt x="372" y="53"/>
                      <a:pt x="390" y="151"/>
                    </a:cubicBezTo>
                    <a:cubicBezTo>
                      <a:pt x="399" y="257"/>
                      <a:pt x="337" y="380"/>
                      <a:pt x="231" y="372"/>
                    </a:cubicBezTo>
                    <a:cubicBezTo>
                      <a:pt x="195" y="372"/>
                      <a:pt x="186" y="354"/>
                      <a:pt x="160" y="336"/>
                    </a:cubicBezTo>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76" name="Freeform 52"/>
              <p:cNvSpPr>
                <a:spLocks noChangeArrowheads="1"/>
              </p:cNvSpPr>
              <p:nvPr/>
            </p:nvSpPr>
            <p:spPr bwMode="auto">
              <a:xfrm>
                <a:off x="8218488" y="3287614"/>
                <a:ext cx="260350" cy="25717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57 w 479"/>
                  <a:gd name="T13" fmla="*/ 293 h 471"/>
                  <a:gd name="T14" fmla="*/ 257 w 479"/>
                  <a:gd name="T15" fmla="*/ 293 h 471"/>
                  <a:gd name="T16" fmla="*/ 222 w 479"/>
                  <a:gd name="T17" fmla="*/ 275 h 471"/>
                  <a:gd name="T18" fmla="*/ 186 w 479"/>
                  <a:gd name="T19" fmla="*/ 363 h 471"/>
                  <a:gd name="T20" fmla="*/ 204 w 479"/>
                  <a:gd name="T21" fmla="*/ 231 h 471"/>
                  <a:gd name="T22" fmla="*/ 240 w 479"/>
                  <a:gd name="T23" fmla="*/ 169 h 471"/>
                  <a:gd name="T24" fmla="*/ 249 w 479"/>
                  <a:gd name="T25" fmla="*/ 266 h 471"/>
                  <a:gd name="T26" fmla="*/ 284 w 479"/>
                  <a:gd name="T27" fmla="*/ 151 h 471"/>
                  <a:gd name="T28" fmla="*/ 169 w 479"/>
                  <a:gd name="T29" fmla="*/ 213 h 471"/>
                  <a:gd name="T30" fmla="*/ 178 w 479"/>
                  <a:gd name="T31" fmla="*/ 257 h 471"/>
                  <a:gd name="T32" fmla="*/ 142 w 479"/>
                  <a:gd name="T33" fmla="*/ 195 h 471"/>
                  <a:gd name="T34" fmla="*/ 231 w 479"/>
                  <a:gd name="T35" fmla="*/ 107 h 471"/>
                  <a:gd name="T36" fmla="*/ 337 w 479"/>
                  <a:gd name="T37" fmla="*/ 178 h 471"/>
                  <a:gd name="T38" fmla="*/ 257 w 479"/>
                  <a:gd name="T39" fmla="*/ 29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77" name="Freeform 53"/>
              <p:cNvSpPr>
                <a:spLocks noChangeArrowheads="1"/>
              </p:cNvSpPr>
              <p:nvPr/>
            </p:nvSpPr>
            <p:spPr bwMode="auto">
              <a:xfrm>
                <a:off x="3917950" y="4368701"/>
                <a:ext cx="250825" cy="246062"/>
              </a:xfrm>
              <a:custGeom>
                <a:avLst/>
                <a:gdLst>
                  <a:gd name="T0" fmla="*/ 195 w 462"/>
                  <a:gd name="T1" fmla="*/ 0 h 453"/>
                  <a:gd name="T2" fmla="*/ 195 w 462"/>
                  <a:gd name="T3" fmla="*/ 0 h 453"/>
                  <a:gd name="T4" fmla="*/ 0 w 462"/>
                  <a:gd name="T5" fmla="*/ 222 h 453"/>
                  <a:gd name="T6" fmla="*/ 53 w 462"/>
                  <a:gd name="T7" fmla="*/ 372 h 453"/>
                  <a:gd name="T8" fmla="*/ 195 w 462"/>
                  <a:gd name="T9" fmla="*/ 142 h 453"/>
                  <a:gd name="T10" fmla="*/ 195 w 462"/>
                  <a:gd name="T11" fmla="*/ 0 h 453"/>
                  <a:gd name="T12" fmla="*/ 230 w 462"/>
                  <a:gd name="T13" fmla="*/ 284 h 453"/>
                  <a:gd name="T14" fmla="*/ 230 w 462"/>
                  <a:gd name="T15" fmla="*/ 284 h 453"/>
                  <a:gd name="T16" fmla="*/ 124 w 462"/>
                  <a:gd name="T17" fmla="*/ 425 h 453"/>
                  <a:gd name="T18" fmla="*/ 230 w 462"/>
                  <a:gd name="T19" fmla="*/ 452 h 453"/>
                  <a:gd name="T20" fmla="*/ 336 w 462"/>
                  <a:gd name="T21" fmla="*/ 425 h 453"/>
                  <a:gd name="T22" fmla="*/ 230 w 462"/>
                  <a:gd name="T23" fmla="*/ 284 h 453"/>
                  <a:gd name="T24" fmla="*/ 265 w 462"/>
                  <a:gd name="T25" fmla="*/ 142 h 453"/>
                  <a:gd name="T26" fmla="*/ 265 w 462"/>
                  <a:gd name="T27" fmla="*/ 142 h 453"/>
                  <a:gd name="T28" fmla="*/ 408 w 462"/>
                  <a:gd name="T29" fmla="*/ 372 h 453"/>
                  <a:gd name="T30" fmla="*/ 461 w 462"/>
                  <a:gd name="T31" fmla="*/ 222 h 453"/>
                  <a:gd name="T32" fmla="*/ 265 w 462"/>
                  <a:gd name="T33" fmla="*/ 0 h 453"/>
                  <a:gd name="T34" fmla="*/ 265 w 462"/>
                  <a:gd name="T35" fmla="*/ 14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2" h="453">
                    <a:moveTo>
                      <a:pt x="195" y="0"/>
                    </a:moveTo>
                    <a:lnTo>
                      <a:pt x="195" y="0"/>
                    </a:lnTo>
                    <a:cubicBezTo>
                      <a:pt x="79" y="18"/>
                      <a:pt x="0" y="106"/>
                      <a:pt x="0" y="222"/>
                    </a:cubicBezTo>
                    <a:cubicBezTo>
                      <a:pt x="0" y="284"/>
                      <a:pt x="26" y="328"/>
                      <a:pt x="53" y="372"/>
                    </a:cubicBezTo>
                    <a:cubicBezTo>
                      <a:pt x="133" y="337"/>
                      <a:pt x="195" y="248"/>
                      <a:pt x="195" y="142"/>
                    </a:cubicBezTo>
                    <a:lnTo>
                      <a:pt x="195" y="0"/>
                    </a:lnTo>
                    <a:close/>
                    <a:moveTo>
                      <a:pt x="230" y="284"/>
                    </a:moveTo>
                    <a:lnTo>
                      <a:pt x="230" y="284"/>
                    </a:lnTo>
                    <a:cubicBezTo>
                      <a:pt x="212" y="337"/>
                      <a:pt x="177" y="390"/>
                      <a:pt x="124" y="425"/>
                    </a:cubicBezTo>
                    <a:cubicBezTo>
                      <a:pt x="151" y="443"/>
                      <a:pt x="186" y="452"/>
                      <a:pt x="230" y="452"/>
                    </a:cubicBezTo>
                    <a:cubicBezTo>
                      <a:pt x="265" y="452"/>
                      <a:pt x="310" y="443"/>
                      <a:pt x="336" y="425"/>
                    </a:cubicBezTo>
                    <a:cubicBezTo>
                      <a:pt x="283" y="390"/>
                      <a:pt x="248" y="337"/>
                      <a:pt x="230" y="284"/>
                    </a:cubicBezTo>
                    <a:close/>
                    <a:moveTo>
                      <a:pt x="265" y="142"/>
                    </a:moveTo>
                    <a:lnTo>
                      <a:pt x="265" y="142"/>
                    </a:lnTo>
                    <a:cubicBezTo>
                      <a:pt x="265" y="248"/>
                      <a:pt x="327" y="328"/>
                      <a:pt x="408" y="372"/>
                    </a:cubicBezTo>
                    <a:cubicBezTo>
                      <a:pt x="434" y="328"/>
                      <a:pt x="461" y="284"/>
                      <a:pt x="461" y="222"/>
                    </a:cubicBezTo>
                    <a:cubicBezTo>
                      <a:pt x="461" y="106"/>
                      <a:pt x="372" y="18"/>
                      <a:pt x="265" y="0"/>
                    </a:cubicBezTo>
                    <a:lnTo>
                      <a:pt x="265" y="142"/>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78" name="Freeform 54"/>
              <p:cNvSpPr>
                <a:spLocks noChangeArrowheads="1"/>
              </p:cNvSpPr>
              <p:nvPr/>
            </p:nvSpPr>
            <p:spPr bwMode="auto">
              <a:xfrm>
                <a:off x="6070600" y="3849589"/>
                <a:ext cx="260350" cy="207963"/>
              </a:xfrm>
              <a:custGeom>
                <a:avLst/>
                <a:gdLst>
                  <a:gd name="T0" fmla="*/ 381 w 480"/>
                  <a:gd name="T1" fmla="*/ 168 h 382"/>
                  <a:gd name="T2" fmla="*/ 381 w 480"/>
                  <a:gd name="T3" fmla="*/ 168 h 382"/>
                  <a:gd name="T4" fmla="*/ 453 w 480"/>
                  <a:gd name="T5" fmla="*/ 80 h 382"/>
                  <a:gd name="T6" fmla="*/ 302 w 480"/>
                  <a:gd name="T7" fmla="*/ 27 h 382"/>
                  <a:gd name="T8" fmla="*/ 284 w 480"/>
                  <a:gd name="T9" fmla="*/ 18 h 382"/>
                  <a:gd name="T10" fmla="*/ 284 w 480"/>
                  <a:gd name="T11" fmla="*/ 160 h 382"/>
                  <a:gd name="T12" fmla="*/ 222 w 480"/>
                  <a:gd name="T13" fmla="*/ 266 h 382"/>
                  <a:gd name="T14" fmla="*/ 106 w 480"/>
                  <a:gd name="T15" fmla="*/ 230 h 382"/>
                  <a:gd name="T16" fmla="*/ 160 w 480"/>
                  <a:gd name="T17" fmla="*/ 115 h 382"/>
                  <a:gd name="T18" fmla="*/ 240 w 480"/>
                  <a:gd name="T19" fmla="*/ 115 h 382"/>
                  <a:gd name="T20" fmla="*/ 240 w 480"/>
                  <a:gd name="T21" fmla="*/ 0 h 382"/>
                  <a:gd name="T22" fmla="*/ 196 w 480"/>
                  <a:gd name="T23" fmla="*/ 0 h 382"/>
                  <a:gd name="T24" fmla="*/ 0 w 480"/>
                  <a:gd name="T25" fmla="*/ 186 h 382"/>
                  <a:gd name="T26" fmla="*/ 196 w 480"/>
                  <a:gd name="T27" fmla="*/ 381 h 382"/>
                  <a:gd name="T28" fmla="*/ 381 w 480"/>
                  <a:gd name="T29" fmla="*/ 186 h 382"/>
                  <a:gd name="T30" fmla="*/ 381 w 480"/>
                  <a:gd name="T31" fmla="*/ 16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0" h="382">
                    <a:moveTo>
                      <a:pt x="381" y="168"/>
                    </a:moveTo>
                    <a:lnTo>
                      <a:pt x="381" y="168"/>
                    </a:lnTo>
                    <a:cubicBezTo>
                      <a:pt x="443" y="151"/>
                      <a:pt x="479" y="89"/>
                      <a:pt x="453" y="80"/>
                    </a:cubicBezTo>
                    <a:cubicBezTo>
                      <a:pt x="390" y="80"/>
                      <a:pt x="337" y="53"/>
                      <a:pt x="302" y="27"/>
                    </a:cubicBezTo>
                    <a:cubicBezTo>
                      <a:pt x="293" y="27"/>
                      <a:pt x="293" y="27"/>
                      <a:pt x="284" y="18"/>
                    </a:cubicBezTo>
                    <a:cubicBezTo>
                      <a:pt x="284" y="160"/>
                      <a:pt x="284" y="160"/>
                      <a:pt x="284" y="160"/>
                    </a:cubicBezTo>
                    <a:cubicBezTo>
                      <a:pt x="284" y="213"/>
                      <a:pt x="257" y="248"/>
                      <a:pt x="222" y="266"/>
                    </a:cubicBezTo>
                    <a:cubicBezTo>
                      <a:pt x="178" y="283"/>
                      <a:pt x="124" y="275"/>
                      <a:pt x="106" y="230"/>
                    </a:cubicBezTo>
                    <a:cubicBezTo>
                      <a:pt x="90" y="195"/>
                      <a:pt x="115" y="142"/>
                      <a:pt x="160" y="115"/>
                    </a:cubicBezTo>
                    <a:cubicBezTo>
                      <a:pt x="187" y="106"/>
                      <a:pt x="213" y="106"/>
                      <a:pt x="240" y="115"/>
                    </a:cubicBezTo>
                    <a:cubicBezTo>
                      <a:pt x="240" y="0"/>
                      <a:pt x="240" y="0"/>
                      <a:pt x="240" y="0"/>
                    </a:cubicBezTo>
                    <a:cubicBezTo>
                      <a:pt x="222" y="0"/>
                      <a:pt x="213" y="0"/>
                      <a:pt x="196" y="0"/>
                    </a:cubicBezTo>
                    <a:cubicBezTo>
                      <a:pt x="90" y="0"/>
                      <a:pt x="0" y="80"/>
                      <a:pt x="0" y="186"/>
                    </a:cubicBezTo>
                    <a:cubicBezTo>
                      <a:pt x="0" y="293"/>
                      <a:pt x="90" y="381"/>
                      <a:pt x="196" y="381"/>
                    </a:cubicBezTo>
                    <a:cubicBezTo>
                      <a:pt x="302" y="381"/>
                      <a:pt x="381" y="293"/>
                      <a:pt x="381" y="186"/>
                    </a:cubicBezTo>
                    <a:cubicBezTo>
                      <a:pt x="381" y="177"/>
                      <a:pt x="381" y="168"/>
                      <a:pt x="381" y="168"/>
                    </a:cubicBezTo>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79" name="Freeform 55"/>
              <p:cNvSpPr>
                <a:spLocks noChangeArrowheads="1"/>
              </p:cNvSpPr>
              <p:nvPr/>
            </p:nvSpPr>
            <p:spPr bwMode="auto">
              <a:xfrm>
                <a:off x="6604000" y="3825777"/>
                <a:ext cx="260350" cy="255587"/>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28 w 480"/>
                  <a:gd name="T13" fmla="*/ 222 h 471"/>
                  <a:gd name="T14" fmla="*/ 328 w 480"/>
                  <a:gd name="T15" fmla="*/ 222 h 471"/>
                  <a:gd name="T16" fmla="*/ 328 w 480"/>
                  <a:gd name="T17" fmla="*/ 231 h 471"/>
                  <a:gd name="T18" fmla="*/ 230 w 480"/>
                  <a:gd name="T19" fmla="*/ 328 h 471"/>
                  <a:gd name="T20" fmla="*/ 133 w 480"/>
                  <a:gd name="T21" fmla="*/ 231 h 471"/>
                  <a:gd name="T22" fmla="*/ 230 w 480"/>
                  <a:gd name="T23" fmla="*/ 134 h 471"/>
                  <a:gd name="T24" fmla="*/ 248 w 480"/>
                  <a:gd name="T25" fmla="*/ 143 h 471"/>
                  <a:gd name="T26" fmla="*/ 248 w 480"/>
                  <a:gd name="T27" fmla="*/ 196 h 471"/>
                  <a:gd name="T28" fmla="*/ 213 w 480"/>
                  <a:gd name="T29" fmla="*/ 196 h 471"/>
                  <a:gd name="T30" fmla="*/ 186 w 480"/>
                  <a:gd name="T31" fmla="*/ 258 h 471"/>
                  <a:gd name="T32" fmla="*/ 248 w 480"/>
                  <a:gd name="T33" fmla="*/ 275 h 471"/>
                  <a:gd name="T34" fmla="*/ 275 w 480"/>
                  <a:gd name="T35" fmla="*/ 222 h 471"/>
                  <a:gd name="T36" fmla="*/ 275 w 480"/>
                  <a:gd name="T37" fmla="*/ 151 h 471"/>
                  <a:gd name="T38" fmla="*/ 283 w 480"/>
                  <a:gd name="T39" fmla="*/ 151 h 471"/>
                  <a:gd name="T40" fmla="*/ 354 w 480"/>
                  <a:gd name="T41" fmla="*/ 178 h 471"/>
                  <a:gd name="T42" fmla="*/ 328 w 480"/>
                  <a:gd name="T43" fmla="*/ 222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28" y="222"/>
                    </a:moveTo>
                    <a:lnTo>
                      <a:pt x="328" y="222"/>
                    </a:lnTo>
                    <a:lnTo>
                      <a:pt x="328" y="231"/>
                    </a:lnTo>
                    <a:cubicBezTo>
                      <a:pt x="328" y="293"/>
                      <a:pt x="283" y="328"/>
                      <a:pt x="230" y="328"/>
                    </a:cubicBezTo>
                    <a:cubicBezTo>
                      <a:pt x="177" y="328"/>
                      <a:pt x="133" y="293"/>
                      <a:pt x="133" y="231"/>
                    </a:cubicBezTo>
                    <a:cubicBezTo>
                      <a:pt x="133" y="178"/>
                      <a:pt x="177" y="134"/>
                      <a:pt x="230" y="134"/>
                    </a:cubicBezTo>
                    <a:cubicBezTo>
                      <a:pt x="239" y="134"/>
                      <a:pt x="248" y="134"/>
                      <a:pt x="248" y="143"/>
                    </a:cubicBezTo>
                    <a:cubicBezTo>
                      <a:pt x="248" y="196"/>
                      <a:pt x="248" y="196"/>
                      <a:pt x="248" y="196"/>
                    </a:cubicBezTo>
                    <a:cubicBezTo>
                      <a:pt x="239" y="187"/>
                      <a:pt x="222" y="196"/>
                      <a:pt x="213" y="196"/>
                    </a:cubicBezTo>
                    <a:cubicBezTo>
                      <a:pt x="186" y="213"/>
                      <a:pt x="177" y="231"/>
                      <a:pt x="186" y="258"/>
                    </a:cubicBezTo>
                    <a:cubicBezTo>
                      <a:pt x="195" y="275"/>
                      <a:pt x="222" y="284"/>
                      <a:pt x="248" y="275"/>
                    </a:cubicBezTo>
                    <a:cubicBezTo>
                      <a:pt x="257" y="267"/>
                      <a:pt x="275" y="249"/>
                      <a:pt x="275" y="222"/>
                    </a:cubicBezTo>
                    <a:cubicBezTo>
                      <a:pt x="275" y="151"/>
                      <a:pt x="275" y="151"/>
                      <a:pt x="275" y="151"/>
                    </a:cubicBezTo>
                    <a:lnTo>
                      <a:pt x="283" y="151"/>
                    </a:lnTo>
                    <a:cubicBezTo>
                      <a:pt x="301" y="160"/>
                      <a:pt x="328" y="178"/>
                      <a:pt x="354" y="178"/>
                    </a:cubicBezTo>
                    <a:cubicBezTo>
                      <a:pt x="372" y="178"/>
                      <a:pt x="354" y="213"/>
                      <a:pt x="328" y="222"/>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80" name="Freeform 56"/>
              <p:cNvSpPr>
                <a:spLocks noChangeArrowheads="1"/>
              </p:cNvSpPr>
              <p:nvPr/>
            </p:nvSpPr>
            <p:spPr bwMode="auto">
              <a:xfrm>
                <a:off x="1790700" y="4368701"/>
                <a:ext cx="222250" cy="246062"/>
              </a:xfrm>
              <a:custGeom>
                <a:avLst/>
                <a:gdLst>
                  <a:gd name="T0" fmla="*/ 364 w 409"/>
                  <a:gd name="T1" fmla="*/ 80 h 453"/>
                  <a:gd name="T2" fmla="*/ 364 w 409"/>
                  <a:gd name="T3" fmla="*/ 80 h 453"/>
                  <a:gd name="T4" fmla="*/ 329 w 409"/>
                  <a:gd name="T5" fmla="*/ 53 h 453"/>
                  <a:gd name="T6" fmla="*/ 222 w 409"/>
                  <a:gd name="T7" fmla="*/ 45 h 453"/>
                  <a:gd name="T8" fmla="*/ 204 w 409"/>
                  <a:gd name="T9" fmla="*/ 9 h 453"/>
                  <a:gd name="T10" fmla="*/ 142 w 409"/>
                  <a:gd name="T11" fmla="*/ 0 h 453"/>
                  <a:gd name="T12" fmla="*/ 124 w 409"/>
                  <a:gd name="T13" fmla="*/ 45 h 453"/>
                  <a:gd name="T14" fmla="*/ 124 w 409"/>
                  <a:gd name="T15" fmla="*/ 98 h 453"/>
                  <a:gd name="T16" fmla="*/ 80 w 409"/>
                  <a:gd name="T17" fmla="*/ 133 h 453"/>
                  <a:gd name="T18" fmla="*/ 27 w 409"/>
                  <a:gd name="T19" fmla="*/ 133 h 453"/>
                  <a:gd name="T20" fmla="*/ 0 w 409"/>
                  <a:gd name="T21" fmla="*/ 151 h 453"/>
                  <a:gd name="T22" fmla="*/ 45 w 409"/>
                  <a:gd name="T23" fmla="*/ 302 h 453"/>
                  <a:gd name="T24" fmla="*/ 169 w 409"/>
                  <a:gd name="T25" fmla="*/ 319 h 453"/>
                  <a:gd name="T26" fmla="*/ 186 w 409"/>
                  <a:gd name="T27" fmla="*/ 266 h 453"/>
                  <a:gd name="T28" fmla="*/ 231 w 409"/>
                  <a:gd name="T29" fmla="*/ 310 h 453"/>
                  <a:gd name="T30" fmla="*/ 302 w 409"/>
                  <a:gd name="T31" fmla="*/ 337 h 453"/>
                  <a:gd name="T32" fmla="*/ 293 w 409"/>
                  <a:gd name="T33" fmla="*/ 399 h 453"/>
                  <a:gd name="T34" fmla="*/ 248 w 409"/>
                  <a:gd name="T35" fmla="*/ 408 h 453"/>
                  <a:gd name="T36" fmla="*/ 239 w 409"/>
                  <a:gd name="T37" fmla="*/ 372 h 453"/>
                  <a:gd name="T38" fmla="*/ 257 w 409"/>
                  <a:gd name="T39" fmla="*/ 372 h 453"/>
                  <a:gd name="T40" fmla="*/ 257 w 409"/>
                  <a:gd name="T41" fmla="*/ 337 h 453"/>
                  <a:gd name="T42" fmla="*/ 186 w 409"/>
                  <a:gd name="T43" fmla="*/ 372 h 453"/>
                  <a:gd name="T44" fmla="*/ 195 w 409"/>
                  <a:gd name="T45" fmla="*/ 434 h 453"/>
                  <a:gd name="T46" fmla="*/ 293 w 409"/>
                  <a:gd name="T47" fmla="*/ 452 h 453"/>
                  <a:gd name="T48" fmla="*/ 364 w 409"/>
                  <a:gd name="T49" fmla="*/ 80 h 453"/>
                  <a:gd name="T50" fmla="*/ 319 w 409"/>
                  <a:gd name="T51" fmla="*/ 231 h 453"/>
                  <a:gd name="T52" fmla="*/ 319 w 409"/>
                  <a:gd name="T53" fmla="*/ 231 h 453"/>
                  <a:gd name="T54" fmla="*/ 284 w 409"/>
                  <a:gd name="T55" fmla="*/ 222 h 453"/>
                  <a:gd name="T56" fmla="*/ 248 w 409"/>
                  <a:gd name="T57" fmla="*/ 231 h 453"/>
                  <a:gd name="T58" fmla="*/ 284 w 409"/>
                  <a:gd name="T59" fmla="*/ 177 h 453"/>
                  <a:gd name="T60" fmla="*/ 319 w 409"/>
                  <a:gd name="T61" fmla="*/ 231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9" h="453">
                    <a:moveTo>
                      <a:pt x="364" y="80"/>
                    </a:moveTo>
                    <a:lnTo>
                      <a:pt x="364" y="80"/>
                    </a:lnTo>
                    <a:cubicBezTo>
                      <a:pt x="364" y="53"/>
                      <a:pt x="329" y="53"/>
                      <a:pt x="329" y="53"/>
                    </a:cubicBezTo>
                    <a:cubicBezTo>
                      <a:pt x="222" y="45"/>
                      <a:pt x="222" y="45"/>
                      <a:pt x="222" y="45"/>
                    </a:cubicBezTo>
                    <a:cubicBezTo>
                      <a:pt x="222" y="45"/>
                      <a:pt x="222" y="18"/>
                      <a:pt x="204" y="9"/>
                    </a:cubicBezTo>
                    <a:cubicBezTo>
                      <a:pt x="177" y="0"/>
                      <a:pt x="160" y="0"/>
                      <a:pt x="142" y="0"/>
                    </a:cubicBezTo>
                    <a:cubicBezTo>
                      <a:pt x="124" y="0"/>
                      <a:pt x="124" y="27"/>
                      <a:pt x="124" y="45"/>
                    </a:cubicBezTo>
                    <a:cubicBezTo>
                      <a:pt x="124" y="62"/>
                      <a:pt x="124" y="89"/>
                      <a:pt x="124" y="98"/>
                    </a:cubicBezTo>
                    <a:cubicBezTo>
                      <a:pt x="124" y="124"/>
                      <a:pt x="116" y="133"/>
                      <a:pt x="80" y="133"/>
                    </a:cubicBezTo>
                    <a:cubicBezTo>
                      <a:pt x="27" y="133"/>
                      <a:pt x="27" y="133"/>
                      <a:pt x="27" y="133"/>
                    </a:cubicBezTo>
                    <a:cubicBezTo>
                      <a:pt x="10" y="133"/>
                      <a:pt x="0" y="133"/>
                      <a:pt x="0" y="151"/>
                    </a:cubicBezTo>
                    <a:cubicBezTo>
                      <a:pt x="0" y="159"/>
                      <a:pt x="18" y="275"/>
                      <a:pt x="45" y="302"/>
                    </a:cubicBezTo>
                    <a:cubicBezTo>
                      <a:pt x="63" y="310"/>
                      <a:pt x="151" y="319"/>
                      <a:pt x="169" y="319"/>
                    </a:cubicBezTo>
                    <a:cubicBezTo>
                      <a:pt x="186" y="319"/>
                      <a:pt x="177" y="266"/>
                      <a:pt x="186" y="266"/>
                    </a:cubicBezTo>
                    <a:cubicBezTo>
                      <a:pt x="195" y="266"/>
                      <a:pt x="195" y="302"/>
                      <a:pt x="231" y="310"/>
                    </a:cubicBezTo>
                    <a:cubicBezTo>
                      <a:pt x="257" y="310"/>
                      <a:pt x="302" y="310"/>
                      <a:pt x="302" y="337"/>
                    </a:cubicBezTo>
                    <a:cubicBezTo>
                      <a:pt x="302" y="363"/>
                      <a:pt x="310" y="399"/>
                      <a:pt x="293" y="399"/>
                    </a:cubicBezTo>
                    <a:cubicBezTo>
                      <a:pt x="248" y="408"/>
                      <a:pt x="248" y="408"/>
                      <a:pt x="248" y="408"/>
                    </a:cubicBezTo>
                    <a:cubicBezTo>
                      <a:pt x="213" y="399"/>
                      <a:pt x="222" y="372"/>
                      <a:pt x="239" y="372"/>
                    </a:cubicBezTo>
                    <a:cubicBezTo>
                      <a:pt x="248" y="372"/>
                      <a:pt x="257" y="372"/>
                      <a:pt x="257" y="372"/>
                    </a:cubicBezTo>
                    <a:cubicBezTo>
                      <a:pt x="257" y="337"/>
                      <a:pt x="257" y="337"/>
                      <a:pt x="257" y="337"/>
                    </a:cubicBezTo>
                    <a:cubicBezTo>
                      <a:pt x="257" y="337"/>
                      <a:pt x="195" y="328"/>
                      <a:pt x="186" y="372"/>
                    </a:cubicBezTo>
                    <a:cubicBezTo>
                      <a:pt x="186" y="417"/>
                      <a:pt x="195" y="434"/>
                      <a:pt x="195" y="434"/>
                    </a:cubicBezTo>
                    <a:cubicBezTo>
                      <a:pt x="204" y="443"/>
                      <a:pt x="213" y="452"/>
                      <a:pt x="293" y="452"/>
                    </a:cubicBezTo>
                    <a:cubicBezTo>
                      <a:pt x="408" y="452"/>
                      <a:pt x="364" y="115"/>
                      <a:pt x="364" y="80"/>
                    </a:cubicBezTo>
                    <a:close/>
                    <a:moveTo>
                      <a:pt x="319" y="231"/>
                    </a:moveTo>
                    <a:lnTo>
                      <a:pt x="319" y="231"/>
                    </a:lnTo>
                    <a:cubicBezTo>
                      <a:pt x="319" y="240"/>
                      <a:pt x="302" y="222"/>
                      <a:pt x="284" y="222"/>
                    </a:cubicBezTo>
                    <a:cubicBezTo>
                      <a:pt x="266" y="222"/>
                      <a:pt x="248" y="231"/>
                      <a:pt x="248" y="231"/>
                    </a:cubicBezTo>
                    <a:cubicBezTo>
                      <a:pt x="239" y="222"/>
                      <a:pt x="248" y="177"/>
                      <a:pt x="284" y="177"/>
                    </a:cubicBezTo>
                    <a:cubicBezTo>
                      <a:pt x="310" y="177"/>
                      <a:pt x="329" y="231"/>
                      <a:pt x="319" y="231"/>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81" name="Freeform 57"/>
              <p:cNvSpPr>
                <a:spLocks noChangeArrowheads="1"/>
              </p:cNvSpPr>
              <p:nvPr/>
            </p:nvSpPr>
            <p:spPr bwMode="auto">
              <a:xfrm>
                <a:off x="1790701" y="4373464"/>
                <a:ext cx="42863" cy="42863"/>
              </a:xfrm>
              <a:custGeom>
                <a:avLst/>
                <a:gdLst>
                  <a:gd name="T0" fmla="*/ 80 w 81"/>
                  <a:gd name="T1" fmla="*/ 71 h 81"/>
                  <a:gd name="T2" fmla="*/ 80 w 81"/>
                  <a:gd name="T3" fmla="*/ 71 h 81"/>
                  <a:gd name="T4" fmla="*/ 80 w 81"/>
                  <a:gd name="T5" fmla="*/ 0 h 81"/>
                  <a:gd name="T6" fmla="*/ 0 w 81"/>
                  <a:gd name="T7" fmla="*/ 80 h 81"/>
                  <a:gd name="T8" fmla="*/ 71 w 81"/>
                  <a:gd name="T9" fmla="*/ 80 h 81"/>
                  <a:gd name="T10" fmla="*/ 80 w 81"/>
                  <a:gd name="T11" fmla="*/ 71 h 81"/>
                </a:gdLst>
                <a:ahLst/>
                <a:cxnLst>
                  <a:cxn ang="0">
                    <a:pos x="T0" y="T1"/>
                  </a:cxn>
                  <a:cxn ang="0">
                    <a:pos x="T2" y="T3"/>
                  </a:cxn>
                  <a:cxn ang="0">
                    <a:pos x="T4" y="T5"/>
                  </a:cxn>
                  <a:cxn ang="0">
                    <a:pos x="T6" y="T7"/>
                  </a:cxn>
                  <a:cxn ang="0">
                    <a:pos x="T8" y="T9"/>
                  </a:cxn>
                  <a:cxn ang="0">
                    <a:pos x="T10" y="T11"/>
                  </a:cxn>
                </a:cxnLst>
                <a:rect l="0" t="0" r="r" b="b"/>
                <a:pathLst>
                  <a:path w="81" h="81">
                    <a:moveTo>
                      <a:pt x="80" y="71"/>
                    </a:moveTo>
                    <a:lnTo>
                      <a:pt x="80" y="71"/>
                    </a:lnTo>
                    <a:cubicBezTo>
                      <a:pt x="80" y="62"/>
                      <a:pt x="80" y="0"/>
                      <a:pt x="80" y="0"/>
                    </a:cubicBezTo>
                    <a:cubicBezTo>
                      <a:pt x="0" y="80"/>
                      <a:pt x="0" y="80"/>
                      <a:pt x="0" y="80"/>
                    </a:cubicBezTo>
                    <a:cubicBezTo>
                      <a:pt x="0" y="80"/>
                      <a:pt x="54" y="80"/>
                      <a:pt x="71" y="80"/>
                    </a:cubicBezTo>
                    <a:cubicBezTo>
                      <a:pt x="80" y="80"/>
                      <a:pt x="80" y="80"/>
                      <a:pt x="80" y="71"/>
                    </a:cubicBezTo>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82" name="Freeform 58"/>
              <p:cNvSpPr>
                <a:spLocks noChangeArrowheads="1"/>
              </p:cNvSpPr>
              <p:nvPr/>
            </p:nvSpPr>
            <p:spPr bwMode="auto">
              <a:xfrm>
                <a:off x="3375025" y="3287614"/>
                <a:ext cx="260350" cy="257175"/>
              </a:xfrm>
              <a:custGeom>
                <a:avLst/>
                <a:gdLst>
                  <a:gd name="T0" fmla="*/ 240 w 480"/>
                  <a:gd name="T1" fmla="*/ 0 h 471"/>
                  <a:gd name="T2" fmla="*/ 240 w 480"/>
                  <a:gd name="T3" fmla="*/ 0 h 471"/>
                  <a:gd name="T4" fmla="*/ 0 w 480"/>
                  <a:gd name="T5" fmla="*/ 231 h 471"/>
                  <a:gd name="T6" fmla="*/ 240 w 480"/>
                  <a:gd name="T7" fmla="*/ 470 h 471"/>
                  <a:gd name="T8" fmla="*/ 479 w 480"/>
                  <a:gd name="T9" fmla="*/ 231 h 471"/>
                  <a:gd name="T10" fmla="*/ 240 w 480"/>
                  <a:gd name="T11" fmla="*/ 0 h 471"/>
                  <a:gd name="T12" fmla="*/ 346 w 480"/>
                  <a:gd name="T13" fmla="*/ 187 h 471"/>
                  <a:gd name="T14" fmla="*/ 346 w 480"/>
                  <a:gd name="T15" fmla="*/ 187 h 471"/>
                  <a:gd name="T16" fmla="*/ 249 w 480"/>
                  <a:gd name="T17" fmla="*/ 338 h 471"/>
                  <a:gd name="T18" fmla="*/ 195 w 480"/>
                  <a:gd name="T19" fmla="*/ 319 h 471"/>
                  <a:gd name="T20" fmla="*/ 160 w 480"/>
                  <a:gd name="T21" fmla="*/ 195 h 471"/>
                  <a:gd name="T22" fmla="*/ 134 w 480"/>
                  <a:gd name="T23" fmla="*/ 204 h 471"/>
                  <a:gd name="T24" fmla="*/ 124 w 480"/>
                  <a:gd name="T25" fmla="*/ 195 h 471"/>
                  <a:gd name="T26" fmla="*/ 195 w 480"/>
                  <a:gd name="T27" fmla="*/ 142 h 471"/>
                  <a:gd name="T28" fmla="*/ 231 w 480"/>
                  <a:gd name="T29" fmla="*/ 222 h 471"/>
                  <a:gd name="T30" fmla="*/ 249 w 480"/>
                  <a:gd name="T31" fmla="*/ 266 h 471"/>
                  <a:gd name="T32" fmla="*/ 284 w 480"/>
                  <a:gd name="T33" fmla="*/ 222 h 471"/>
                  <a:gd name="T34" fmla="*/ 258 w 480"/>
                  <a:gd name="T35" fmla="*/ 195 h 471"/>
                  <a:gd name="T36" fmla="*/ 346 w 480"/>
                  <a:gd name="T37" fmla="*/ 18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0" h="471">
                    <a:moveTo>
                      <a:pt x="240" y="0"/>
                    </a:moveTo>
                    <a:lnTo>
                      <a:pt x="240" y="0"/>
                    </a:lnTo>
                    <a:cubicBezTo>
                      <a:pt x="107" y="0"/>
                      <a:pt x="0" y="107"/>
                      <a:pt x="0" y="231"/>
                    </a:cubicBezTo>
                    <a:cubicBezTo>
                      <a:pt x="0" y="363"/>
                      <a:pt x="107" y="470"/>
                      <a:pt x="240" y="470"/>
                    </a:cubicBezTo>
                    <a:cubicBezTo>
                      <a:pt x="372" y="470"/>
                      <a:pt x="479" y="363"/>
                      <a:pt x="479" y="231"/>
                    </a:cubicBezTo>
                    <a:cubicBezTo>
                      <a:pt x="479" y="107"/>
                      <a:pt x="372" y="0"/>
                      <a:pt x="240" y="0"/>
                    </a:cubicBezTo>
                    <a:close/>
                    <a:moveTo>
                      <a:pt x="346" y="187"/>
                    </a:moveTo>
                    <a:lnTo>
                      <a:pt x="346" y="187"/>
                    </a:lnTo>
                    <a:cubicBezTo>
                      <a:pt x="337" y="257"/>
                      <a:pt x="266" y="319"/>
                      <a:pt x="249" y="338"/>
                    </a:cubicBezTo>
                    <a:cubicBezTo>
                      <a:pt x="222" y="346"/>
                      <a:pt x="205" y="328"/>
                      <a:pt x="195" y="319"/>
                    </a:cubicBezTo>
                    <a:cubicBezTo>
                      <a:pt x="187" y="301"/>
                      <a:pt x="169" y="204"/>
                      <a:pt x="160" y="195"/>
                    </a:cubicBezTo>
                    <a:cubicBezTo>
                      <a:pt x="151" y="195"/>
                      <a:pt x="134" y="204"/>
                      <a:pt x="134" y="204"/>
                    </a:cubicBezTo>
                    <a:cubicBezTo>
                      <a:pt x="124" y="195"/>
                      <a:pt x="124" y="195"/>
                      <a:pt x="124" y="195"/>
                    </a:cubicBezTo>
                    <a:cubicBezTo>
                      <a:pt x="124" y="195"/>
                      <a:pt x="160" y="151"/>
                      <a:pt x="195" y="142"/>
                    </a:cubicBezTo>
                    <a:cubicBezTo>
                      <a:pt x="222" y="134"/>
                      <a:pt x="222" y="187"/>
                      <a:pt x="231" y="222"/>
                    </a:cubicBezTo>
                    <a:cubicBezTo>
                      <a:pt x="240" y="248"/>
                      <a:pt x="240" y="266"/>
                      <a:pt x="249" y="266"/>
                    </a:cubicBezTo>
                    <a:cubicBezTo>
                      <a:pt x="258" y="266"/>
                      <a:pt x="266" y="248"/>
                      <a:pt x="284" y="222"/>
                    </a:cubicBezTo>
                    <a:cubicBezTo>
                      <a:pt x="293" y="204"/>
                      <a:pt x="275" y="178"/>
                      <a:pt x="258" y="195"/>
                    </a:cubicBezTo>
                    <a:cubicBezTo>
                      <a:pt x="266" y="134"/>
                      <a:pt x="364" y="116"/>
                      <a:pt x="346" y="187"/>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83" name="Freeform 59"/>
              <p:cNvSpPr>
                <a:spLocks noChangeArrowheads="1"/>
              </p:cNvSpPr>
              <p:nvPr/>
            </p:nvSpPr>
            <p:spPr bwMode="auto">
              <a:xfrm>
                <a:off x="2298700" y="3287614"/>
                <a:ext cx="260350" cy="257175"/>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284 h 471"/>
                  <a:gd name="T14" fmla="*/ 177 w 479"/>
                  <a:gd name="T15" fmla="*/ 284 h 471"/>
                  <a:gd name="T16" fmla="*/ 124 w 479"/>
                  <a:gd name="T17" fmla="*/ 231 h 471"/>
                  <a:gd name="T18" fmla="*/ 177 w 479"/>
                  <a:gd name="T19" fmla="*/ 187 h 471"/>
                  <a:gd name="T20" fmla="*/ 221 w 479"/>
                  <a:gd name="T21" fmla="*/ 231 h 471"/>
                  <a:gd name="T22" fmla="*/ 177 w 479"/>
                  <a:gd name="T23" fmla="*/ 284 h 471"/>
                  <a:gd name="T24" fmla="*/ 300 w 479"/>
                  <a:gd name="T25" fmla="*/ 284 h 471"/>
                  <a:gd name="T26" fmla="*/ 300 w 479"/>
                  <a:gd name="T27" fmla="*/ 284 h 471"/>
                  <a:gd name="T28" fmla="*/ 256 w 479"/>
                  <a:gd name="T29" fmla="*/ 231 h 471"/>
                  <a:gd name="T30" fmla="*/ 300 w 479"/>
                  <a:gd name="T31" fmla="*/ 187 h 471"/>
                  <a:gd name="T32" fmla="*/ 354 w 479"/>
                  <a:gd name="T33" fmla="*/ 231 h 471"/>
                  <a:gd name="T34" fmla="*/ 300 w 479"/>
                  <a:gd name="T35" fmla="*/ 28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9" h="471">
                    <a:moveTo>
                      <a:pt x="239" y="0"/>
                    </a:moveTo>
                    <a:lnTo>
                      <a:pt x="239" y="0"/>
                    </a:lnTo>
                    <a:cubicBezTo>
                      <a:pt x="106" y="0"/>
                      <a:pt x="0" y="107"/>
                      <a:pt x="0" y="231"/>
                    </a:cubicBezTo>
                    <a:cubicBezTo>
                      <a:pt x="0" y="363"/>
                      <a:pt x="106" y="470"/>
                      <a:pt x="239" y="470"/>
                    </a:cubicBezTo>
                    <a:cubicBezTo>
                      <a:pt x="372" y="470"/>
                      <a:pt x="478" y="363"/>
                      <a:pt x="478" y="231"/>
                    </a:cubicBezTo>
                    <a:cubicBezTo>
                      <a:pt x="478" y="107"/>
                      <a:pt x="372" y="0"/>
                      <a:pt x="239" y="0"/>
                    </a:cubicBezTo>
                    <a:close/>
                    <a:moveTo>
                      <a:pt x="177" y="284"/>
                    </a:moveTo>
                    <a:lnTo>
                      <a:pt x="177" y="284"/>
                    </a:lnTo>
                    <a:cubicBezTo>
                      <a:pt x="150" y="284"/>
                      <a:pt x="124" y="266"/>
                      <a:pt x="124" y="231"/>
                    </a:cubicBezTo>
                    <a:cubicBezTo>
                      <a:pt x="124" y="204"/>
                      <a:pt x="150" y="187"/>
                      <a:pt x="177" y="187"/>
                    </a:cubicBezTo>
                    <a:cubicBezTo>
                      <a:pt x="203" y="187"/>
                      <a:pt x="221" y="204"/>
                      <a:pt x="221" y="231"/>
                    </a:cubicBezTo>
                    <a:cubicBezTo>
                      <a:pt x="221" y="266"/>
                      <a:pt x="203" y="284"/>
                      <a:pt x="177" y="284"/>
                    </a:cubicBezTo>
                    <a:close/>
                    <a:moveTo>
                      <a:pt x="300" y="284"/>
                    </a:moveTo>
                    <a:lnTo>
                      <a:pt x="300" y="284"/>
                    </a:lnTo>
                    <a:cubicBezTo>
                      <a:pt x="275" y="284"/>
                      <a:pt x="256" y="266"/>
                      <a:pt x="256" y="231"/>
                    </a:cubicBezTo>
                    <a:cubicBezTo>
                      <a:pt x="256" y="204"/>
                      <a:pt x="275" y="187"/>
                      <a:pt x="300" y="187"/>
                    </a:cubicBezTo>
                    <a:cubicBezTo>
                      <a:pt x="328" y="187"/>
                      <a:pt x="354" y="204"/>
                      <a:pt x="354" y="231"/>
                    </a:cubicBezTo>
                    <a:cubicBezTo>
                      <a:pt x="354" y="266"/>
                      <a:pt x="328" y="284"/>
                      <a:pt x="300" y="284"/>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84" name="Freeform 60"/>
              <p:cNvSpPr>
                <a:spLocks noChangeArrowheads="1"/>
              </p:cNvSpPr>
              <p:nvPr/>
            </p:nvSpPr>
            <p:spPr bwMode="auto">
              <a:xfrm>
                <a:off x="2322514" y="4382989"/>
                <a:ext cx="212725" cy="214313"/>
              </a:xfrm>
              <a:custGeom>
                <a:avLst/>
                <a:gdLst>
                  <a:gd name="T0" fmla="*/ 89 w 391"/>
                  <a:gd name="T1" fmla="*/ 160 h 399"/>
                  <a:gd name="T2" fmla="*/ 89 w 391"/>
                  <a:gd name="T3" fmla="*/ 160 h 399"/>
                  <a:gd name="T4" fmla="*/ 133 w 391"/>
                  <a:gd name="T5" fmla="*/ 88 h 399"/>
                  <a:gd name="T6" fmla="*/ 186 w 391"/>
                  <a:gd name="T7" fmla="*/ 88 h 399"/>
                  <a:gd name="T8" fmla="*/ 186 w 391"/>
                  <a:gd name="T9" fmla="*/ 150 h 399"/>
                  <a:gd name="T10" fmla="*/ 186 w 391"/>
                  <a:gd name="T11" fmla="*/ 150 h 399"/>
                  <a:gd name="T12" fmla="*/ 195 w 391"/>
                  <a:gd name="T13" fmla="*/ 160 h 399"/>
                  <a:gd name="T14" fmla="*/ 195 w 391"/>
                  <a:gd name="T15" fmla="*/ 150 h 399"/>
                  <a:gd name="T16" fmla="*/ 354 w 391"/>
                  <a:gd name="T17" fmla="*/ 0 h 399"/>
                  <a:gd name="T18" fmla="*/ 248 w 391"/>
                  <a:gd name="T19" fmla="*/ 0 h 399"/>
                  <a:gd name="T20" fmla="*/ 133 w 391"/>
                  <a:gd name="T21" fmla="*/ 0 h 399"/>
                  <a:gd name="T22" fmla="*/ 0 w 391"/>
                  <a:gd name="T23" fmla="*/ 150 h 399"/>
                  <a:gd name="T24" fmla="*/ 0 w 391"/>
                  <a:gd name="T25" fmla="*/ 354 h 399"/>
                  <a:gd name="T26" fmla="*/ 89 w 391"/>
                  <a:gd name="T27" fmla="*/ 266 h 399"/>
                  <a:gd name="T28" fmla="*/ 89 w 391"/>
                  <a:gd name="T29" fmla="*/ 160 h 399"/>
                  <a:gd name="T30" fmla="*/ 301 w 391"/>
                  <a:gd name="T31" fmla="*/ 132 h 399"/>
                  <a:gd name="T32" fmla="*/ 301 w 391"/>
                  <a:gd name="T33" fmla="*/ 132 h 399"/>
                  <a:gd name="T34" fmla="*/ 301 w 391"/>
                  <a:gd name="T35" fmla="*/ 239 h 399"/>
                  <a:gd name="T36" fmla="*/ 256 w 391"/>
                  <a:gd name="T37" fmla="*/ 310 h 399"/>
                  <a:gd name="T38" fmla="*/ 203 w 391"/>
                  <a:gd name="T39" fmla="*/ 310 h 399"/>
                  <a:gd name="T40" fmla="*/ 203 w 391"/>
                  <a:gd name="T41" fmla="*/ 248 h 399"/>
                  <a:gd name="T42" fmla="*/ 203 w 391"/>
                  <a:gd name="T43" fmla="*/ 248 h 399"/>
                  <a:gd name="T44" fmla="*/ 195 w 391"/>
                  <a:gd name="T45" fmla="*/ 239 h 399"/>
                  <a:gd name="T46" fmla="*/ 195 w 391"/>
                  <a:gd name="T47" fmla="*/ 239 h 399"/>
                  <a:gd name="T48" fmla="*/ 35 w 391"/>
                  <a:gd name="T49" fmla="*/ 398 h 399"/>
                  <a:gd name="T50" fmla="*/ 142 w 391"/>
                  <a:gd name="T51" fmla="*/ 398 h 399"/>
                  <a:gd name="T52" fmla="*/ 256 w 391"/>
                  <a:gd name="T53" fmla="*/ 398 h 399"/>
                  <a:gd name="T54" fmla="*/ 390 w 391"/>
                  <a:gd name="T55" fmla="*/ 248 h 399"/>
                  <a:gd name="T56" fmla="*/ 390 w 391"/>
                  <a:gd name="T57" fmla="*/ 44 h 399"/>
                  <a:gd name="T58" fmla="*/ 301 w 391"/>
                  <a:gd name="T59" fmla="*/ 132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1" h="399">
                    <a:moveTo>
                      <a:pt x="89" y="160"/>
                    </a:moveTo>
                    <a:lnTo>
                      <a:pt x="89" y="160"/>
                    </a:lnTo>
                    <a:cubicBezTo>
                      <a:pt x="89" y="124"/>
                      <a:pt x="97" y="97"/>
                      <a:pt x="133" y="88"/>
                    </a:cubicBezTo>
                    <a:cubicBezTo>
                      <a:pt x="142" y="88"/>
                      <a:pt x="168" y="88"/>
                      <a:pt x="186" y="88"/>
                    </a:cubicBezTo>
                    <a:cubicBezTo>
                      <a:pt x="186" y="150"/>
                      <a:pt x="186" y="150"/>
                      <a:pt x="186" y="150"/>
                    </a:cubicBezTo>
                    <a:lnTo>
                      <a:pt x="186" y="150"/>
                    </a:lnTo>
                    <a:cubicBezTo>
                      <a:pt x="186" y="160"/>
                      <a:pt x="195" y="160"/>
                      <a:pt x="195" y="160"/>
                    </a:cubicBezTo>
                    <a:cubicBezTo>
                      <a:pt x="195" y="160"/>
                      <a:pt x="195" y="160"/>
                      <a:pt x="195" y="150"/>
                    </a:cubicBezTo>
                    <a:cubicBezTo>
                      <a:pt x="354" y="0"/>
                      <a:pt x="354" y="0"/>
                      <a:pt x="354" y="0"/>
                    </a:cubicBezTo>
                    <a:cubicBezTo>
                      <a:pt x="248" y="0"/>
                      <a:pt x="248" y="0"/>
                      <a:pt x="248" y="0"/>
                    </a:cubicBezTo>
                    <a:cubicBezTo>
                      <a:pt x="133" y="0"/>
                      <a:pt x="133" y="0"/>
                      <a:pt x="133" y="0"/>
                    </a:cubicBezTo>
                    <a:cubicBezTo>
                      <a:pt x="44" y="0"/>
                      <a:pt x="0" y="53"/>
                      <a:pt x="0" y="150"/>
                    </a:cubicBezTo>
                    <a:cubicBezTo>
                      <a:pt x="0" y="354"/>
                      <a:pt x="0" y="354"/>
                      <a:pt x="0" y="354"/>
                    </a:cubicBezTo>
                    <a:cubicBezTo>
                      <a:pt x="89" y="266"/>
                      <a:pt x="89" y="266"/>
                      <a:pt x="89" y="266"/>
                    </a:cubicBezTo>
                    <a:lnTo>
                      <a:pt x="89" y="160"/>
                    </a:lnTo>
                    <a:close/>
                    <a:moveTo>
                      <a:pt x="301" y="132"/>
                    </a:moveTo>
                    <a:lnTo>
                      <a:pt x="301" y="132"/>
                    </a:lnTo>
                    <a:cubicBezTo>
                      <a:pt x="301" y="239"/>
                      <a:pt x="301" y="239"/>
                      <a:pt x="301" y="239"/>
                    </a:cubicBezTo>
                    <a:cubicBezTo>
                      <a:pt x="301" y="275"/>
                      <a:pt x="293" y="301"/>
                      <a:pt x="256" y="310"/>
                    </a:cubicBezTo>
                    <a:cubicBezTo>
                      <a:pt x="248" y="310"/>
                      <a:pt x="221" y="310"/>
                      <a:pt x="203" y="310"/>
                    </a:cubicBezTo>
                    <a:cubicBezTo>
                      <a:pt x="203" y="248"/>
                      <a:pt x="203" y="248"/>
                      <a:pt x="203" y="248"/>
                    </a:cubicBezTo>
                    <a:lnTo>
                      <a:pt x="203" y="248"/>
                    </a:lnTo>
                    <a:cubicBezTo>
                      <a:pt x="203" y="239"/>
                      <a:pt x="195" y="239"/>
                      <a:pt x="195" y="239"/>
                    </a:cubicBezTo>
                    <a:lnTo>
                      <a:pt x="195" y="239"/>
                    </a:lnTo>
                    <a:cubicBezTo>
                      <a:pt x="35" y="398"/>
                      <a:pt x="35" y="398"/>
                      <a:pt x="35" y="398"/>
                    </a:cubicBezTo>
                    <a:cubicBezTo>
                      <a:pt x="142" y="398"/>
                      <a:pt x="142" y="398"/>
                      <a:pt x="142" y="398"/>
                    </a:cubicBezTo>
                    <a:cubicBezTo>
                      <a:pt x="256" y="398"/>
                      <a:pt x="256" y="398"/>
                      <a:pt x="256" y="398"/>
                    </a:cubicBezTo>
                    <a:cubicBezTo>
                      <a:pt x="346" y="398"/>
                      <a:pt x="390" y="345"/>
                      <a:pt x="390" y="248"/>
                    </a:cubicBezTo>
                    <a:cubicBezTo>
                      <a:pt x="390" y="44"/>
                      <a:pt x="390" y="44"/>
                      <a:pt x="390" y="44"/>
                    </a:cubicBezTo>
                    <a:lnTo>
                      <a:pt x="301" y="132"/>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85" name="Freeform 61"/>
              <p:cNvSpPr>
                <a:spLocks noChangeArrowheads="1"/>
              </p:cNvSpPr>
              <p:nvPr/>
            </p:nvSpPr>
            <p:spPr bwMode="auto">
              <a:xfrm>
                <a:off x="8208963" y="3825777"/>
                <a:ext cx="266700" cy="269875"/>
              </a:xfrm>
              <a:custGeom>
                <a:avLst/>
                <a:gdLst>
                  <a:gd name="T0" fmla="*/ 433 w 496"/>
                  <a:gd name="T1" fmla="*/ 311 h 498"/>
                  <a:gd name="T2" fmla="*/ 433 w 496"/>
                  <a:gd name="T3" fmla="*/ 311 h 498"/>
                  <a:gd name="T4" fmla="*/ 372 w 496"/>
                  <a:gd name="T5" fmla="*/ 320 h 498"/>
                  <a:gd name="T6" fmla="*/ 106 w 496"/>
                  <a:gd name="T7" fmla="*/ 409 h 498"/>
                  <a:gd name="T8" fmla="*/ 123 w 496"/>
                  <a:gd name="T9" fmla="*/ 417 h 498"/>
                  <a:gd name="T10" fmla="*/ 442 w 496"/>
                  <a:gd name="T11" fmla="*/ 364 h 498"/>
                  <a:gd name="T12" fmla="*/ 433 w 496"/>
                  <a:gd name="T13" fmla="*/ 311 h 498"/>
                  <a:gd name="T14" fmla="*/ 132 w 496"/>
                  <a:gd name="T15" fmla="*/ 293 h 498"/>
                  <a:gd name="T16" fmla="*/ 132 w 496"/>
                  <a:gd name="T17" fmla="*/ 293 h 498"/>
                  <a:gd name="T18" fmla="*/ 186 w 496"/>
                  <a:gd name="T19" fmla="*/ 19 h 498"/>
                  <a:gd name="T20" fmla="*/ 159 w 496"/>
                  <a:gd name="T21" fmla="*/ 28 h 498"/>
                  <a:gd name="T22" fmla="*/ 53 w 496"/>
                  <a:gd name="T23" fmla="*/ 328 h 498"/>
                  <a:gd name="T24" fmla="*/ 106 w 496"/>
                  <a:gd name="T25" fmla="*/ 347 h 498"/>
                  <a:gd name="T26" fmla="*/ 132 w 496"/>
                  <a:gd name="T27" fmla="*/ 293 h 498"/>
                  <a:gd name="T28" fmla="*/ 274 w 496"/>
                  <a:gd name="T29" fmla="*/ 9 h 498"/>
                  <a:gd name="T30" fmla="*/ 274 w 496"/>
                  <a:gd name="T31" fmla="*/ 9 h 498"/>
                  <a:gd name="T32" fmla="*/ 239 w 496"/>
                  <a:gd name="T33" fmla="*/ 45 h 498"/>
                  <a:gd name="T34" fmla="*/ 274 w 496"/>
                  <a:gd name="T35" fmla="*/ 90 h 498"/>
                  <a:gd name="T36" fmla="*/ 478 w 496"/>
                  <a:gd name="T37" fmla="*/ 275 h 498"/>
                  <a:gd name="T38" fmla="*/ 487 w 496"/>
                  <a:gd name="T39" fmla="*/ 258 h 498"/>
                  <a:gd name="T40" fmla="*/ 274 w 496"/>
                  <a:gd name="T41" fmla="*/ 9 h 498"/>
                  <a:gd name="T42" fmla="*/ 176 w 496"/>
                  <a:gd name="T43" fmla="*/ 249 h 498"/>
                  <a:gd name="T44" fmla="*/ 176 w 496"/>
                  <a:gd name="T45" fmla="*/ 249 h 498"/>
                  <a:gd name="T46" fmla="*/ 176 w 496"/>
                  <a:gd name="T47" fmla="*/ 284 h 498"/>
                  <a:gd name="T48" fmla="*/ 195 w 496"/>
                  <a:gd name="T49" fmla="*/ 267 h 498"/>
                  <a:gd name="T50" fmla="*/ 203 w 496"/>
                  <a:gd name="T51" fmla="*/ 293 h 498"/>
                  <a:gd name="T52" fmla="*/ 195 w 496"/>
                  <a:gd name="T53" fmla="*/ 303 h 498"/>
                  <a:gd name="T54" fmla="*/ 221 w 496"/>
                  <a:gd name="T55" fmla="*/ 320 h 498"/>
                  <a:gd name="T56" fmla="*/ 257 w 496"/>
                  <a:gd name="T57" fmla="*/ 311 h 498"/>
                  <a:gd name="T58" fmla="*/ 257 w 496"/>
                  <a:gd name="T59" fmla="*/ 311 h 498"/>
                  <a:gd name="T60" fmla="*/ 292 w 496"/>
                  <a:gd name="T61" fmla="*/ 320 h 498"/>
                  <a:gd name="T62" fmla="*/ 319 w 496"/>
                  <a:gd name="T63" fmla="*/ 303 h 498"/>
                  <a:gd name="T64" fmla="*/ 310 w 496"/>
                  <a:gd name="T65" fmla="*/ 293 h 498"/>
                  <a:gd name="T66" fmla="*/ 319 w 496"/>
                  <a:gd name="T67" fmla="*/ 267 h 498"/>
                  <a:gd name="T68" fmla="*/ 336 w 496"/>
                  <a:gd name="T69" fmla="*/ 284 h 498"/>
                  <a:gd name="T70" fmla="*/ 336 w 496"/>
                  <a:gd name="T71" fmla="*/ 249 h 498"/>
                  <a:gd name="T72" fmla="*/ 319 w 496"/>
                  <a:gd name="T73" fmla="*/ 222 h 498"/>
                  <a:gd name="T74" fmla="*/ 319 w 496"/>
                  <a:gd name="T75" fmla="*/ 222 h 498"/>
                  <a:gd name="T76" fmla="*/ 310 w 496"/>
                  <a:gd name="T77" fmla="*/ 213 h 498"/>
                  <a:gd name="T78" fmla="*/ 310 w 496"/>
                  <a:gd name="T79" fmla="*/ 213 h 498"/>
                  <a:gd name="T80" fmla="*/ 310 w 496"/>
                  <a:gd name="T81" fmla="*/ 205 h 498"/>
                  <a:gd name="T82" fmla="*/ 257 w 496"/>
                  <a:gd name="T83" fmla="*/ 151 h 498"/>
                  <a:gd name="T84" fmla="*/ 203 w 496"/>
                  <a:gd name="T85" fmla="*/ 205 h 498"/>
                  <a:gd name="T86" fmla="*/ 203 w 496"/>
                  <a:gd name="T87" fmla="*/ 213 h 498"/>
                  <a:gd name="T88" fmla="*/ 203 w 496"/>
                  <a:gd name="T89" fmla="*/ 213 h 498"/>
                  <a:gd name="T90" fmla="*/ 195 w 496"/>
                  <a:gd name="T91" fmla="*/ 222 h 498"/>
                  <a:gd name="T92" fmla="*/ 195 w 496"/>
                  <a:gd name="T93" fmla="*/ 222 h 498"/>
                  <a:gd name="T94" fmla="*/ 176 w 496"/>
                  <a:gd name="T95" fmla="*/ 24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6" h="498">
                    <a:moveTo>
                      <a:pt x="433" y="311"/>
                    </a:moveTo>
                    <a:lnTo>
                      <a:pt x="433" y="311"/>
                    </a:lnTo>
                    <a:cubicBezTo>
                      <a:pt x="416" y="293"/>
                      <a:pt x="389" y="293"/>
                      <a:pt x="372" y="320"/>
                    </a:cubicBezTo>
                    <a:cubicBezTo>
                      <a:pt x="363" y="338"/>
                      <a:pt x="266" y="453"/>
                      <a:pt x="106" y="409"/>
                    </a:cubicBezTo>
                    <a:cubicBezTo>
                      <a:pt x="115" y="409"/>
                      <a:pt x="123" y="417"/>
                      <a:pt x="123" y="417"/>
                    </a:cubicBezTo>
                    <a:cubicBezTo>
                      <a:pt x="230" y="497"/>
                      <a:pt x="372" y="470"/>
                      <a:pt x="442" y="364"/>
                    </a:cubicBezTo>
                    <a:cubicBezTo>
                      <a:pt x="460" y="347"/>
                      <a:pt x="451" y="320"/>
                      <a:pt x="433" y="311"/>
                    </a:cubicBezTo>
                    <a:close/>
                    <a:moveTo>
                      <a:pt x="132" y="293"/>
                    </a:moveTo>
                    <a:lnTo>
                      <a:pt x="132" y="293"/>
                    </a:lnTo>
                    <a:cubicBezTo>
                      <a:pt x="115" y="275"/>
                      <a:pt x="62" y="134"/>
                      <a:pt x="186" y="19"/>
                    </a:cubicBezTo>
                    <a:cubicBezTo>
                      <a:pt x="176" y="19"/>
                      <a:pt x="168" y="28"/>
                      <a:pt x="159" y="28"/>
                    </a:cubicBezTo>
                    <a:cubicBezTo>
                      <a:pt x="44" y="81"/>
                      <a:pt x="0" y="213"/>
                      <a:pt x="53" y="328"/>
                    </a:cubicBezTo>
                    <a:cubicBezTo>
                      <a:pt x="62" y="356"/>
                      <a:pt x="88" y="356"/>
                      <a:pt x="106" y="347"/>
                    </a:cubicBezTo>
                    <a:cubicBezTo>
                      <a:pt x="123" y="338"/>
                      <a:pt x="141" y="320"/>
                      <a:pt x="132" y="293"/>
                    </a:cubicBezTo>
                    <a:close/>
                    <a:moveTo>
                      <a:pt x="274" y="9"/>
                    </a:moveTo>
                    <a:lnTo>
                      <a:pt x="274" y="9"/>
                    </a:lnTo>
                    <a:cubicBezTo>
                      <a:pt x="257" y="0"/>
                      <a:pt x="239" y="19"/>
                      <a:pt x="239" y="45"/>
                    </a:cubicBezTo>
                    <a:cubicBezTo>
                      <a:pt x="230" y="72"/>
                      <a:pt x="248" y="90"/>
                      <a:pt x="274" y="90"/>
                    </a:cubicBezTo>
                    <a:cubicBezTo>
                      <a:pt x="292" y="98"/>
                      <a:pt x="442" y="116"/>
                      <a:pt x="478" y="275"/>
                    </a:cubicBezTo>
                    <a:cubicBezTo>
                      <a:pt x="487" y="267"/>
                      <a:pt x="487" y="267"/>
                      <a:pt x="487" y="258"/>
                    </a:cubicBezTo>
                    <a:cubicBezTo>
                      <a:pt x="495" y="134"/>
                      <a:pt x="407" y="19"/>
                      <a:pt x="274" y="9"/>
                    </a:cubicBezTo>
                    <a:close/>
                    <a:moveTo>
                      <a:pt x="176" y="249"/>
                    </a:moveTo>
                    <a:lnTo>
                      <a:pt x="176" y="249"/>
                    </a:lnTo>
                    <a:cubicBezTo>
                      <a:pt x="176" y="267"/>
                      <a:pt x="176" y="275"/>
                      <a:pt x="176" y="284"/>
                    </a:cubicBezTo>
                    <a:cubicBezTo>
                      <a:pt x="186" y="284"/>
                      <a:pt x="186" y="275"/>
                      <a:pt x="195" y="267"/>
                    </a:cubicBezTo>
                    <a:cubicBezTo>
                      <a:pt x="195" y="275"/>
                      <a:pt x="203" y="284"/>
                      <a:pt x="203" y="293"/>
                    </a:cubicBezTo>
                    <a:lnTo>
                      <a:pt x="195" y="303"/>
                    </a:lnTo>
                    <a:cubicBezTo>
                      <a:pt x="195" y="311"/>
                      <a:pt x="212" y="320"/>
                      <a:pt x="221" y="320"/>
                    </a:cubicBezTo>
                    <a:cubicBezTo>
                      <a:pt x="239" y="320"/>
                      <a:pt x="257" y="320"/>
                      <a:pt x="257" y="311"/>
                    </a:cubicBezTo>
                    <a:lnTo>
                      <a:pt x="257" y="311"/>
                    </a:lnTo>
                    <a:cubicBezTo>
                      <a:pt x="266" y="320"/>
                      <a:pt x="274" y="320"/>
                      <a:pt x="292" y="320"/>
                    </a:cubicBezTo>
                    <a:cubicBezTo>
                      <a:pt x="310" y="320"/>
                      <a:pt x="319" y="311"/>
                      <a:pt x="319" y="303"/>
                    </a:cubicBezTo>
                    <a:cubicBezTo>
                      <a:pt x="319" y="303"/>
                      <a:pt x="319" y="293"/>
                      <a:pt x="310" y="293"/>
                    </a:cubicBezTo>
                    <a:cubicBezTo>
                      <a:pt x="319" y="284"/>
                      <a:pt x="319" y="275"/>
                      <a:pt x="319" y="267"/>
                    </a:cubicBezTo>
                    <a:cubicBezTo>
                      <a:pt x="327" y="275"/>
                      <a:pt x="336" y="284"/>
                      <a:pt x="336" y="284"/>
                    </a:cubicBezTo>
                    <a:cubicBezTo>
                      <a:pt x="345" y="275"/>
                      <a:pt x="345" y="267"/>
                      <a:pt x="336" y="249"/>
                    </a:cubicBezTo>
                    <a:cubicBezTo>
                      <a:pt x="327" y="240"/>
                      <a:pt x="319" y="231"/>
                      <a:pt x="319" y="222"/>
                    </a:cubicBezTo>
                    <a:lnTo>
                      <a:pt x="319" y="222"/>
                    </a:lnTo>
                    <a:cubicBezTo>
                      <a:pt x="319" y="222"/>
                      <a:pt x="319" y="213"/>
                      <a:pt x="310" y="213"/>
                    </a:cubicBezTo>
                    <a:lnTo>
                      <a:pt x="310" y="213"/>
                    </a:lnTo>
                    <a:cubicBezTo>
                      <a:pt x="310" y="205"/>
                      <a:pt x="310" y="205"/>
                      <a:pt x="310" y="205"/>
                    </a:cubicBezTo>
                    <a:cubicBezTo>
                      <a:pt x="310" y="169"/>
                      <a:pt x="292" y="151"/>
                      <a:pt x="257" y="151"/>
                    </a:cubicBezTo>
                    <a:cubicBezTo>
                      <a:pt x="221" y="151"/>
                      <a:pt x="203" y="169"/>
                      <a:pt x="203" y="205"/>
                    </a:cubicBezTo>
                    <a:cubicBezTo>
                      <a:pt x="203" y="205"/>
                      <a:pt x="203" y="205"/>
                      <a:pt x="203" y="213"/>
                    </a:cubicBezTo>
                    <a:lnTo>
                      <a:pt x="203" y="213"/>
                    </a:lnTo>
                    <a:lnTo>
                      <a:pt x="195" y="222"/>
                    </a:lnTo>
                    <a:lnTo>
                      <a:pt x="195" y="222"/>
                    </a:lnTo>
                    <a:cubicBezTo>
                      <a:pt x="195" y="231"/>
                      <a:pt x="186" y="240"/>
                      <a:pt x="176" y="249"/>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86" name="Freeform 62"/>
              <p:cNvSpPr>
                <a:spLocks noChangeArrowheads="1"/>
              </p:cNvSpPr>
              <p:nvPr/>
            </p:nvSpPr>
            <p:spPr bwMode="auto">
              <a:xfrm>
                <a:off x="6594475" y="4354414"/>
                <a:ext cx="279400" cy="265113"/>
              </a:xfrm>
              <a:custGeom>
                <a:avLst/>
                <a:gdLst>
                  <a:gd name="T0" fmla="*/ 248 w 515"/>
                  <a:gd name="T1" fmla="*/ 434 h 488"/>
                  <a:gd name="T2" fmla="*/ 248 w 515"/>
                  <a:gd name="T3" fmla="*/ 434 h 488"/>
                  <a:gd name="T4" fmla="*/ 266 w 515"/>
                  <a:gd name="T5" fmla="*/ 434 h 488"/>
                  <a:gd name="T6" fmla="*/ 266 w 515"/>
                  <a:gd name="T7" fmla="*/ 487 h 488"/>
                  <a:gd name="T8" fmla="*/ 505 w 515"/>
                  <a:gd name="T9" fmla="*/ 194 h 488"/>
                  <a:gd name="T10" fmla="*/ 231 w 515"/>
                  <a:gd name="T11" fmla="*/ 17 h 488"/>
                  <a:gd name="T12" fmla="*/ 9 w 515"/>
                  <a:gd name="T13" fmla="*/ 257 h 488"/>
                  <a:gd name="T14" fmla="*/ 248 w 515"/>
                  <a:gd name="T15" fmla="*/ 434 h 488"/>
                  <a:gd name="T16" fmla="*/ 399 w 515"/>
                  <a:gd name="T17" fmla="*/ 319 h 488"/>
                  <a:gd name="T18" fmla="*/ 399 w 515"/>
                  <a:gd name="T19" fmla="*/ 319 h 488"/>
                  <a:gd name="T20" fmla="*/ 354 w 515"/>
                  <a:gd name="T21" fmla="*/ 319 h 488"/>
                  <a:gd name="T22" fmla="*/ 354 w 515"/>
                  <a:gd name="T23" fmla="*/ 203 h 488"/>
                  <a:gd name="T24" fmla="*/ 354 w 515"/>
                  <a:gd name="T25" fmla="*/ 185 h 488"/>
                  <a:gd name="T26" fmla="*/ 346 w 515"/>
                  <a:gd name="T27" fmla="*/ 177 h 488"/>
                  <a:gd name="T28" fmla="*/ 337 w 515"/>
                  <a:gd name="T29" fmla="*/ 168 h 488"/>
                  <a:gd name="T30" fmla="*/ 328 w 515"/>
                  <a:gd name="T31" fmla="*/ 168 h 488"/>
                  <a:gd name="T32" fmla="*/ 293 w 515"/>
                  <a:gd name="T33" fmla="*/ 177 h 488"/>
                  <a:gd name="T34" fmla="*/ 284 w 515"/>
                  <a:gd name="T35" fmla="*/ 203 h 488"/>
                  <a:gd name="T36" fmla="*/ 284 w 515"/>
                  <a:gd name="T37" fmla="*/ 319 h 488"/>
                  <a:gd name="T38" fmla="*/ 240 w 515"/>
                  <a:gd name="T39" fmla="*/ 319 h 488"/>
                  <a:gd name="T40" fmla="*/ 240 w 515"/>
                  <a:gd name="T41" fmla="*/ 203 h 488"/>
                  <a:gd name="T42" fmla="*/ 240 w 515"/>
                  <a:gd name="T43" fmla="*/ 185 h 488"/>
                  <a:gd name="T44" fmla="*/ 231 w 515"/>
                  <a:gd name="T45" fmla="*/ 177 h 488"/>
                  <a:gd name="T46" fmla="*/ 222 w 515"/>
                  <a:gd name="T47" fmla="*/ 168 h 488"/>
                  <a:gd name="T48" fmla="*/ 213 w 515"/>
                  <a:gd name="T49" fmla="*/ 168 h 488"/>
                  <a:gd name="T50" fmla="*/ 186 w 515"/>
                  <a:gd name="T51" fmla="*/ 168 h 488"/>
                  <a:gd name="T52" fmla="*/ 178 w 515"/>
                  <a:gd name="T53" fmla="*/ 185 h 488"/>
                  <a:gd name="T54" fmla="*/ 169 w 515"/>
                  <a:gd name="T55" fmla="*/ 194 h 488"/>
                  <a:gd name="T56" fmla="*/ 169 w 515"/>
                  <a:gd name="T57" fmla="*/ 203 h 488"/>
                  <a:gd name="T58" fmla="*/ 169 w 515"/>
                  <a:gd name="T59" fmla="*/ 319 h 488"/>
                  <a:gd name="T60" fmla="*/ 125 w 515"/>
                  <a:gd name="T61" fmla="*/ 319 h 488"/>
                  <a:gd name="T62" fmla="*/ 125 w 515"/>
                  <a:gd name="T63" fmla="*/ 132 h 488"/>
                  <a:gd name="T64" fmla="*/ 169 w 515"/>
                  <a:gd name="T65" fmla="*/ 132 h 488"/>
                  <a:gd name="T66" fmla="*/ 169 w 515"/>
                  <a:gd name="T67" fmla="*/ 150 h 488"/>
                  <a:gd name="T68" fmla="*/ 222 w 515"/>
                  <a:gd name="T69" fmla="*/ 124 h 488"/>
                  <a:gd name="T70" fmla="*/ 257 w 515"/>
                  <a:gd name="T71" fmla="*/ 132 h 488"/>
                  <a:gd name="T72" fmla="*/ 275 w 515"/>
                  <a:gd name="T73" fmla="*/ 150 h 488"/>
                  <a:gd name="T74" fmla="*/ 293 w 515"/>
                  <a:gd name="T75" fmla="*/ 132 h 488"/>
                  <a:gd name="T76" fmla="*/ 328 w 515"/>
                  <a:gd name="T77" fmla="*/ 124 h 488"/>
                  <a:gd name="T78" fmla="*/ 354 w 515"/>
                  <a:gd name="T79" fmla="*/ 132 h 488"/>
                  <a:gd name="T80" fmla="*/ 381 w 515"/>
                  <a:gd name="T81" fmla="*/ 141 h 488"/>
                  <a:gd name="T82" fmla="*/ 390 w 515"/>
                  <a:gd name="T83" fmla="*/ 159 h 488"/>
                  <a:gd name="T84" fmla="*/ 399 w 515"/>
                  <a:gd name="T85" fmla="*/ 185 h 488"/>
                  <a:gd name="T86" fmla="*/ 399 w 515"/>
                  <a:gd name="T87" fmla="*/ 319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488">
                    <a:moveTo>
                      <a:pt x="248" y="434"/>
                    </a:moveTo>
                    <a:lnTo>
                      <a:pt x="248" y="434"/>
                    </a:lnTo>
                    <a:cubicBezTo>
                      <a:pt x="266" y="434"/>
                      <a:pt x="266" y="434"/>
                      <a:pt x="266" y="434"/>
                    </a:cubicBezTo>
                    <a:cubicBezTo>
                      <a:pt x="266" y="487"/>
                      <a:pt x="266" y="487"/>
                      <a:pt x="266" y="487"/>
                    </a:cubicBezTo>
                    <a:cubicBezTo>
                      <a:pt x="435" y="469"/>
                      <a:pt x="514" y="310"/>
                      <a:pt x="505" y="194"/>
                    </a:cubicBezTo>
                    <a:cubicBezTo>
                      <a:pt x="488" y="79"/>
                      <a:pt x="372" y="0"/>
                      <a:pt x="231" y="17"/>
                    </a:cubicBezTo>
                    <a:cubicBezTo>
                      <a:pt x="97" y="35"/>
                      <a:pt x="0" y="141"/>
                      <a:pt x="9" y="257"/>
                    </a:cubicBezTo>
                    <a:cubicBezTo>
                      <a:pt x="27" y="354"/>
                      <a:pt x="125" y="434"/>
                      <a:pt x="248" y="434"/>
                    </a:cubicBezTo>
                    <a:close/>
                    <a:moveTo>
                      <a:pt x="399" y="319"/>
                    </a:moveTo>
                    <a:lnTo>
                      <a:pt x="399" y="319"/>
                    </a:lnTo>
                    <a:cubicBezTo>
                      <a:pt x="354" y="319"/>
                      <a:pt x="354" y="319"/>
                      <a:pt x="354" y="319"/>
                    </a:cubicBezTo>
                    <a:cubicBezTo>
                      <a:pt x="354" y="203"/>
                      <a:pt x="354" y="203"/>
                      <a:pt x="354" y="203"/>
                    </a:cubicBezTo>
                    <a:cubicBezTo>
                      <a:pt x="354" y="194"/>
                      <a:pt x="354" y="185"/>
                      <a:pt x="354" y="185"/>
                    </a:cubicBezTo>
                    <a:lnTo>
                      <a:pt x="346" y="177"/>
                    </a:lnTo>
                    <a:cubicBezTo>
                      <a:pt x="346" y="177"/>
                      <a:pt x="346" y="168"/>
                      <a:pt x="337" y="168"/>
                    </a:cubicBezTo>
                    <a:lnTo>
                      <a:pt x="328" y="168"/>
                    </a:lnTo>
                    <a:cubicBezTo>
                      <a:pt x="310" y="168"/>
                      <a:pt x="301" y="168"/>
                      <a:pt x="293" y="177"/>
                    </a:cubicBezTo>
                    <a:cubicBezTo>
                      <a:pt x="284" y="185"/>
                      <a:pt x="284" y="194"/>
                      <a:pt x="284" y="203"/>
                    </a:cubicBezTo>
                    <a:cubicBezTo>
                      <a:pt x="284" y="319"/>
                      <a:pt x="284" y="319"/>
                      <a:pt x="284" y="319"/>
                    </a:cubicBezTo>
                    <a:cubicBezTo>
                      <a:pt x="240" y="319"/>
                      <a:pt x="240" y="319"/>
                      <a:pt x="240" y="319"/>
                    </a:cubicBezTo>
                    <a:cubicBezTo>
                      <a:pt x="240" y="203"/>
                      <a:pt x="240" y="203"/>
                      <a:pt x="240" y="203"/>
                    </a:cubicBezTo>
                    <a:cubicBezTo>
                      <a:pt x="240" y="194"/>
                      <a:pt x="240" y="185"/>
                      <a:pt x="240" y="185"/>
                    </a:cubicBezTo>
                    <a:cubicBezTo>
                      <a:pt x="231" y="185"/>
                      <a:pt x="231" y="177"/>
                      <a:pt x="231" y="177"/>
                    </a:cubicBezTo>
                    <a:cubicBezTo>
                      <a:pt x="231" y="177"/>
                      <a:pt x="231" y="168"/>
                      <a:pt x="222" y="168"/>
                    </a:cubicBezTo>
                    <a:lnTo>
                      <a:pt x="213" y="168"/>
                    </a:lnTo>
                    <a:cubicBezTo>
                      <a:pt x="204" y="168"/>
                      <a:pt x="195" y="168"/>
                      <a:pt x="186" y="168"/>
                    </a:cubicBezTo>
                    <a:cubicBezTo>
                      <a:pt x="186" y="177"/>
                      <a:pt x="178" y="177"/>
                      <a:pt x="178" y="185"/>
                    </a:cubicBezTo>
                    <a:cubicBezTo>
                      <a:pt x="169" y="185"/>
                      <a:pt x="169" y="194"/>
                      <a:pt x="169" y="194"/>
                    </a:cubicBezTo>
                    <a:cubicBezTo>
                      <a:pt x="169" y="203"/>
                      <a:pt x="169" y="203"/>
                      <a:pt x="169" y="203"/>
                    </a:cubicBezTo>
                    <a:cubicBezTo>
                      <a:pt x="169" y="319"/>
                      <a:pt x="169" y="319"/>
                      <a:pt x="169" y="319"/>
                    </a:cubicBezTo>
                    <a:cubicBezTo>
                      <a:pt x="125" y="319"/>
                      <a:pt x="125" y="319"/>
                      <a:pt x="125" y="319"/>
                    </a:cubicBezTo>
                    <a:cubicBezTo>
                      <a:pt x="125" y="132"/>
                      <a:pt x="125" y="132"/>
                      <a:pt x="125" y="132"/>
                    </a:cubicBezTo>
                    <a:cubicBezTo>
                      <a:pt x="169" y="132"/>
                      <a:pt x="169" y="132"/>
                      <a:pt x="169" y="132"/>
                    </a:cubicBezTo>
                    <a:cubicBezTo>
                      <a:pt x="169" y="150"/>
                      <a:pt x="169" y="150"/>
                      <a:pt x="169" y="150"/>
                    </a:cubicBezTo>
                    <a:cubicBezTo>
                      <a:pt x="178" y="132"/>
                      <a:pt x="195" y="124"/>
                      <a:pt x="222" y="124"/>
                    </a:cubicBezTo>
                    <a:cubicBezTo>
                      <a:pt x="231" y="124"/>
                      <a:pt x="240" y="132"/>
                      <a:pt x="257" y="132"/>
                    </a:cubicBezTo>
                    <a:cubicBezTo>
                      <a:pt x="257" y="141"/>
                      <a:pt x="266" y="141"/>
                      <a:pt x="275" y="150"/>
                    </a:cubicBezTo>
                    <a:cubicBezTo>
                      <a:pt x="275" y="141"/>
                      <a:pt x="284" y="141"/>
                      <a:pt x="293" y="132"/>
                    </a:cubicBezTo>
                    <a:cubicBezTo>
                      <a:pt x="301" y="132"/>
                      <a:pt x="319" y="124"/>
                      <a:pt x="328" y="124"/>
                    </a:cubicBezTo>
                    <a:cubicBezTo>
                      <a:pt x="337" y="124"/>
                      <a:pt x="346" y="132"/>
                      <a:pt x="354" y="132"/>
                    </a:cubicBezTo>
                    <a:cubicBezTo>
                      <a:pt x="363" y="132"/>
                      <a:pt x="372" y="132"/>
                      <a:pt x="381" y="141"/>
                    </a:cubicBezTo>
                    <a:cubicBezTo>
                      <a:pt x="381" y="141"/>
                      <a:pt x="390" y="150"/>
                      <a:pt x="390" y="159"/>
                    </a:cubicBezTo>
                    <a:cubicBezTo>
                      <a:pt x="399" y="168"/>
                      <a:pt x="399" y="177"/>
                      <a:pt x="399" y="185"/>
                    </a:cubicBezTo>
                    <a:lnTo>
                      <a:pt x="399" y="319"/>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87" name="Freeform 63"/>
              <p:cNvSpPr>
                <a:spLocks noChangeArrowheads="1"/>
              </p:cNvSpPr>
              <p:nvPr/>
            </p:nvSpPr>
            <p:spPr bwMode="auto">
              <a:xfrm>
                <a:off x="2841626" y="4363938"/>
                <a:ext cx="250825" cy="255588"/>
              </a:xfrm>
              <a:custGeom>
                <a:avLst/>
                <a:gdLst>
                  <a:gd name="T0" fmla="*/ 443 w 461"/>
                  <a:gd name="T1" fmla="*/ 284 h 471"/>
                  <a:gd name="T2" fmla="*/ 443 w 461"/>
                  <a:gd name="T3" fmla="*/ 284 h 471"/>
                  <a:gd name="T4" fmla="*/ 452 w 461"/>
                  <a:gd name="T5" fmla="*/ 240 h 471"/>
                  <a:gd name="T6" fmla="*/ 231 w 461"/>
                  <a:gd name="T7" fmla="*/ 9 h 471"/>
                  <a:gd name="T8" fmla="*/ 194 w 461"/>
                  <a:gd name="T9" fmla="*/ 18 h 471"/>
                  <a:gd name="T10" fmla="*/ 124 w 461"/>
                  <a:gd name="T11" fmla="*/ 0 h 471"/>
                  <a:gd name="T12" fmla="*/ 0 w 461"/>
                  <a:gd name="T13" fmla="*/ 124 h 471"/>
                  <a:gd name="T14" fmla="*/ 18 w 461"/>
                  <a:gd name="T15" fmla="*/ 196 h 471"/>
                  <a:gd name="T16" fmla="*/ 18 w 461"/>
                  <a:gd name="T17" fmla="*/ 240 h 471"/>
                  <a:gd name="T18" fmla="*/ 231 w 461"/>
                  <a:gd name="T19" fmla="*/ 461 h 471"/>
                  <a:gd name="T20" fmla="*/ 275 w 461"/>
                  <a:gd name="T21" fmla="*/ 461 h 471"/>
                  <a:gd name="T22" fmla="*/ 328 w 461"/>
                  <a:gd name="T23" fmla="*/ 470 h 471"/>
                  <a:gd name="T24" fmla="*/ 460 w 461"/>
                  <a:gd name="T25" fmla="*/ 346 h 471"/>
                  <a:gd name="T26" fmla="*/ 443 w 461"/>
                  <a:gd name="T27" fmla="*/ 284 h 471"/>
                  <a:gd name="T28" fmla="*/ 346 w 461"/>
                  <a:gd name="T29" fmla="*/ 346 h 471"/>
                  <a:gd name="T30" fmla="*/ 346 w 461"/>
                  <a:gd name="T31" fmla="*/ 346 h 471"/>
                  <a:gd name="T32" fmla="*/ 301 w 461"/>
                  <a:gd name="T33" fmla="*/ 381 h 471"/>
                  <a:gd name="T34" fmla="*/ 231 w 461"/>
                  <a:gd name="T35" fmla="*/ 390 h 471"/>
                  <a:gd name="T36" fmla="*/ 150 w 461"/>
                  <a:gd name="T37" fmla="*/ 372 h 471"/>
                  <a:gd name="T38" fmla="*/ 115 w 461"/>
                  <a:gd name="T39" fmla="*/ 337 h 471"/>
                  <a:gd name="T40" fmla="*/ 106 w 461"/>
                  <a:gd name="T41" fmla="*/ 302 h 471"/>
                  <a:gd name="T42" fmla="*/ 115 w 461"/>
                  <a:gd name="T43" fmla="*/ 284 h 471"/>
                  <a:gd name="T44" fmla="*/ 133 w 461"/>
                  <a:gd name="T45" fmla="*/ 275 h 471"/>
                  <a:gd name="T46" fmla="*/ 150 w 461"/>
                  <a:gd name="T47" fmla="*/ 275 h 471"/>
                  <a:gd name="T48" fmla="*/ 168 w 461"/>
                  <a:gd name="T49" fmla="*/ 293 h 471"/>
                  <a:gd name="T50" fmla="*/ 177 w 461"/>
                  <a:gd name="T51" fmla="*/ 319 h 471"/>
                  <a:gd name="T52" fmla="*/ 194 w 461"/>
                  <a:gd name="T53" fmla="*/ 337 h 471"/>
                  <a:gd name="T54" fmla="*/ 231 w 461"/>
                  <a:gd name="T55" fmla="*/ 337 h 471"/>
                  <a:gd name="T56" fmla="*/ 275 w 461"/>
                  <a:gd name="T57" fmla="*/ 328 h 471"/>
                  <a:gd name="T58" fmla="*/ 292 w 461"/>
                  <a:gd name="T59" fmla="*/ 302 h 471"/>
                  <a:gd name="T60" fmla="*/ 284 w 461"/>
                  <a:gd name="T61" fmla="*/ 275 h 471"/>
                  <a:gd name="T62" fmla="*/ 256 w 461"/>
                  <a:gd name="T63" fmla="*/ 266 h 471"/>
                  <a:gd name="T64" fmla="*/ 221 w 461"/>
                  <a:gd name="T65" fmla="*/ 257 h 471"/>
                  <a:gd name="T66" fmla="*/ 159 w 461"/>
                  <a:gd name="T67" fmla="*/ 240 h 471"/>
                  <a:gd name="T68" fmla="*/ 124 w 461"/>
                  <a:gd name="T69" fmla="*/ 213 h 471"/>
                  <a:gd name="T70" fmla="*/ 106 w 461"/>
                  <a:gd name="T71" fmla="*/ 168 h 471"/>
                  <a:gd name="T72" fmla="*/ 124 w 461"/>
                  <a:gd name="T73" fmla="*/ 115 h 471"/>
                  <a:gd name="T74" fmla="*/ 168 w 461"/>
                  <a:gd name="T75" fmla="*/ 89 h 471"/>
                  <a:gd name="T76" fmla="*/ 231 w 461"/>
                  <a:gd name="T77" fmla="*/ 80 h 471"/>
                  <a:gd name="T78" fmla="*/ 284 w 461"/>
                  <a:gd name="T79" fmla="*/ 89 h 471"/>
                  <a:gd name="T80" fmla="*/ 319 w 461"/>
                  <a:gd name="T81" fmla="*/ 107 h 471"/>
                  <a:gd name="T82" fmla="*/ 337 w 461"/>
                  <a:gd name="T83" fmla="*/ 133 h 471"/>
                  <a:gd name="T84" fmla="*/ 346 w 461"/>
                  <a:gd name="T85" fmla="*/ 151 h 471"/>
                  <a:gd name="T86" fmla="*/ 337 w 461"/>
                  <a:gd name="T87" fmla="*/ 177 h 471"/>
                  <a:gd name="T88" fmla="*/ 310 w 461"/>
                  <a:gd name="T89" fmla="*/ 186 h 471"/>
                  <a:gd name="T90" fmla="*/ 292 w 461"/>
                  <a:gd name="T91" fmla="*/ 177 h 471"/>
                  <a:gd name="T92" fmla="*/ 284 w 461"/>
                  <a:gd name="T93" fmla="*/ 160 h 471"/>
                  <a:gd name="T94" fmla="*/ 265 w 461"/>
                  <a:gd name="T95" fmla="*/ 133 h 471"/>
                  <a:gd name="T96" fmla="*/ 231 w 461"/>
                  <a:gd name="T97" fmla="*/ 124 h 471"/>
                  <a:gd name="T98" fmla="*/ 186 w 461"/>
                  <a:gd name="T99" fmla="*/ 142 h 471"/>
                  <a:gd name="T100" fmla="*/ 177 w 461"/>
                  <a:gd name="T101" fmla="*/ 160 h 471"/>
                  <a:gd name="T102" fmla="*/ 177 w 461"/>
                  <a:gd name="T103" fmla="*/ 168 h 471"/>
                  <a:gd name="T104" fmla="*/ 194 w 461"/>
                  <a:gd name="T105" fmla="*/ 186 h 471"/>
                  <a:gd name="T106" fmla="*/ 212 w 461"/>
                  <a:gd name="T107" fmla="*/ 186 h 471"/>
                  <a:gd name="T108" fmla="*/ 239 w 461"/>
                  <a:gd name="T109" fmla="*/ 196 h 471"/>
                  <a:gd name="T110" fmla="*/ 292 w 461"/>
                  <a:gd name="T111" fmla="*/ 213 h 471"/>
                  <a:gd name="T112" fmla="*/ 328 w 461"/>
                  <a:gd name="T113" fmla="*/ 231 h 471"/>
                  <a:gd name="T114" fmla="*/ 354 w 461"/>
                  <a:gd name="T115" fmla="*/ 257 h 471"/>
                  <a:gd name="T116" fmla="*/ 363 w 461"/>
                  <a:gd name="T117" fmla="*/ 293 h 471"/>
                  <a:gd name="T118" fmla="*/ 346 w 461"/>
                  <a:gd name="T119" fmla="*/ 34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1" h="471">
                    <a:moveTo>
                      <a:pt x="443" y="284"/>
                    </a:moveTo>
                    <a:lnTo>
                      <a:pt x="443" y="284"/>
                    </a:lnTo>
                    <a:cubicBezTo>
                      <a:pt x="452" y="266"/>
                      <a:pt x="452" y="257"/>
                      <a:pt x="452" y="240"/>
                    </a:cubicBezTo>
                    <a:cubicBezTo>
                      <a:pt x="452" y="115"/>
                      <a:pt x="354" y="9"/>
                      <a:pt x="231" y="9"/>
                    </a:cubicBezTo>
                    <a:cubicBezTo>
                      <a:pt x="221" y="9"/>
                      <a:pt x="203" y="18"/>
                      <a:pt x="194" y="18"/>
                    </a:cubicBezTo>
                    <a:cubicBezTo>
                      <a:pt x="177" y="0"/>
                      <a:pt x="150" y="0"/>
                      <a:pt x="124" y="0"/>
                    </a:cubicBezTo>
                    <a:cubicBezTo>
                      <a:pt x="62" y="0"/>
                      <a:pt x="0" y="54"/>
                      <a:pt x="0" y="124"/>
                    </a:cubicBezTo>
                    <a:cubicBezTo>
                      <a:pt x="0" y="151"/>
                      <a:pt x="9" y="168"/>
                      <a:pt x="18" y="196"/>
                    </a:cubicBezTo>
                    <a:cubicBezTo>
                      <a:pt x="18" y="204"/>
                      <a:pt x="18" y="221"/>
                      <a:pt x="18" y="240"/>
                    </a:cubicBezTo>
                    <a:cubicBezTo>
                      <a:pt x="18" y="364"/>
                      <a:pt x="115" y="461"/>
                      <a:pt x="231" y="461"/>
                    </a:cubicBezTo>
                    <a:cubicBezTo>
                      <a:pt x="248" y="461"/>
                      <a:pt x="256" y="461"/>
                      <a:pt x="275" y="461"/>
                    </a:cubicBezTo>
                    <a:cubicBezTo>
                      <a:pt x="292" y="470"/>
                      <a:pt x="310" y="470"/>
                      <a:pt x="328" y="470"/>
                    </a:cubicBezTo>
                    <a:cubicBezTo>
                      <a:pt x="399" y="470"/>
                      <a:pt x="460" y="417"/>
                      <a:pt x="460" y="346"/>
                    </a:cubicBezTo>
                    <a:cubicBezTo>
                      <a:pt x="460" y="319"/>
                      <a:pt x="452" y="302"/>
                      <a:pt x="443" y="284"/>
                    </a:cubicBezTo>
                    <a:close/>
                    <a:moveTo>
                      <a:pt x="346" y="346"/>
                    </a:moveTo>
                    <a:lnTo>
                      <a:pt x="346" y="346"/>
                    </a:lnTo>
                    <a:cubicBezTo>
                      <a:pt x="337" y="355"/>
                      <a:pt x="319" y="372"/>
                      <a:pt x="301" y="381"/>
                    </a:cubicBezTo>
                    <a:cubicBezTo>
                      <a:pt x="284" y="390"/>
                      <a:pt x="256" y="390"/>
                      <a:pt x="231" y="390"/>
                    </a:cubicBezTo>
                    <a:cubicBezTo>
                      <a:pt x="203" y="390"/>
                      <a:pt x="177" y="381"/>
                      <a:pt x="150" y="372"/>
                    </a:cubicBezTo>
                    <a:cubicBezTo>
                      <a:pt x="141" y="364"/>
                      <a:pt x="124" y="355"/>
                      <a:pt x="115" y="337"/>
                    </a:cubicBezTo>
                    <a:cubicBezTo>
                      <a:pt x="106" y="328"/>
                      <a:pt x="106" y="311"/>
                      <a:pt x="106" y="302"/>
                    </a:cubicBezTo>
                    <a:cubicBezTo>
                      <a:pt x="106" y="293"/>
                      <a:pt x="106" y="284"/>
                      <a:pt x="115" y="284"/>
                    </a:cubicBezTo>
                    <a:cubicBezTo>
                      <a:pt x="115" y="275"/>
                      <a:pt x="124" y="275"/>
                      <a:pt x="133" y="275"/>
                    </a:cubicBezTo>
                    <a:cubicBezTo>
                      <a:pt x="141" y="275"/>
                      <a:pt x="150" y="275"/>
                      <a:pt x="150" y="275"/>
                    </a:cubicBezTo>
                    <a:cubicBezTo>
                      <a:pt x="159" y="284"/>
                      <a:pt x="168" y="293"/>
                      <a:pt x="168" y="293"/>
                    </a:cubicBezTo>
                    <a:cubicBezTo>
                      <a:pt x="168" y="311"/>
                      <a:pt x="177" y="311"/>
                      <a:pt x="177" y="319"/>
                    </a:cubicBezTo>
                    <a:cubicBezTo>
                      <a:pt x="186" y="328"/>
                      <a:pt x="194" y="328"/>
                      <a:pt x="194" y="337"/>
                    </a:cubicBezTo>
                    <a:cubicBezTo>
                      <a:pt x="203" y="337"/>
                      <a:pt x="212" y="337"/>
                      <a:pt x="231" y="337"/>
                    </a:cubicBezTo>
                    <a:cubicBezTo>
                      <a:pt x="248" y="337"/>
                      <a:pt x="265" y="337"/>
                      <a:pt x="275" y="328"/>
                    </a:cubicBezTo>
                    <a:cubicBezTo>
                      <a:pt x="284" y="319"/>
                      <a:pt x="292" y="311"/>
                      <a:pt x="292" y="302"/>
                    </a:cubicBezTo>
                    <a:cubicBezTo>
                      <a:pt x="292" y="293"/>
                      <a:pt x="284" y="284"/>
                      <a:pt x="284" y="275"/>
                    </a:cubicBezTo>
                    <a:cubicBezTo>
                      <a:pt x="275" y="275"/>
                      <a:pt x="265" y="266"/>
                      <a:pt x="256" y="266"/>
                    </a:cubicBezTo>
                    <a:cubicBezTo>
                      <a:pt x="248" y="266"/>
                      <a:pt x="239" y="257"/>
                      <a:pt x="221" y="257"/>
                    </a:cubicBezTo>
                    <a:cubicBezTo>
                      <a:pt x="194" y="249"/>
                      <a:pt x="177" y="249"/>
                      <a:pt x="159" y="240"/>
                    </a:cubicBezTo>
                    <a:cubicBezTo>
                      <a:pt x="141" y="231"/>
                      <a:pt x="133" y="221"/>
                      <a:pt x="124" y="213"/>
                    </a:cubicBezTo>
                    <a:cubicBezTo>
                      <a:pt x="115" y="196"/>
                      <a:pt x="106" y="186"/>
                      <a:pt x="106" y="168"/>
                    </a:cubicBezTo>
                    <a:cubicBezTo>
                      <a:pt x="106" y="151"/>
                      <a:pt x="115" y="133"/>
                      <a:pt x="124" y="115"/>
                    </a:cubicBezTo>
                    <a:cubicBezTo>
                      <a:pt x="133" y="107"/>
                      <a:pt x="150" y="98"/>
                      <a:pt x="168" y="89"/>
                    </a:cubicBezTo>
                    <a:cubicBezTo>
                      <a:pt x="186" y="80"/>
                      <a:pt x="203" y="80"/>
                      <a:pt x="231" y="80"/>
                    </a:cubicBezTo>
                    <a:cubicBezTo>
                      <a:pt x="248" y="80"/>
                      <a:pt x="265" y="80"/>
                      <a:pt x="284" y="89"/>
                    </a:cubicBezTo>
                    <a:cubicBezTo>
                      <a:pt x="292" y="89"/>
                      <a:pt x="310" y="98"/>
                      <a:pt x="319" y="107"/>
                    </a:cubicBezTo>
                    <a:cubicBezTo>
                      <a:pt x="328" y="115"/>
                      <a:pt x="337" y="124"/>
                      <a:pt x="337" y="133"/>
                    </a:cubicBezTo>
                    <a:cubicBezTo>
                      <a:pt x="346" y="142"/>
                      <a:pt x="346" y="142"/>
                      <a:pt x="346" y="151"/>
                    </a:cubicBezTo>
                    <a:cubicBezTo>
                      <a:pt x="346" y="160"/>
                      <a:pt x="346" y="168"/>
                      <a:pt x="337" y="177"/>
                    </a:cubicBezTo>
                    <a:cubicBezTo>
                      <a:pt x="328" y="186"/>
                      <a:pt x="319" y="186"/>
                      <a:pt x="310" y="186"/>
                    </a:cubicBezTo>
                    <a:cubicBezTo>
                      <a:pt x="310" y="186"/>
                      <a:pt x="301" y="186"/>
                      <a:pt x="292" y="177"/>
                    </a:cubicBezTo>
                    <a:cubicBezTo>
                      <a:pt x="292" y="177"/>
                      <a:pt x="284" y="168"/>
                      <a:pt x="284" y="160"/>
                    </a:cubicBezTo>
                    <a:cubicBezTo>
                      <a:pt x="275" y="151"/>
                      <a:pt x="275" y="142"/>
                      <a:pt x="265" y="133"/>
                    </a:cubicBezTo>
                    <a:cubicBezTo>
                      <a:pt x="256" y="133"/>
                      <a:pt x="239" y="124"/>
                      <a:pt x="231" y="124"/>
                    </a:cubicBezTo>
                    <a:cubicBezTo>
                      <a:pt x="212" y="124"/>
                      <a:pt x="194" y="133"/>
                      <a:pt x="186" y="142"/>
                    </a:cubicBezTo>
                    <a:cubicBezTo>
                      <a:pt x="177" y="142"/>
                      <a:pt x="177" y="151"/>
                      <a:pt x="177" y="160"/>
                    </a:cubicBezTo>
                    <a:cubicBezTo>
                      <a:pt x="177" y="168"/>
                      <a:pt x="177" y="168"/>
                      <a:pt x="177" y="168"/>
                    </a:cubicBezTo>
                    <a:cubicBezTo>
                      <a:pt x="186" y="177"/>
                      <a:pt x="186" y="177"/>
                      <a:pt x="194" y="186"/>
                    </a:cubicBezTo>
                    <a:cubicBezTo>
                      <a:pt x="194" y="186"/>
                      <a:pt x="203" y="186"/>
                      <a:pt x="212" y="186"/>
                    </a:cubicBezTo>
                    <a:cubicBezTo>
                      <a:pt x="212" y="196"/>
                      <a:pt x="231" y="196"/>
                      <a:pt x="239" y="196"/>
                    </a:cubicBezTo>
                    <a:cubicBezTo>
                      <a:pt x="256" y="204"/>
                      <a:pt x="275" y="204"/>
                      <a:pt x="292" y="213"/>
                    </a:cubicBezTo>
                    <a:cubicBezTo>
                      <a:pt x="301" y="213"/>
                      <a:pt x="319" y="221"/>
                      <a:pt x="328" y="231"/>
                    </a:cubicBezTo>
                    <a:cubicBezTo>
                      <a:pt x="337" y="231"/>
                      <a:pt x="346" y="240"/>
                      <a:pt x="354" y="257"/>
                    </a:cubicBezTo>
                    <a:cubicBezTo>
                      <a:pt x="354" y="266"/>
                      <a:pt x="363" y="275"/>
                      <a:pt x="363" y="293"/>
                    </a:cubicBezTo>
                    <a:cubicBezTo>
                      <a:pt x="363" y="311"/>
                      <a:pt x="354" y="328"/>
                      <a:pt x="346" y="346"/>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88" name="Freeform 64"/>
              <p:cNvSpPr>
                <a:spLocks noChangeArrowheads="1"/>
              </p:cNvSpPr>
              <p:nvPr/>
            </p:nvSpPr>
            <p:spPr bwMode="auto">
              <a:xfrm>
                <a:off x="5534026" y="4368701"/>
                <a:ext cx="250825" cy="246062"/>
              </a:xfrm>
              <a:custGeom>
                <a:avLst/>
                <a:gdLst>
                  <a:gd name="T0" fmla="*/ 124 w 461"/>
                  <a:gd name="T1" fmla="*/ 27 h 453"/>
                  <a:gd name="T2" fmla="*/ 124 w 461"/>
                  <a:gd name="T3" fmla="*/ 27 h 453"/>
                  <a:gd name="T4" fmla="*/ 0 w 461"/>
                  <a:gd name="T5" fmla="*/ 222 h 453"/>
                  <a:gd name="T6" fmla="*/ 9 w 461"/>
                  <a:gd name="T7" fmla="*/ 275 h 453"/>
                  <a:gd name="T8" fmla="*/ 204 w 461"/>
                  <a:gd name="T9" fmla="*/ 98 h 453"/>
                  <a:gd name="T10" fmla="*/ 124 w 461"/>
                  <a:gd name="T11" fmla="*/ 27 h 453"/>
                  <a:gd name="T12" fmla="*/ 328 w 461"/>
                  <a:gd name="T13" fmla="*/ 18 h 453"/>
                  <a:gd name="T14" fmla="*/ 328 w 461"/>
                  <a:gd name="T15" fmla="*/ 18 h 453"/>
                  <a:gd name="T16" fmla="*/ 231 w 461"/>
                  <a:gd name="T17" fmla="*/ 0 h 453"/>
                  <a:gd name="T18" fmla="*/ 160 w 461"/>
                  <a:gd name="T19" fmla="*/ 9 h 453"/>
                  <a:gd name="T20" fmla="*/ 328 w 461"/>
                  <a:gd name="T21" fmla="*/ 159 h 453"/>
                  <a:gd name="T22" fmla="*/ 328 w 461"/>
                  <a:gd name="T23" fmla="*/ 18 h 453"/>
                  <a:gd name="T24" fmla="*/ 363 w 461"/>
                  <a:gd name="T25" fmla="*/ 36 h 453"/>
                  <a:gd name="T26" fmla="*/ 363 w 461"/>
                  <a:gd name="T27" fmla="*/ 36 h 453"/>
                  <a:gd name="T28" fmla="*/ 363 w 461"/>
                  <a:gd name="T29" fmla="*/ 302 h 453"/>
                  <a:gd name="T30" fmla="*/ 443 w 461"/>
                  <a:gd name="T31" fmla="*/ 302 h 453"/>
                  <a:gd name="T32" fmla="*/ 460 w 461"/>
                  <a:gd name="T33" fmla="*/ 222 h 453"/>
                  <a:gd name="T34" fmla="*/ 363 w 461"/>
                  <a:gd name="T35" fmla="*/ 36 h 453"/>
                  <a:gd name="T36" fmla="*/ 18 w 461"/>
                  <a:gd name="T37" fmla="*/ 310 h 453"/>
                  <a:gd name="T38" fmla="*/ 18 w 461"/>
                  <a:gd name="T39" fmla="*/ 310 h 453"/>
                  <a:gd name="T40" fmla="*/ 106 w 461"/>
                  <a:gd name="T41" fmla="*/ 417 h 453"/>
                  <a:gd name="T42" fmla="*/ 106 w 461"/>
                  <a:gd name="T43" fmla="*/ 231 h 453"/>
                  <a:gd name="T44" fmla="*/ 53 w 461"/>
                  <a:gd name="T45" fmla="*/ 284 h 453"/>
                  <a:gd name="T46" fmla="*/ 18 w 461"/>
                  <a:gd name="T47" fmla="*/ 310 h 453"/>
                  <a:gd name="T48" fmla="*/ 133 w 461"/>
                  <a:gd name="T49" fmla="*/ 434 h 453"/>
                  <a:gd name="T50" fmla="*/ 133 w 461"/>
                  <a:gd name="T51" fmla="*/ 434 h 453"/>
                  <a:gd name="T52" fmla="*/ 213 w 461"/>
                  <a:gd name="T53" fmla="*/ 452 h 453"/>
                  <a:gd name="T54" fmla="*/ 248 w 461"/>
                  <a:gd name="T55" fmla="*/ 452 h 453"/>
                  <a:gd name="T56" fmla="*/ 434 w 461"/>
                  <a:gd name="T57" fmla="*/ 337 h 453"/>
                  <a:gd name="T58" fmla="*/ 133 w 461"/>
                  <a:gd name="T59" fmla="*/ 337 h 453"/>
                  <a:gd name="T60" fmla="*/ 133 w 461"/>
                  <a:gd name="T61" fmla="*/ 43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1" h="453">
                    <a:moveTo>
                      <a:pt x="124" y="27"/>
                    </a:moveTo>
                    <a:lnTo>
                      <a:pt x="124" y="27"/>
                    </a:lnTo>
                    <a:cubicBezTo>
                      <a:pt x="53" y="62"/>
                      <a:pt x="0" y="142"/>
                      <a:pt x="0" y="222"/>
                    </a:cubicBezTo>
                    <a:cubicBezTo>
                      <a:pt x="0" y="240"/>
                      <a:pt x="0" y="257"/>
                      <a:pt x="9" y="275"/>
                    </a:cubicBezTo>
                    <a:cubicBezTo>
                      <a:pt x="204" y="98"/>
                      <a:pt x="204" y="98"/>
                      <a:pt x="204" y="98"/>
                    </a:cubicBezTo>
                    <a:cubicBezTo>
                      <a:pt x="186" y="71"/>
                      <a:pt x="124" y="27"/>
                      <a:pt x="124" y="27"/>
                    </a:cubicBezTo>
                    <a:close/>
                    <a:moveTo>
                      <a:pt x="328" y="18"/>
                    </a:moveTo>
                    <a:lnTo>
                      <a:pt x="328" y="18"/>
                    </a:lnTo>
                    <a:cubicBezTo>
                      <a:pt x="293" y="0"/>
                      <a:pt x="266" y="0"/>
                      <a:pt x="231" y="0"/>
                    </a:cubicBezTo>
                    <a:cubicBezTo>
                      <a:pt x="204" y="0"/>
                      <a:pt x="186" y="0"/>
                      <a:pt x="160" y="9"/>
                    </a:cubicBezTo>
                    <a:cubicBezTo>
                      <a:pt x="328" y="159"/>
                      <a:pt x="328" y="159"/>
                      <a:pt x="328" y="159"/>
                    </a:cubicBezTo>
                    <a:lnTo>
                      <a:pt x="328" y="18"/>
                    </a:lnTo>
                    <a:close/>
                    <a:moveTo>
                      <a:pt x="363" y="36"/>
                    </a:moveTo>
                    <a:lnTo>
                      <a:pt x="363" y="36"/>
                    </a:lnTo>
                    <a:cubicBezTo>
                      <a:pt x="363" y="302"/>
                      <a:pt x="363" y="302"/>
                      <a:pt x="363" y="302"/>
                    </a:cubicBezTo>
                    <a:cubicBezTo>
                      <a:pt x="443" y="302"/>
                      <a:pt x="443" y="302"/>
                      <a:pt x="443" y="302"/>
                    </a:cubicBezTo>
                    <a:cubicBezTo>
                      <a:pt x="452" y="275"/>
                      <a:pt x="460" y="248"/>
                      <a:pt x="460" y="222"/>
                    </a:cubicBezTo>
                    <a:cubicBezTo>
                      <a:pt x="460" y="151"/>
                      <a:pt x="416" y="80"/>
                      <a:pt x="363" y="36"/>
                    </a:cubicBezTo>
                    <a:close/>
                    <a:moveTo>
                      <a:pt x="18" y="310"/>
                    </a:moveTo>
                    <a:lnTo>
                      <a:pt x="18" y="310"/>
                    </a:lnTo>
                    <a:cubicBezTo>
                      <a:pt x="35" y="355"/>
                      <a:pt x="62" y="390"/>
                      <a:pt x="106" y="417"/>
                    </a:cubicBezTo>
                    <a:cubicBezTo>
                      <a:pt x="106" y="231"/>
                      <a:pt x="106" y="231"/>
                      <a:pt x="106" y="231"/>
                    </a:cubicBezTo>
                    <a:cubicBezTo>
                      <a:pt x="53" y="284"/>
                      <a:pt x="53" y="284"/>
                      <a:pt x="53" y="284"/>
                    </a:cubicBezTo>
                    <a:cubicBezTo>
                      <a:pt x="35" y="293"/>
                      <a:pt x="18" y="310"/>
                      <a:pt x="18" y="310"/>
                    </a:cubicBezTo>
                    <a:close/>
                    <a:moveTo>
                      <a:pt x="133" y="434"/>
                    </a:moveTo>
                    <a:lnTo>
                      <a:pt x="133" y="434"/>
                    </a:lnTo>
                    <a:cubicBezTo>
                      <a:pt x="160" y="443"/>
                      <a:pt x="186" y="452"/>
                      <a:pt x="213" y="452"/>
                    </a:cubicBezTo>
                    <a:cubicBezTo>
                      <a:pt x="248" y="452"/>
                      <a:pt x="248" y="452"/>
                      <a:pt x="248" y="452"/>
                    </a:cubicBezTo>
                    <a:cubicBezTo>
                      <a:pt x="328" y="443"/>
                      <a:pt x="390" y="399"/>
                      <a:pt x="434" y="337"/>
                    </a:cubicBezTo>
                    <a:cubicBezTo>
                      <a:pt x="133" y="337"/>
                      <a:pt x="133" y="337"/>
                      <a:pt x="133" y="337"/>
                    </a:cubicBezTo>
                    <a:lnTo>
                      <a:pt x="133" y="434"/>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89" name="Freeform 65"/>
              <p:cNvSpPr>
                <a:spLocks noChangeArrowheads="1"/>
              </p:cNvSpPr>
              <p:nvPr/>
            </p:nvSpPr>
            <p:spPr bwMode="auto">
              <a:xfrm>
                <a:off x="4986339" y="3878164"/>
                <a:ext cx="269875" cy="150813"/>
              </a:xfrm>
              <a:custGeom>
                <a:avLst/>
                <a:gdLst>
                  <a:gd name="T0" fmla="*/ 195 w 497"/>
                  <a:gd name="T1" fmla="*/ 205 h 276"/>
                  <a:gd name="T2" fmla="*/ 195 w 497"/>
                  <a:gd name="T3" fmla="*/ 205 h 276"/>
                  <a:gd name="T4" fmla="*/ 133 w 497"/>
                  <a:gd name="T5" fmla="*/ 230 h 276"/>
                  <a:gd name="T6" fmla="*/ 53 w 497"/>
                  <a:gd name="T7" fmla="*/ 142 h 276"/>
                  <a:gd name="T8" fmla="*/ 133 w 497"/>
                  <a:gd name="T9" fmla="*/ 45 h 276"/>
                  <a:gd name="T10" fmla="*/ 212 w 497"/>
                  <a:gd name="T11" fmla="*/ 115 h 276"/>
                  <a:gd name="T12" fmla="*/ 230 w 497"/>
                  <a:gd name="T13" fmla="*/ 177 h 276"/>
                  <a:gd name="T14" fmla="*/ 381 w 497"/>
                  <a:gd name="T15" fmla="*/ 275 h 276"/>
                  <a:gd name="T16" fmla="*/ 496 w 497"/>
                  <a:gd name="T17" fmla="*/ 195 h 276"/>
                  <a:gd name="T18" fmla="*/ 425 w 497"/>
                  <a:gd name="T19" fmla="*/ 115 h 276"/>
                  <a:gd name="T20" fmla="*/ 381 w 497"/>
                  <a:gd name="T21" fmla="*/ 107 h 276"/>
                  <a:gd name="T22" fmla="*/ 354 w 497"/>
                  <a:gd name="T23" fmla="*/ 71 h 276"/>
                  <a:gd name="T24" fmla="*/ 390 w 497"/>
                  <a:gd name="T25" fmla="*/ 45 h 276"/>
                  <a:gd name="T26" fmla="*/ 434 w 497"/>
                  <a:gd name="T27" fmla="*/ 80 h 276"/>
                  <a:gd name="T28" fmla="*/ 496 w 497"/>
                  <a:gd name="T29" fmla="*/ 71 h 276"/>
                  <a:gd name="T30" fmla="*/ 399 w 497"/>
                  <a:gd name="T31" fmla="*/ 0 h 276"/>
                  <a:gd name="T32" fmla="*/ 293 w 497"/>
                  <a:gd name="T33" fmla="*/ 80 h 276"/>
                  <a:gd name="T34" fmla="*/ 363 w 497"/>
                  <a:gd name="T35" fmla="*/ 151 h 276"/>
                  <a:gd name="T36" fmla="*/ 399 w 497"/>
                  <a:gd name="T37" fmla="*/ 160 h 276"/>
                  <a:gd name="T38" fmla="*/ 434 w 497"/>
                  <a:gd name="T39" fmla="*/ 195 h 276"/>
                  <a:gd name="T40" fmla="*/ 381 w 497"/>
                  <a:gd name="T41" fmla="*/ 230 h 276"/>
                  <a:gd name="T42" fmla="*/ 284 w 497"/>
                  <a:gd name="T43" fmla="*/ 160 h 276"/>
                  <a:gd name="T44" fmla="*/ 256 w 497"/>
                  <a:gd name="T45" fmla="*/ 98 h 276"/>
                  <a:gd name="T46" fmla="*/ 133 w 497"/>
                  <a:gd name="T47" fmla="*/ 0 h 276"/>
                  <a:gd name="T48" fmla="*/ 0 w 497"/>
                  <a:gd name="T49" fmla="*/ 142 h 276"/>
                  <a:gd name="T50" fmla="*/ 133 w 497"/>
                  <a:gd name="T51" fmla="*/ 275 h 276"/>
                  <a:gd name="T52" fmla="*/ 212 w 497"/>
                  <a:gd name="T53" fmla="*/ 249 h 276"/>
                  <a:gd name="T54" fmla="*/ 195 w 497"/>
                  <a:gd name="T55" fmla="*/ 20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7" h="276">
                    <a:moveTo>
                      <a:pt x="195" y="205"/>
                    </a:moveTo>
                    <a:lnTo>
                      <a:pt x="195" y="205"/>
                    </a:lnTo>
                    <a:cubicBezTo>
                      <a:pt x="186" y="213"/>
                      <a:pt x="168" y="230"/>
                      <a:pt x="133" y="230"/>
                    </a:cubicBezTo>
                    <a:cubicBezTo>
                      <a:pt x="89" y="230"/>
                      <a:pt x="53" y="195"/>
                      <a:pt x="53" y="142"/>
                    </a:cubicBezTo>
                    <a:cubicBezTo>
                      <a:pt x="53" y="71"/>
                      <a:pt x="97" y="45"/>
                      <a:pt x="133" y="45"/>
                    </a:cubicBezTo>
                    <a:cubicBezTo>
                      <a:pt x="186" y="45"/>
                      <a:pt x="195" y="80"/>
                      <a:pt x="212" y="115"/>
                    </a:cubicBezTo>
                    <a:cubicBezTo>
                      <a:pt x="230" y="177"/>
                      <a:pt x="230" y="177"/>
                      <a:pt x="230" y="177"/>
                    </a:cubicBezTo>
                    <a:cubicBezTo>
                      <a:pt x="248" y="230"/>
                      <a:pt x="284" y="275"/>
                      <a:pt x="381" y="275"/>
                    </a:cubicBezTo>
                    <a:cubicBezTo>
                      <a:pt x="452" y="275"/>
                      <a:pt x="496" y="258"/>
                      <a:pt x="496" y="195"/>
                    </a:cubicBezTo>
                    <a:cubicBezTo>
                      <a:pt x="496" y="151"/>
                      <a:pt x="469" y="124"/>
                      <a:pt x="425" y="115"/>
                    </a:cubicBezTo>
                    <a:cubicBezTo>
                      <a:pt x="381" y="107"/>
                      <a:pt x="381" y="107"/>
                      <a:pt x="381" y="107"/>
                    </a:cubicBezTo>
                    <a:cubicBezTo>
                      <a:pt x="363" y="98"/>
                      <a:pt x="354" y="89"/>
                      <a:pt x="354" y="71"/>
                    </a:cubicBezTo>
                    <a:cubicBezTo>
                      <a:pt x="354" y="53"/>
                      <a:pt x="363" y="45"/>
                      <a:pt x="390" y="45"/>
                    </a:cubicBezTo>
                    <a:cubicBezTo>
                      <a:pt x="416" y="45"/>
                      <a:pt x="434" y="53"/>
                      <a:pt x="434" y="80"/>
                    </a:cubicBezTo>
                    <a:cubicBezTo>
                      <a:pt x="496" y="71"/>
                      <a:pt x="496" y="71"/>
                      <a:pt x="496" y="71"/>
                    </a:cubicBezTo>
                    <a:cubicBezTo>
                      <a:pt x="487" y="18"/>
                      <a:pt x="452" y="0"/>
                      <a:pt x="399" y="0"/>
                    </a:cubicBezTo>
                    <a:cubicBezTo>
                      <a:pt x="346" y="0"/>
                      <a:pt x="293" y="18"/>
                      <a:pt x="293" y="80"/>
                    </a:cubicBezTo>
                    <a:cubicBezTo>
                      <a:pt x="293" y="115"/>
                      <a:pt x="309" y="142"/>
                      <a:pt x="363" y="151"/>
                    </a:cubicBezTo>
                    <a:cubicBezTo>
                      <a:pt x="399" y="160"/>
                      <a:pt x="399" y="160"/>
                      <a:pt x="399" y="160"/>
                    </a:cubicBezTo>
                    <a:cubicBezTo>
                      <a:pt x="425" y="169"/>
                      <a:pt x="434" y="186"/>
                      <a:pt x="434" y="195"/>
                    </a:cubicBezTo>
                    <a:cubicBezTo>
                      <a:pt x="434" y="222"/>
                      <a:pt x="416" y="230"/>
                      <a:pt x="381" y="230"/>
                    </a:cubicBezTo>
                    <a:cubicBezTo>
                      <a:pt x="319" y="230"/>
                      <a:pt x="293" y="195"/>
                      <a:pt x="284" y="160"/>
                    </a:cubicBezTo>
                    <a:cubicBezTo>
                      <a:pt x="256" y="98"/>
                      <a:pt x="256" y="98"/>
                      <a:pt x="256" y="98"/>
                    </a:cubicBezTo>
                    <a:cubicBezTo>
                      <a:pt x="239" y="27"/>
                      <a:pt x="212" y="0"/>
                      <a:pt x="133" y="0"/>
                    </a:cubicBezTo>
                    <a:cubicBezTo>
                      <a:pt x="62" y="0"/>
                      <a:pt x="0" y="53"/>
                      <a:pt x="0" y="142"/>
                    </a:cubicBezTo>
                    <a:cubicBezTo>
                      <a:pt x="0" y="230"/>
                      <a:pt x="62" y="275"/>
                      <a:pt x="133" y="275"/>
                    </a:cubicBezTo>
                    <a:cubicBezTo>
                      <a:pt x="177" y="275"/>
                      <a:pt x="203" y="258"/>
                      <a:pt x="212" y="249"/>
                    </a:cubicBezTo>
                    <a:lnTo>
                      <a:pt x="195" y="205"/>
                    </a:lnTo>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90" name="Freeform 66"/>
              <p:cNvSpPr>
                <a:spLocks noChangeArrowheads="1"/>
              </p:cNvSpPr>
              <p:nvPr/>
            </p:nvSpPr>
            <p:spPr bwMode="auto">
              <a:xfrm>
                <a:off x="5529263" y="3825777"/>
                <a:ext cx="260350" cy="255587"/>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302 w 479"/>
                  <a:gd name="T13" fmla="*/ 303 h 471"/>
                  <a:gd name="T14" fmla="*/ 302 w 479"/>
                  <a:gd name="T15" fmla="*/ 303 h 471"/>
                  <a:gd name="T16" fmla="*/ 230 w 479"/>
                  <a:gd name="T17" fmla="*/ 258 h 471"/>
                  <a:gd name="T18" fmla="*/ 222 w 479"/>
                  <a:gd name="T19" fmla="*/ 222 h 471"/>
                  <a:gd name="T20" fmla="*/ 186 w 479"/>
                  <a:gd name="T21" fmla="*/ 187 h 471"/>
                  <a:gd name="T22" fmla="*/ 142 w 479"/>
                  <a:gd name="T23" fmla="*/ 240 h 471"/>
                  <a:gd name="T24" fmla="*/ 177 w 479"/>
                  <a:gd name="T25" fmla="*/ 284 h 471"/>
                  <a:gd name="T26" fmla="*/ 213 w 479"/>
                  <a:gd name="T27" fmla="*/ 267 h 471"/>
                  <a:gd name="T28" fmla="*/ 222 w 479"/>
                  <a:gd name="T29" fmla="*/ 293 h 471"/>
                  <a:gd name="T30" fmla="*/ 177 w 479"/>
                  <a:gd name="T31" fmla="*/ 303 h 471"/>
                  <a:gd name="T32" fmla="*/ 115 w 479"/>
                  <a:gd name="T33" fmla="*/ 240 h 471"/>
                  <a:gd name="T34" fmla="*/ 177 w 479"/>
                  <a:gd name="T35" fmla="*/ 160 h 471"/>
                  <a:gd name="T36" fmla="*/ 249 w 479"/>
                  <a:gd name="T37" fmla="*/ 213 h 471"/>
                  <a:gd name="T38" fmla="*/ 257 w 479"/>
                  <a:gd name="T39" fmla="*/ 249 h 471"/>
                  <a:gd name="T40" fmla="*/ 310 w 479"/>
                  <a:gd name="T41" fmla="*/ 284 h 471"/>
                  <a:gd name="T42" fmla="*/ 337 w 479"/>
                  <a:gd name="T43" fmla="*/ 267 h 471"/>
                  <a:gd name="T44" fmla="*/ 319 w 479"/>
                  <a:gd name="T45" fmla="*/ 249 h 471"/>
                  <a:gd name="T46" fmla="*/ 293 w 479"/>
                  <a:gd name="T47" fmla="*/ 240 h 471"/>
                  <a:gd name="T48" fmla="*/ 266 w 479"/>
                  <a:gd name="T49" fmla="*/ 205 h 471"/>
                  <a:gd name="T50" fmla="*/ 319 w 479"/>
                  <a:gd name="T51" fmla="*/ 160 h 471"/>
                  <a:gd name="T52" fmla="*/ 363 w 479"/>
                  <a:gd name="T53" fmla="*/ 205 h 471"/>
                  <a:gd name="T54" fmla="*/ 337 w 479"/>
                  <a:gd name="T55" fmla="*/ 205 h 471"/>
                  <a:gd name="T56" fmla="*/ 310 w 479"/>
                  <a:gd name="T57" fmla="*/ 187 h 471"/>
                  <a:gd name="T58" fmla="*/ 293 w 479"/>
                  <a:gd name="T59" fmla="*/ 205 h 471"/>
                  <a:gd name="T60" fmla="*/ 310 w 479"/>
                  <a:gd name="T61" fmla="*/ 222 h 471"/>
                  <a:gd name="T62" fmla="*/ 328 w 479"/>
                  <a:gd name="T63" fmla="*/ 222 h 471"/>
                  <a:gd name="T64" fmla="*/ 363 w 479"/>
                  <a:gd name="T65" fmla="*/ 267 h 471"/>
                  <a:gd name="T66" fmla="*/ 302 w 479"/>
                  <a:gd name="T67" fmla="*/ 30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79" h="471">
                    <a:moveTo>
                      <a:pt x="240" y="0"/>
                    </a:moveTo>
                    <a:lnTo>
                      <a:pt x="240" y="0"/>
                    </a:lnTo>
                    <a:cubicBezTo>
                      <a:pt x="106" y="0"/>
                      <a:pt x="0" y="107"/>
                      <a:pt x="0" y="231"/>
                    </a:cubicBezTo>
                    <a:cubicBezTo>
                      <a:pt x="0" y="364"/>
                      <a:pt x="106" y="470"/>
                      <a:pt x="240" y="470"/>
                    </a:cubicBezTo>
                    <a:cubicBezTo>
                      <a:pt x="372" y="470"/>
                      <a:pt x="478" y="364"/>
                      <a:pt x="478" y="231"/>
                    </a:cubicBezTo>
                    <a:cubicBezTo>
                      <a:pt x="478" y="107"/>
                      <a:pt x="372" y="0"/>
                      <a:pt x="240" y="0"/>
                    </a:cubicBezTo>
                    <a:close/>
                    <a:moveTo>
                      <a:pt x="302" y="303"/>
                    </a:moveTo>
                    <a:lnTo>
                      <a:pt x="302" y="303"/>
                    </a:lnTo>
                    <a:cubicBezTo>
                      <a:pt x="257" y="303"/>
                      <a:pt x="240" y="284"/>
                      <a:pt x="230" y="258"/>
                    </a:cubicBezTo>
                    <a:cubicBezTo>
                      <a:pt x="222" y="222"/>
                      <a:pt x="222" y="222"/>
                      <a:pt x="222" y="222"/>
                    </a:cubicBezTo>
                    <a:cubicBezTo>
                      <a:pt x="213" y="205"/>
                      <a:pt x="204" y="187"/>
                      <a:pt x="186" y="187"/>
                    </a:cubicBezTo>
                    <a:cubicBezTo>
                      <a:pt x="169" y="187"/>
                      <a:pt x="142" y="205"/>
                      <a:pt x="142" y="240"/>
                    </a:cubicBezTo>
                    <a:cubicBezTo>
                      <a:pt x="142" y="267"/>
                      <a:pt x="159" y="284"/>
                      <a:pt x="177" y="284"/>
                    </a:cubicBezTo>
                    <a:cubicBezTo>
                      <a:pt x="195" y="284"/>
                      <a:pt x="204" y="275"/>
                      <a:pt x="213" y="267"/>
                    </a:cubicBezTo>
                    <a:cubicBezTo>
                      <a:pt x="222" y="293"/>
                      <a:pt x="222" y="293"/>
                      <a:pt x="222" y="293"/>
                    </a:cubicBezTo>
                    <a:cubicBezTo>
                      <a:pt x="213" y="293"/>
                      <a:pt x="204" y="303"/>
                      <a:pt x="177" y="303"/>
                    </a:cubicBezTo>
                    <a:cubicBezTo>
                      <a:pt x="151" y="303"/>
                      <a:pt x="115" y="284"/>
                      <a:pt x="115" y="240"/>
                    </a:cubicBezTo>
                    <a:cubicBezTo>
                      <a:pt x="115" y="196"/>
                      <a:pt x="151" y="160"/>
                      <a:pt x="177" y="160"/>
                    </a:cubicBezTo>
                    <a:cubicBezTo>
                      <a:pt x="222" y="160"/>
                      <a:pt x="230" y="178"/>
                      <a:pt x="249" y="213"/>
                    </a:cubicBezTo>
                    <a:cubicBezTo>
                      <a:pt x="257" y="249"/>
                      <a:pt x="257" y="249"/>
                      <a:pt x="257" y="249"/>
                    </a:cubicBezTo>
                    <a:cubicBezTo>
                      <a:pt x="266" y="267"/>
                      <a:pt x="275" y="284"/>
                      <a:pt x="310" y="284"/>
                    </a:cubicBezTo>
                    <a:cubicBezTo>
                      <a:pt x="328" y="284"/>
                      <a:pt x="337" y="275"/>
                      <a:pt x="337" y="267"/>
                    </a:cubicBezTo>
                    <a:cubicBezTo>
                      <a:pt x="337" y="258"/>
                      <a:pt x="328" y="249"/>
                      <a:pt x="319" y="249"/>
                    </a:cubicBezTo>
                    <a:cubicBezTo>
                      <a:pt x="293" y="240"/>
                      <a:pt x="293" y="240"/>
                      <a:pt x="293" y="240"/>
                    </a:cubicBezTo>
                    <a:cubicBezTo>
                      <a:pt x="275" y="240"/>
                      <a:pt x="266" y="222"/>
                      <a:pt x="266" y="205"/>
                    </a:cubicBezTo>
                    <a:cubicBezTo>
                      <a:pt x="266" y="178"/>
                      <a:pt x="293" y="160"/>
                      <a:pt x="319" y="160"/>
                    </a:cubicBezTo>
                    <a:cubicBezTo>
                      <a:pt x="346" y="160"/>
                      <a:pt x="363" y="178"/>
                      <a:pt x="363" y="205"/>
                    </a:cubicBezTo>
                    <a:cubicBezTo>
                      <a:pt x="337" y="205"/>
                      <a:pt x="337" y="205"/>
                      <a:pt x="337" y="205"/>
                    </a:cubicBezTo>
                    <a:cubicBezTo>
                      <a:pt x="337" y="196"/>
                      <a:pt x="328" y="187"/>
                      <a:pt x="310" y="187"/>
                    </a:cubicBezTo>
                    <a:cubicBezTo>
                      <a:pt x="302" y="187"/>
                      <a:pt x="293" y="196"/>
                      <a:pt x="293" y="205"/>
                    </a:cubicBezTo>
                    <a:cubicBezTo>
                      <a:pt x="293" y="213"/>
                      <a:pt x="293" y="213"/>
                      <a:pt x="310" y="222"/>
                    </a:cubicBezTo>
                    <a:cubicBezTo>
                      <a:pt x="328" y="222"/>
                      <a:pt x="328" y="222"/>
                      <a:pt x="328" y="222"/>
                    </a:cubicBezTo>
                    <a:cubicBezTo>
                      <a:pt x="355" y="231"/>
                      <a:pt x="363" y="240"/>
                      <a:pt x="363" y="267"/>
                    </a:cubicBezTo>
                    <a:cubicBezTo>
                      <a:pt x="363" y="293"/>
                      <a:pt x="337" y="303"/>
                      <a:pt x="302" y="303"/>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91" name="Freeform 67"/>
              <p:cNvSpPr>
                <a:spLocks noChangeArrowheads="1"/>
              </p:cNvSpPr>
              <p:nvPr/>
            </p:nvSpPr>
            <p:spPr bwMode="auto">
              <a:xfrm>
                <a:off x="3908426" y="3849589"/>
                <a:ext cx="269875" cy="207963"/>
              </a:xfrm>
              <a:custGeom>
                <a:avLst/>
                <a:gdLst>
                  <a:gd name="T0" fmla="*/ 275 w 497"/>
                  <a:gd name="T1" fmla="*/ 142 h 382"/>
                  <a:gd name="T2" fmla="*/ 275 w 497"/>
                  <a:gd name="T3" fmla="*/ 142 h 382"/>
                  <a:gd name="T4" fmla="*/ 310 w 497"/>
                  <a:gd name="T5" fmla="*/ 160 h 382"/>
                  <a:gd name="T6" fmla="*/ 354 w 497"/>
                  <a:gd name="T7" fmla="*/ 142 h 382"/>
                  <a:gd name="T8" fmla="*/ 354 w 497"/>
                  <a:gd name="T9" fmla="*/ 115 h 382"/>
                  <a:gd name="T10" fmla="*/ 248 w 497"/>
                  <a:gd name="T11" fmla="*/ 0 h 382"/>
                  <a:gd name="T12" fmla="*/ 132 w 497"/>
                  <a:gd name="T13" fmla="*/ 115 h 382"/>
                  <a:gd name="T14" fmla="*/ 132 w 497"/>
                  <a:gd name="T15" fmla="*/ 266 h 382"/>
                  <a:gd name="T16" fmla="*/ 107 w 497"/>
                  <a:gd name="T17" fmla="*/ 293 h 382"/>
                  <a:gd name="T18" fmla="*/ 88 w 497"/>
                  <a:gd name="T19" fmla="*/ 266 h 382"/>
                  <a:gd name="T20" fmla="*/ 88 w 497"/>
                  <a:gd name="T21" fmla="*/ 204 h 382"/>
                  <a:gd name="T22" fmla="*/ 0 w 497"/>
                  <a:gd name="T23" fmla="*/ 204 h 382"/>
                  <a:gd name="T24" fmla="*/ 0 w 497"/>
                  <a:gd name="T25" fmla="*/ 266 h 382"/>
                  <a:gd name="T26" fmla="*/ 107 w 497"/>
                  <a:gd name="T27" fmla="*/ 381 h 382"/>
                  <a:gd name="T28" fmla="*/ 222 w 497"/>
                  <a:gd name="T29" fmla="*/ 266 h 382"/>
                  <a:gd name="T30" fmla="*/ 222 w 497"/>
                  <a:gd name="T31" fmla="*/ 115 h 382"/>
                  <a:gd name="T32" fmla="*/ 248 w 497"/>
                  <a:gd name="T33" fmla="*/ 89 h 382"/>
                  <a:gd name="T34" fmla="*/ 275 w 497"/>
                  <a:gd name="T35" fmla="*/ 115 h 382"/>
                  <a:gd name="T36" fmla="*/ 275 w 497"/>
                  <a:gd name="T37" fmla="*/ 142 h 382"/>
                  <a:gd name="T38" fmla="*/ 407 w 497"/>
                  <a:gd name="T39" fmla="*/ 204 h 382"/>
                  <a:gd name="T40" fmla="*/ 407 w 497"/>
                  <a:gd name="T41" fmla="*/ 204 h 382"/>
                  <a:gd name="T42" fmla="*/ 407 w 497"/>
                  <a:gd name="T43" fmla="*/ 266 h 382"/>
                  <a:gd name="T44" fmla="*/ 381 w 497"/>
                  <a:gd name="T45" fmla="*/ 293 h 382"/>
                  <a:gd name="T46" fmla="*/ 354 w 497"/>
                  <a:gd name="T47" fmla="*/ 266 h 382"/>
                  <a:gd name="T48" fmla="*/ 354 w 497"/>
                  <a:gd name="T49" fmla="*/ 204 h 382"/>
                  <a:gd name="T50" fmla="*/ 310 w 497"/>
                  <a:gd name="T51" fmla="*/ 222 h 382"/>
                  <a:gd name="T52" fmla="*/ 275 w 497"/>
                  <a:gd name="T53" fmla="*/ 204 h 382"/>
                  <a:gd name="T54" fmla="*/ 275 w 497"/>
                  <a:gd name="T55" fmla="*/ 266 h 382"/>
                  <a:gd name="T56" fmla="*/ 381 w 497"/>
                  <a:gd name="T57" fmla="*/ 381 h 382"/>
                  <a:gd name="T58" fmla="*/ 496 w 497"/>
                  <a:gd name="T59" fmla="*/ 266 h 382"/>
                  <a:gd name="T60" fmla="*/ 496 w 497"/>
                  <a:gd name="T61" fmla="*/ 204 h 382"/>
                  <a:gd name="T62" fmla="*/ 407 w 497"/>
                  <a:gd name="T63" fmla="*/ 20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382">
                    <a:moveTo>
                      <a:pt x="275" y="142"/>
                    </a:moveTo>
                    <a:lnTo>
                      <a:pt x="275" y="142"/>
                    </a:lnTo>
                    <a:cubicBezTo>
                      <a:pt x="310" y="160"/>
                      <a:pt x="310" y="160"/>
                      <a:pt x="310" y="160"/>
                    </a:cubicBezTo>
                    <a:cubicBezTo>
                      <a:pt x="354" y="142"/>
                      <a:pt x="354" y="142"/>
                      <a:pt x="354" y="142"/>
                    </a:cubicBezTo>
                    <a:cubicBezTo>
                      <a:pt x="354" y="115"/>
                      <a:pt x="354" y="115"/>
                      <a:pt x="354" y="115"/>
                    </a:cubicBezTo>
                    <a:cubicBezTo>
                      <a:pt x="354" y="53"/>
                      <a:pt x="310" y="0"/>
                      <a:pt x="248" y="0"/>
                    </a:cubicBezTo>
                    <a:cubicBezTo>
                      <a:pt x="186" y="0"/>
                      <a:pt x="132" y="53"/>
                      <a:pt x="132" y="115"/>
                    </a:cubicBezTo>
                    <a:cubicBezTo>
                      <a:pt x="132" y="266"/>
                      <a:pt x="132" y="266"/>
                      <a:pt x="132" y="266"/>
                    </a:cubicBezTo>
                    <a:cubicBezTo>
                      <a:pt x="132" y="283"/>
                      <a:pt x="124" y="293"/>
                      <a:pt x="107" y="293"/>
                    </a:cubicBezTo>
                    <a:cubicBezTo>
                      <a:pt x="97" y="293"/>
                      <a:pt x="88" y="283"/>
                      <a:pt x="88" y="266"/>
                    </a:cubicBezTo>
                    <a:cubicBezTo>
                      <a:pt x="88" y="204"/>
                      <a:pt x="88" y="204"/>
                      <a:pt x="88" y="204"/>
                    </a:cubicBezTo>
                    <a:cubicBezTo>
                      <a:pt x="0" y="204"/>
                      <a:pt x="0" y="204"/>
                      <a:pt x="0" y="204"/>
                    </a:cubicBezTo>
                    <a:cubicBezTo>
                      <a:pt x="0" y="266"/>
                      <a:pt x="0" y="266"/>
                      <a:pt x="0" y="266"/>
                    </a:cubicBezTo>
                    <a:cubicBezTo>
                      <a:pt x="0" y="328"/>
                      <a:pt x="53" y="381"/>
                      <a:pt x="107" y="381"/>
                    </a:cubicBezTo>
                    <a:cubicBezTo>
                      <a:pt x="169" y="381"/>
                      <a:pt x="222" y="328"/>
                      <a:pt x="222" y="266"/>
                    </a:cubicBezTo>
                    <a:cubicBezTo>
                      <a:pt x="222" y="115"/>
                      <a:pt x="222" y="115"/>
                      <a:pt x="222" y="115"/>
                    </a:cubicBezTo>
                    <a:cubicBezTo>
                      <a:pt x="222" y="98"/>
                      <a:pt x="230" y="89"/>
                      <a:pt x="248" y="89"/>
                    </a:cubicBezTo>
                    <a:cubicBezTo>
                      <a:pt x="266" y="89"/>
                      <a:pt x="275" y="98"/>
                      <a:pt x="275" y="115"/>
                    </a:cubicBezTo>
                    <a:lnTo>
                      <a:pt x="275" y="142"/>
                    </a:lnTo>
                    <a:close/>
                    <a:moveTo>
                      <a:pt x="407" y="204"/>
                    </a:moveTo>
                    <a:lnTo>
                      <a:pt x="407" y="204"/>
                    </a:lnTo>
                    <a:cubicBezTo>
                      <a:pt x="407" y="266"/>
                      <a:pt x="407" y="266"/>
                      <a:pt x="407" y="266"/>
                    </a:cubicBezTo>
                    <a:cubicBezTo>
                      <a:pt x="407" y="283"/>
                      <a:pt x="399" y="293"/>
                      <a:pt x="381" y="293"/>
                    </a:cubicBezTo>
                    <a:cubicBezTo>
                      <a:pt x="372" y="293"/>
                      <a:pt x="354" y="283"/>
                      <a:pt x="354" y="266"/>
                    </a:cubicBezTo>
                    <a:cubicBezTo>
                      <a:pt x="354" y="204"/>
                      <a:pt x="354" y="204"/>
                      <a:pt x="354" y="204"/>
                    </a:cubicBezTo>
                    <a:cubicBezTo>
                      <a:pt x="310" y="222"/>
                      <a:pt x="310" y="222"/>
                      <a:pt x="310" y="222"/>
                    </a:cubicBezTo>
                    <a:cubicBezTo>
                      <a:pt x="275" y="204"/>
                      <a:pt x="275" y="204"/>
                      <a:pt x="275" y="204"/>
                    </a:cubicBezTo>
                    <a:cubicBezTo>
                      <a:pt x="275" y="266"/>
                      <a:pt x="275" y="266"/>
                      <a:pt x="275" y="266"/>
                    </a:cubicBezTo>
                    <a:cubicBezTo>
                      <a:pt x="275" y="328"/>
                      <a:pt x="328" y="381"/>
                      <a:pt x="381" y="381"/>
                    </a:cubicBezTo>
                    <a:cubicBezTo>
                      <a:pt x="443" y="381"/>
                      <a:pt x="496" y="328"/>
                      <a:pt x="496" y="266"/>
                    </a:cubicBezTo>
                    <a:cubicBezTo>
                      <a:pt x="496" y="204"/>
                      <a:pt x="496" y="204"/>
                      <a:pt x="496" y="204"/>
                    </a:cubicBezTo>
                    <a:lnTo>
                      <a:pt x="407" y="204"/>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92" name="Freeform 68"/>
              <p:cNvSpPr>
                <a:spLocks noChangeArrowheads="1"/>
              </p:cNvSpPr>
              <p:nvPr/>
            </p:nvSpPr>
            <p:spPr bwMode="auto">
              <a:xfrm>
                <a:off x="2841626" y="3830539"/>
                <a:ext cx="250825" cy="246063"/>
              </a:xfrm>
              <a:custGeom>
                <a:avLst/>
                <a:gdLst>
                  <a:gd name="T0" fmla="*/ 221 w 461"/>
                  <a:gd name="T1" fmla="*/ 160 h 454"/>
                  <a:gd name="T2" fmla="*/ 221 w 461"/>
                  <a:gd name="T3" fmla="*/ 160 h 454"/>
                  <a:gd name="T4" fmla="*/ 150 w 461"/>
                  <a:gd name="T5" fmla="*/ 54 h 454"/>
                  <a:gd name="T6" fmla="*/ 35 w 461"/>
                  <a:gd name="T7" fmla="*/ 187 h 454"/>
                  <a:gd name="T8" fmla="*/ 221 w 461"/>
                  <a:gd name="T9" fmla="*/ 160 h 454"/>
                  <a:gd name="T10" fmla="*/ 239 w 461"/>
                  <a:gd name="T11" fmla="*/ 231 h 454"/>
                  <a:gd name="T12" fmla="*/ 239 w 461"/>
                  <a:gd name="T13" fmla="*/ 231 h 454"/>
                  <a:gd name="T14" fmla="*/ 248 w 461"/>
                  <a:gd name="T15" fmla="*/ 222 h 454"/>
                  <a:gd name="T16" fmla="*/ 239 w 461"/>
                  <a:gd name="T17" fmla="*/ 196 h 454"/>
                  <a:gd name="T18" fmla="*/ 35 w 461"/>
                  <a:gd name="T19" fmla="*/ 222 h 454"/>
                  <a:gd name="T20" fmla="*/ 35 w 461"/>
                  <a:gd name="T21" fmla="*/ 222 h 454"/>
                  <a:gd name="T22" fmla="*/ 88 w 461"/>
                  <a:gd name="T23" fmla="*/ 355 h 454"/>
                  <a:gd name="T24" fmla="*/ 88 w 461"/>
                  <a:gd name="T25" fmla="*/ 355 h 454"/>
                  <a:gd name="T26" fmla="*/ 239 w 461"/>
                  <a:gd name="T27" fmla="*/ 231 h 454"/>
                  <a:gd name="T28" fmla="*/ 106 w 461"/>
                  <a:gd name="T29" fmla="*/ 382 h 454"/>
                  <a:gd name="T30" fmla="*/ 106 w 461"/>
                  <a:gd name="T31" fmla="*/ 382 h 454"/>
                  <a:gd name="T32" fmla="*/ 106 w 461"/>
                  <a:gd name="T33" fmla="*/ 382 h 454"/>
                  <a:gd name="T34" fmla="*/ 106 w 461"/>
                  <a:gd name="T35" fmla="*/ 373 h 454"/>
                  <a:gd name="T36" fmla="*/ 106 w 461"/>
                  <a:gd name="T37" fmla="*/ 382 h 454"/>
                  <a:gd name="T38" fmla="*/ 186 w 461"/>
                  <a:gd name="T39" fmla="*/ 36 h 454"/>
                  <a:gd name="T40" fmla="*/ 186 w 461"/>
                  <a:gd name="T41" fmla="*/ 36 h 454"/>
                  <a:gd name="T42" fmla="*/ 354 w 461"/>
                  <a:gd name="T43" fmla="*/ 81 h 454"/>
                  <a:gd name="T44" fmla="*/ 354 w 461"/>
                  <a:gd name="T45" fmla="*/ 81 h 454"/>
                  <a:gd name="T46" fmla="*/ 231 w 461"/>
                  <a:gd name="T47" fmla="*/ 28 h 454"/>
                  <a:gd name="T48" fmla="*/ 186 w 461"/>
                  <a:gd name="T49" fmla="*/ 36 h 454"/>
                  <a:gd name="T50" fmla="*/ 256 w 461"/>
                  <a:gd name="T51" fmla="*/ 151 h 454"/>
                  <a:gd name="T52" fmla="*/ 354 w 461"/>
                  <a:gd name="T53" fmla="*/ 81 h 454"/>
                  <a:gd name="T54" fmla="*/ 231 w 461"/>
                  <a:gd name="T55" fmla="*/ 453 h 454"/>
                  <a:gd name="T56" fmla="*/ 231 w 461"/>
                  <a:gd name="T57" fmla="*/ 453 h 454"/>
                  <a:gd name="T58" fmla="*/ 0 w 461"/>
                  <a:gd name="T59" fmla="*/ 222 h 454"/>
                  <a:gd name="T60" fmla="*/ 231 w 461"/>
                  <a:gd name="T61" fmla="*/ 0 h 454"/>
                  <a:gd name="T62" fmla="*/ 460 w 461"/>
                  <a:gd name="T63" fmla="*/ 222 h 454"/>
                  <a:gd name="T64" fmla="*/ 231 w 461"/>
                  <a:gd name="T65" fmla="*/ 453 h 454"/>
                  <a:gd name="T66" fmla="*/ 265 w 461"/>
                  <a:gd name="T67" fmla="*/ 258 h 454"/>
                  <a:gd name="T68" fmla="*/ 265 w 461"/>
                  <a:gd name="T69" fmla="*/ 258 h 454"/>
                  <a:gd name="T70" fmla="*/ 106 w 461"/>
                  <a:gd name="T71" fmla="*/ 382 h 454"/>
                  <a:gd name="T72" fmla="*/ 231 w 461"/>
                  <a:gd name="T73" fmla="*/ 417 h 454"/>
                  <a:gd name="T74" fmla="*/ 310 w 461"/>
                  <a:gd name="T75" fmla="*/ 408 h 454"/>
                  <a:gd name="T76" fmla="*/ 265 w 461"/>
                  <a:gd name="T77" fmla="*/ 258 h 454"/>
                  <a:gd name="T78" fmla="*/ 275 w 461"/>
                  <a:gd name="T79" fmla="*/ 178 h 454"/>
                  <a:gd name="T80" fmla="*/ 275 w 461"/>
                  <a:gd name="T81" fmla="*/ 178 h 454"/>
                  <a:gd name="T82" fmla="*/ 284 w 461"/>
                  <a:gd name="T83" fmla="*/ 204 h 454"/>
                  <a:gd name="T84" fmla="*/ 292 w 461"/>
                  <a:gd name="T85" fmla="*/ 213 h 454"/>
                  <a:gd name="T86" fmla="*/ 425 w 461"/>
                  <a:gd name="T87" fmla="*/ 222 h 454"/>
                  <a:gd name="T88" fmla="*/ 381 w 461"/>
                  <a:gd name="T89" fmla="*/ 98 h 454"/>
                  <a:gd name="T90" fmla="*/ 275 w 461"/>
                  <a:gd name="T91" fmla="*/ 178 h 454"/>
                  <a:gd name="T92" fmla="*/ 301 w 461"/>
                  <a:gd name="T93" fmla="*/ 249 h 454"/>
                  <a:gd name="T94" fmla="*/ 301 w 461"/>
                  <a:gd name="T95" fmla="*/ 249 h 454"/>
                  <a:gd name="T96" fmla="*/ 337 w 461"/>
                  <a:gd name="T97" fmla="*/ 391 h 454"/>
                  <a:gd name="T98" fmla="*/ 425 w 461"/>
                  <a:gd name="T99" fmla="*/ 258 h 454"/>
                  <a:gd name="T100" fmla="*/ 301 w 461"/>
                  <a:gd name="T101" fmla="*/ 2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1" h="454">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lnTo>
                      <a:pt x="35" y="222"/>
                    </a:lnTo>
                    <a:cubicBezTo>
                      <a:pt x="35" y="275"/>
                      <a:pt x="53" y="319"/>
                      <a:pt x="88" y="355"/>
                    </a:cubicBezTo>
                    <a:lnTo>
                      <a:pt x="88" y="355"/>
                    </a:lnTo>
                    <a:cubicBezTo>
                      <a:pt x="88" y="355"/>
                      <a:pt x="141" y="258"/>
                      <a:pt x="239" y="231"/>
                    </a:cubicBezTo>
                    <a:close/>
                    <a:moveTo>
                      <a:pt x="106" y="382"/>
                    </a:moveTo>
                    <a:lnTo>
                      <a:pt x="106" y="382"/>
                    </a:ln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93" name="Freeform 69"/>
              <p:cNvSpPr>
                <a:spLocks noChangeArrowheads="1"/>
              </p:cNvSpPr>
              <p:nvPr/>
            </p:nvSpPr>
            <p:spPr bwMode="auto">
              <a:xfrm>
                <a:off x="7137400" y="4402038"/>
                <a:ext cx="279400" cy="184150"/>
              </a:xfrm>
              <a:custGeom>
                <a:avLst/>
                <a:gdLst>
                  <a:gd name="T0" fmla="*/ 203 w 514"/>
                  <a:gd name="T1" fmla="*/ 142 h 338"/>
                  <a:gd name="T2" fmla="*/ 203 w 514"/>
                  <a:gd name="T3" fmla="*/ 142 h 338"/>
                  <a:gd name="T4" fmla="*/ 247 w 514"/>
                  <a:gd name="T5" fmla="*/ 89 h 338"/>
                  <a:gd name="T6" fmla="*/ 159 w 514"/>
                  <a:gd name="T7" fmla="*/ 0 h 338"/>
                  <a:gd name="T8" fmla="*/ 0 w 514"/>
                  <a:gd name="T9" fmla="*/ 0 h 338"/>
                  <a:gd name="T10" fmla="*/ 0 w 514"/>
                  <a:gd name="T11" fmla="*/ 319 h 338"/>
                  <a:gd name="T12" fmla="*/ 159 w 514"/>
                  <a:gd name="T13" fmla="*/ 319 h 338"/>
                  <a:gd name="T14" fmla="*/ 256 w 514"/>
                  <a:gd name="T15" fmla="*/ 222 h 338"/>
                  <a:gd name="T16" fmla="*/ 203 w 514"/>
                  <a:gd name="T17" fmla="*/ 142 h 338"/>
                  <a:gd name="T18" fmla="*/ 71 w 514"/>
                  <a:gd name="T19" fmla="*/ 53 h 338"/>
                  <a:gd name="T20" fmla="*/ 71 w 514"/>
                  <a:gd name="T21" fmla="*/ 53 h 338"/>
                  <a:gd name="T22" fmla="*/ 159 w 514"/>
                  <a:gd name="T23" fmla="*/ 53 h 338"/>
                  <a:gd name="T24" fmla="*/ 186 w 514"/>
                  <a:gd name="T25" fmla="*/ 89 h 338"/>
                  <a:gd name="T26" fmla="*/ 150 w 514"/>
                  <a:gd name="T27" fmla="*/ 125 h 338"/>
                  <a:gd name="T28" fmla="*/ 71 w 514"/>
                  <a:gd name="T29" fmla="*/ 125 h 338"/>
                  <a:gd name="T30" fmla="*/ 71 w 514"/>
                  <a:gd name="T31" fmla="*/ 53 h 338"/>
                  <a:gd name="T32" fmla="*/ 159 w 514"/>
                  <a:gd name="T33" fmla="*/ 266 h 338"/>
                  <a:gd name="T34" fmla="*/ 159 w 514"/>
                  <a:gd name="T35" fmla="*/ 266 h 338"/>
                  <a:gd name="T36" fmla="*/ 71 w 514"/>
                  <a:gd name="T37" fmla="*/ 266 h 338"/>
                  <a:gd name="T38" fmla="*/ 71 w 514"/>
                  <a:gd name="T39" fmla="*/ 178 h 338"/>
                  <a:gd name="T40" fmla="*/ 159 w 514"/>
                  <a:gd name="T41" fmla="*/ 178 h 338"/>
                  <a:gd name="T42" fmla="*/ 194 w 514"/>
                  <a:gd name="T43" fmla="*/ 222 h 338"/>
                  <a:gd name="T44" fmla="*/ 159 w 514"/>
                  <a:gd name="T45" fmla="*/ 266 h 338"/>
                  <a:gd name="T46" fmla="*/ 390 w 514"/>
                  <a:gd name="T47" fmla="*/ 80 h 338"/>
                  <a:gd name="T48" fmla="*/ 390 w 514"/>
                  <a:gd name="T49" fmla="*/ 80 h 338"/>
                  <a:gd name="T50" fmla="*/ 265 w 514"/>
                  <a:gd name="T51" fmla="*/ 204 h 338"/>
                  <a:gd name="T52" fmla="*/ 390 w 514"/>
                  <a:gd name="T53" fmla="*/ 328 h 338"/>
                  <a:gd name="T54" fmla="*/ 496 w 514"/>
                  <a:gd name="T55" fmla="*/ 240 h 338"/>
                  <a:gd name="T56" fmla="*/ 443 w 514"/>
                  <a:gd name="T57" fmla="*/ 240 h 338"/>
                  <a:gd name="T58" fmla="*/ 390 w 514"/>
                  <a:gd name="T59" fmla="*/ 275 h 338"/>
                  <a:gd name="T60" fmla="*/ 337 w 514"/>
                  <a:gd name="T61" fmla="*/ 222 h 338"/>
                  <a:gd name="T62" fmla="*/ 496 w 514"/>
                  <a:gd name="T63" fmla="*/ 222 h 338"/>
                  <a:gd name="T64" fmla="*/ 390 w 514"/>
                  <a:gd name="T65" fmla="*/ 80 h 338"/>
                  <a:gd name="T66" fmla="*/ 434 w 514"/>
                  <a:gd name="T67" fmla="*/ 178 h 338"/>
                  <a:gd name="T68" fmla="*/ 434 w 514"/>
                  <a:gd name="T69" fmla="*/ 178 h 338"/>
                  <a:gd name="T70" fmla="*/ 337 w 514"/>
                  <a:gd name="T71" fmla="*/ 178 h 338"/>
                  <a:gd name="T72" fmla="*/ 390 w 514"/>
                  <a:gd name="T73" fmla="*/ 125 h 338"/>
                  <a:gd name="T74" fmla="*/ 434 w 514"/>
                  <a:gd name="T75" fmla="*/ 178 h 338"/>
                  <a:gd name="T76" fmla="*/ 452 w 514"/>
                  <a:gd name="T77" fmla="*/ 18 h 338"/>
                  <a:gd name="T78" fmla="*/ 452 w 514"/>
                  <a:gd name="T79" fmla="*/ 18 h 338"/>
                  <a:gd name="T80" fmla="*/ 319 w 514"/>
                  <a:gd name="T81" fmla="*/ 18 h 338"/>
                  <a:gd name="T82" fmla="*/ 319 w 514"/>
                  <a:gd name="T83" fmla="*/ 62 h 338"/>
                  <a:gd name="T84" fmla="*/ 452 w 514"/>
                  <a:gd name="T85" fmla="*/ 62 h 338"/>
                  <a:gd name="T86" fmla="*/ 452 w 514"/>
                  <a:gd name="T87" fmla="*/ 1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338">
                    <a:moveTo>
                      <a:pt x="203" y="142"/>
                    </a:moveTo>
                    <a:lnTo>
                      <a:pt x="203" y="142"/>
                    </a:lnTo>
                    <a:cubicBezTo>
                      <a:pt x="203" y="142"/>
                      <a:pt x="247" y="142"/>
                      <a:pt x="247" y="89"/>
                    </a:cubicBezTo>
                    <a:cubicBezTo>
                      <a:pt x="247" y="27"/>
                      <a:pt x="212" y="0"/>
                      <a:pt x="159" y="0"/>
                    </a:cubicBezTo>
                    <a:cubicBezTo>
                      <a:pt x="0" y="0"/>
                      <a:pt x="0" y="0"/>
                      <a:pt x="0" y="0"/>
                    </a:cubicBezTo>
                    <a:cubicBezTo>
                      <a:pt x="0" y="319"/>
                      <a:pt x="0" y="319"/>
                      <a:pt x="0" y="319"/>
                    </a:cubicBezTo>
                    <a:cubicBezTo>
                      <a:pt x="159" y="319"/>
                      <a:pt x="159" y="319"/>
                      <a:pt x="159" y="319"/>
                    </a:cubicBezTo>
                    <a:cubicBezTo>
                      <a:pt x="159" y="319"/>
                      <a:pt x="256" y="328"/>
                      <a:pt x="256" y="222"/>
                    </a:cubicBezTo>
                    <a:cubicBezTo>
                      <a:pt x="256" y="222"/>
                      <a:pt x="265" y="142"/>
                      <a:pt x="203" y="142"/>
                    </a:cubicBezTo>
                    <a:close/>
                    <a:moveTo>
                      <a:pt x="71" y="53"/>
                    </a:moveTo>
                    <a:lnTo>
                      <a:pt x="71" y="53"/>
                    </a:lnTo>
                    <a:cubicBezTo>
                      <a:pt x="159" y="53"/>
                      <a:pt x="159" y="53"/>
                      <a:pt x="159" y="53"/>
                    </a:cubicBezTo>
                    <a:cubicBezTo>
                      <a:pt x="159" y="53"/>
                      <a:pt x="186" y="53"/>
                      <a:pt x="186" y="89"/>
                    </a:cubicBezTo>
                    <a:cubicBezTo>
                      <a:pt x="186" y="125"/>
                      <a:pt x="168" y="125"/>
                      <a:pt x="150" y="125"/>
                    </a:cubicBezTo>
                    <a:cubicBezTo>
                      <a:pt x="71" y="125"/>
                      <a:pt x="71" y="125"/>
                      <a:pt x="71" y="125"/>
                    </a:cubicBezTo>
                    <a:lnTo>
                      <a:pt x="71" y="53"/>
                    </a:lnTo>
                    <a:close/>
                    <a:moveTo>
                      <a:pt x="159" y="266"/>
                    </a:moveTo>
                    <a:lnTo>
                      <a:pt x="159" y="266"/>
                    </a:lnTo>
                    <a:cubicBezTo>
                      <a:pt x="71" y="266"/>
                      <a:pt x="71" y="266"/>
                      <a:pt x="71" y="266"/>
                    </a:cubicBezTo>
                    <a:cubicBezTo>
                      <a:pt x="71" y="178"/>
                      <a:pt x="71" y="178"/>
                      <a:pt x="71" y="178"/>
                    </a:cubicBezTo>
                    <a:cubicBezTo>
                      <a:pt x="159" y="178"/>
                      <a:pt x="159" y="178"/>
                      <a:pt x="159" y="178"/>
                    </a:cubicBezTo>
                    <a:cubicBezTo>
                      <a:pt x="159" y="178"/>
                      <a:pt x="194" y="178"/>
                      <a:pt x="194" y="222"/>
                    </a:cubicBezTo>
                    <a:cubicBezTo>
                      <a:pt x="194" y="257"/>
                      <a:pt x="168" y="266"/>
                      <a:pt x="159" y="266"/>
                    </a:cubicBezTo>
                    <a:close/>
                    <a:moveTo>
                      <a:pt x="390" y="80"/>
                    </a:moveTo>
                    <a:lnTo>
                      <a:pt x="390" y="80"/>
                    </a:lnTo>
                    <a:cubicBezTo>
                      <a:pt x="265" y="80"/>
                      <a:pt x="265" y="204"/>
                      <a:pt x="265" y="204"/>
                    </a:cubicBezTo>
                    <a:cubicBezTo>
                      <a:pt x="265" y="204"/>
                      <a:pt x="265" y="328"/>
                      <a:pt x="390" y="328"/>
                    </a:cubicBezTo>
                    <a:cubicBezTo>
                      <a:pt x="390" y="328"/>
                      <a:pt x="496" y="337"/>
                      <a:pt x="496" y="240"/>
                    </a:cubicBezTo>
                    <a:cubicBezTo>
                      <a:pt x="443" y="240"/>
                      <a:pt x="443" y="240"/>
                      <a:pt x="443" y="240"/>
                    </a:cubicBezTo>
                    <a:cubicBezTo>
                      <a:pt x="443" y="240"/>
                      <a:pt x="443" y="275"/>
                      <a:pt x="390" y="275"/>
                    </a:cubicBezTo>
                    <a:cubicBezTo>
                      <a:pt x="390" y="275"/>
                      <a:pt x="337" y="284"/>
                      <a:pt x="337" y="222"/>
                    </a:cubicBezTo>
                    <a:cubicBezTo>
                      <a:pt x="496" y="222"/>
                      <a:pt x="496" y="222"/>
                      <a:pt x="496" y="222"/>
                    </a:cubicBezTo>
                    <a:cubicBezTo>
                      <a:pt x="496" y="222"/>
                      <a:pt x="513" y="80"/>
                      <a:pt x="390" y="80"/>
                    </a:cubicBezTo>
                    <a:close/>
                    <a:moveTo>
                      <a:pt x="434" y="178"/>
                    </a:moveTo>
                    <a:lnTo>
                      <a:pt x="434" y="178"/>
                    </a:lnTo>
                    <a:cubicBezTo>
                      <a:pt x="337" y="178"/>
                      <a:pt x="337" y="178"/>
                      <a:pt x="337" y="178"/>
                    </a:cubicBezTo>
                    <a:cubicBezTo>
                      <a:pt x="337" y="178"/>
                      <a:pt x="345" y="125"/>
                      <a:pt x="390" y="125"/>
                    </a:cubicBezTo>
                    <a:cubicBezTo>
                      <a:pt x="434" y="125"/>
                      <a:pt x="434" y="178"/>
                      <a:pt x="434" y="178"/>
                    </a:cubicBezTo>
                    <a:close/>
                    <a:moveTo>
                      <a:pt x="452" y="18"/>
                    </a:moveTo>
                    <a:lnTo>
                      <a:pt x="452" y="18"/>
                    </a:lnTo>
                    <a:cubicBezTo>
                      <a:pt x="319" y="18"/>
                      <a:pt x="319" y="18"/>
                      <a:pt x="319" y="18"/>
                    </a:cubicBezTo>
                    <a:cubicBezTo>
                      <a:pt x="319" y="62"/>
                      <a:pt x="319" y="62"/>
                      <a:pt x="319" y="62"/>
                    </a:cubicBezTo>
                    <a:cubicBezTo>
                      <a:pt x="452" y="62"/>
                      <a:pt x="452" y="62"/>
                      <a:pt x="452" y="62"/>
                    </a:cubicBezTo>
                    <a:lnTo>
                      <a:pt x="452" y="18"/>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94" name="Freeform 70"/>
              <p:cNvSpPr>
                <a:spLocks noChangeArrowheads="1"/>
              </p:cNvSpPr>
              <p:nvPr/>
            </p:nvSpPr>
            <p:spPr bwMode="auto">
              <a:xfrm>
                <a:off x="738188" y="3830539"/>
                <a:ext cx="152400" cy="246063"/>
              </a:xfrm>
              <a:custGeom>
                <a:avLst/>
                <a:gdLst>
                  <a:gd name="T0" fmla="*/ 283 w 284"/>
                  <a:gd name="T1" fmla="*/ 426 h 454"/>
                  <a:gd name="T2" fmla="*/ 283 w 284"/>
                  <a:gd name="T3" fmla="*/ 426 h 454"/>
                  <a:gd name="T4" fmla="*/ 230 w 284"/>
                  <a:gd name="T5" fmla="*/ 453 h 454"/>
                  <a:gd name="T6" fmla="*/ 177 w 284"/>
                  <a:gd name="T7" fmla="*/ 453 h 454"/>
                  <a:gd name="T8" fmla="*/ 124 w 284"/>
                  <a:gd name="T9" fmla="*/ 444 h 454"/>
                  <a:gd name="T10" fmla="*/ 80 w 284"/>
                  <a:gd name="T11" fmla="*/ 426 h 454"/>
                  <a:gd name="T12" fmla="*/ 61 w 284"/>
                  <a:gd name="T13" fmla="*/ 391 h 454"/>
                  <a:gd name="T14" fmla="*/ 53 w 284"/>
                  <a:gd name="T15" fmla="*/ 347 h 454"/>
                  <a:gd name="T16" fmla="*/ 53 w 284"/>
                  <a:gd name="T17" fmla="*/ 187 h 454"/>
                  <a:gd name="T18" fmla="*/ 0 w 284"/>
                  <a:gd name="T19" fmla="*/ 187 h 454"/>
                  <a:gd name="T20" fmla="*/ 0 w 284"/>
                  <a:gd name="T21" fmla="*/ 116 h 454"/>
                  <a:gd name="T22" fmla="*/ 44 w 284"/>
                  <a:gd name="T23" fmla="*/ 98 h 454"/>
                  <a:gd name="T24" fmla="*/ 80 w 284"/>
                  <a:gd name="T25" fmla="*/ 54 h 454"/>
                  <a:gd name="T26" fmla="*/ 97 w 284"/>
                  <a:gd name="T27" fmla="*/ 0 h 454"/>
                  <a:gd name="T28" fmla="*/ 160 w 284"/>
                  <a:gd name="T29" fmla="*/ 0 h 454"/>
                  <a:gd name="T30" fmla="*/ 160 w 284"/>
                  <a:gd name="T31" fmla="*/ 116 h 454"/>
                  <a:gd name="T32" fmla="*/ 266 w 284"/>
                  <a:gd name="T33" fmla="*/ 116 h 454"/>
                  <a:gd name="T34" fmla="*/ 266 w 284"/>
                  <a:gd name="T35" fmla="*/ 187 h 454"/>
                  <a:gd name="T36" fmla="*/ 160 w 284"/>
                  <a:gd name="T37" fmla="*/ 187 h 454"/>
                  <a:gd name="T38" fmla="*/ 160 w 284"/>
                  <a:gd name="T39" fmla="*/ 302 h 454"/>
                  <a:gd name="T40" fmla="*/ 160 w 284"/>
                  <a:gd name="T41" fmla="*/ 355 h 454"/>
                  <a:gd name="T42" fmla="*/ 177 w 284"/>
                  <a:gd name="T43" fmla="*/ 373 h 454"/>
                  <a:gd name="T44" fmla="*/ 213 w 284"/>
                  <a:gd name="T45" fmla="*/ 382 h 454"/>
                  <a:gd name="T46" fmla="*/ 283 w 284"/>
                  <a:gd name="T47" fmla="*/ 355 h 454"/>
                  <a:gd name="T48" fmla="*/ 283 w 284"/>
                  <a:gd name="T49" fmla="*/ 426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454">
                    <a:moveTo>
                      <a:pt x="283" y="426"/>
                    </a:moveTo>
                    <a:lnTo>
                      <a:pt x="283" y="426"/>
                    </a:lnTo>
                    <a:cubicBezTo>
                      <a:pt x="257" y="435"/>
                      <a:pt x="239" y="444"/>
                      <a:pt x="230" y="453"/>
                    </a:cubicBezTo>
                    <a:cubicBezTo>
                      <a:pt x="213" y="453"/>
                      <a:pt x="195" y="453"/>
                      <a:pt x="177" y="453"/>
                    </a:cubicBezTo>
                    <a:cubicBezTo>
                      <a:pt x="160" y="453"/>
                      <a:pt x="142" y="453"/>
                      <a:pt x="124" y="444"/>
                    </a:cubicBezTo>
                    <a:cubicBezTo>
                      <a:pt x="106" y="444"/>
                      <a:pt x="88" y="435"/>
                      <a:pt x="80" y="426"/>
                    </a:cubicBezTo>
                    <a:cubicBezTo>
                      <a:pt x="71" y="417"/>
                      <a:pt x="61" y="400"/>
                      <a:pt x="61" y="391"/>
                    </a:cubicBezTo>
                    <a:cubicBezTo>
                      <a:pt x="53" y="382"/>
                      <a:pt x="53" y="364"/>
                      <a:pt x="53" y="347"/>
                    </a:cubicBezTo>
                    <a:cubicBezTo>
                      <a:pt x="53" y="187"/>
                      <a:pt x="53" y="187"/>
                      <a:pt x="53" y="187"/>
                    </a:cubicBezTo>
                    <a:cubicBezTo>
                      <a:pt x="0" y="187"/>
                      <a:pt x="0" y="187"/>
                      <a:pt x="0" y="187"/>
                    </a:cubicBezTo>
                    <a:cubicBezTo>
                      <a:pt x="0" y="116"/>
                      <a:pt x="0" y="116"/>
                      <a:pt x="0" y="116"/>
                    </a:cubicBezTo>
                    <a:cubicBezTo>
                      <a:pt x="17" y="116"/>
                      <a:pt x="35" y="107"/>
                      <a:pt x="44" y="98"/>
                    </a:cubicBezTo>
                    <a:cubicBezTo>
                      <a:pt x="61" y="81"/>
                      <a:pt x="71" y="72"/>
                      <a:pt x="80" y="54"/>
                    </a:cubicBezTo>
                    <a:cubicBezTo>
                      <a:pt x="88" y="36"/>
                      <a:pt x="88" y="19"/>
                      <a:pt x="97" y="0"/>
                    </a:cubicBezTo>
                    <a:cubicBezTo>
                      <a:pt x="160" y="0"/>
                      <a:pt x="160" y="0"/>
                      <a:pt x="160" y="0"/>
                    </a:cubicBezTo>
                    <a:cubicBezTo>
                      <a:pt x="160" y="116"/>
                      <a:pt x="160" y="116"/>
                      <a:pt x="160" y="116"/>
                    </a:cubicBezTo>
                    <a:cubicBezTo>
                      <a:pt x="266" y="116"/>
                      <a:pt x="266" y="116"/>
                      <a:pt x="266" y="116"/>
                    </a:cubicBezTo>
                    <a:cubicBezTo>
                      <a:pt x="266" y="187"/>
                      <a:pt x="266" y="187"/>
                      <a:pt x="266" y="187"/>
                    </a:cubicBezTo>
                    <a:cubicBezTo>
                      <a:pt x="160" y="187"/>
                      <a:pt x="160" y="187"/>
                      <a:pt x="160" y="187"/>
                    </a:cubicBezTo>
                    <a:cubicBezTo>
                      <a:pt x="160" y="302"/>
                      <a:pt x="160" y="302"/>
                      <a:pt x="160" y="302"/>
                    </a:cubicBezTo>
                    <a:cubicBezTo>
                      <a:pt x="160" y="329"/>
                      <a:pt x="160" y="347"/>
                      <a:pt x="160" y="355"/>
                    </a:cubicBezTo>
                    <a:cubicBezTo>
                      <a:pt x="168" y="364"/>
                      <a:pt x="168" y="364"/>
                      <a:pt x="177" y="373"/>
                    </a:cubicBezTo>
                    <a:cubicBezTo>
                      <a:pt x="186" y="373"/>
                      <a:pt x="195" y="382"/>
                      <a:pt x="213" y="382"/>
                    </a:cubicBezTo>
                    <a:cubicBezTo>
                      <a:pt x="230" y="382"/>
                      <a:pt x="257" y="373"/>
                      <a:pt x="283" y="355"/>
                    </a:cubicBezTo>
                    <a:lnTo>
                      <a:pt x="283" y="426"/>
                    </a:lnTo>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95" name="Freeform 71"/>
              <p:cNvSpPr>
                <a:spLocks noChangeArrowheads="1"/>
              </p:cNvSpPr>
              <p:nvPr/>
            </p:nvSpPr>
            <p:spPr bwMode="auto">
              <a:xfrm>
                <a:off x="1223963" y="3825777"/>
                <a:ext cx="260350" cy="255587"/>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01 w 480"/>
                  <a:gd name="T13" fmla="*/ 338 h 471"/>
                  <a:gd name="T14" fmla="*/ 301 w 480"/>
                  <a:gd name="T15" fmla="*/ 338 h 471"/>
                  <a:gd name="T16" fmla="*/ 274 w 480"/>
                  <a:gd name="T17" fmla="*/ 347 h 471"/>
                  <a:gd name="T18" fmla="*/ 248 w 480"/>
                  <a:gd name="T19" fmla="*/ 347 h 471"/>
                  <a:gd name="T20" fmla="*/ 221 w 480"/>
                  <a:gd name="T21" fmla="*/ 347 h 471"/>
                  <a:gd name="T22" fmla="*/ 204 w 480"/>
                  <a:gd name="T23" fmla="*/ 338 h 471"/>
                  <a:gd name="T24" fmla="*/ 186 w 480"/>
                  <a:gd name="T25" fmla="*/ 320 h 471"/>
                  <a:gd name="T26" fmla="*/ 186 w 480"/>
                  <a:gd name="T27" fmla="*/ 293 h 471"/>
                  <a:gd name="T28" fmla="*/ 186 w 480"/>
                  <a:gd name="T29" fmla="*/ 213 h 471"/>
                  <a:gd name="T30" fmla="*/ 159 w 480"/>
                  <a:gd name="T31" fmla="*/ 213 h 471"/>
                  <a:gd name="T32" fmla="*/ 159 w 480"/>
                  <a:gd name="T33" fmla="*/ 178 h 471"/>
                  <a:gd name="T34" fmla="*/ 186 w 480"/>
                  <a:gd name="T35" fmla="*/ 169 h 471"/>
                  <a:gd name="T36" fmla="*/ 204 w 480"/>
                  <a:gd name="T37" fmla="*/ 151 h 471"/>
                  <a:gd name="T38" fmla="*/ 213 w 480"/>
                  <a:gd name="T39" fmla="*/ 116 h 471"/>
                  <a:gd name="T40" fmla="*/ 239 w 480"/>
                  <a:gd name="T41" fmla="*/ 116 h 471"/>
                  <a:gd name="T42" fmla="*/ 239 w 480"/>
                  <a:gd name="T43" fmla="*/ 178 h 471"/>
                  <a:gd name="T44" fmla="*/ 292 w 480"/>
                  <a:gd name="T45" fmla="*/ 178 h 471"/>
                  <a:gd name="T46" fmla="*/ 292 w 480"/>
                  <a:gd name="T47" fmla="*/ 213 h 471"/>
                  <a:gd name="T48" fmla="*/ 239 w 480"/>
                  <a:gd name="T49" fmla="*/ 213 h 471"/>
                  <a:gd name="T50" fmla="*/ 239 w 480"/>
                  <a:gd name="T51" fmla="*/ 275 h 471"/>
                  <a:gd name="T52" fmla="*/ 239 w 480"/>
                  <a:gd name="T53" fmla="*/ 303 h 471"/>
                  <a:gd name="T54" fmla="*/ 248 w 480"/>
                  <a:gd name="T55" fmla="*/ 311 h 471"/>
                  <a:gd name="T56" fmla="*/ 266 w 480"/>
                  <a:gd name="T57" fmla="*/ 311 h 471"/>
                  <a:gd name="T58" fmla="*/ 301 w 480"/>
                  <a:gd name="T59" fmla="*/ 303 h 471"/>
                  <a:gd name="T60" fmla="*/ 301 w 480"/>
                  <a:gd name="T61"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01" y="338"/>
                    </a:moveTo>
                    <a:lnTo>
                      <a:pt x="301" y="338"/>
                    </a:lnTo>
                    <a:cubicBezTo>
                      <a:pt x="292" y="347"/>
                      <a:pt x="283" y="347"/>
                      <a:pt x="274" y="347"/>
                    </a:cubicBezTo>
                    <a:cubicBezTo>
                      <a:pt x="266" y="347"/>
                      <a:pt x="257" y="347"/>
                      <a:pt x="248" y="347"/>
                    </a:cubicBezTo>
                    <a:cubicBezTo>
                      <a:pt x="239" y="347"/>
                      <a:pt x="230" y="347"/>
                      <a:pt x="221" y="347"/>
                    </a:cubicBezTo>
                    <a:cubicBezTo>
                      <a:pt x="213" y="347"/>
                      <a:pt x="204" y="338"/>
                      <a:pt x="204" y="338"/>
                    </a:cubicBezTo>
                    <a:cubicBezTo>
                      <a:pt x="195" y="328"/>
                      <a:pt x="195" y="328"/>
                      <a:pt x="186" y="320"/>
                    </a:cubicBezTo>
                    <a:cubicBezTo>
                      <a:pt x="186" y="311"/>
                      <a:pt x="186" y="303"/>
                      <a:pt x="186" y="293"/>
                    </a:cubicBezTo>
                    <a:cubicBezTo>
                      <a:pt x="186" y="213"/>
                      <a:pt x="186" y="213"/>
                      <a:pt x="186" y="213"/>
                    </a:cubicBezTo>
                    <a:cubicBezTo>
                      <a:pt x="159" y="213"/>
                      <a:pt x="159" y="213"/>
                      <a:pt x="159" y="213"/>
                    </a:cubicBezTo>
                    <a:cubicBezTo>
                      <a:pt x="159" y="178"/>
                      <a:pt x="159" y="178"/>
                      <a:pt x="159" y="178"/>
                    </a:cubicBezTo>
                    <a:cubicBezTo>
                      <a:pt x="168" y="178"/>
                      <a:pt x="177" y="178"/>
                      <a:pt x="186" y="169"/>
                    </a:cubicBezTo>
                    <a:cubicBezTo>
                      <a:pt x="195" y="160"/>
                      <a:pt x="195" y="160"/>
                      <a:pt x="204" y="151"/>
                    </a:cubicBezTo>
                    <a:cubicBezTo>
                      <a:pt x="204" y="143"/>
                      <a:pt x="204" y="134"/>
                      <a:pt x="213" y="116"/>
                    </a:cubicBezTo>
                    <a:cubicBezTo>
                      <a:pt x="239" y="116"/>
                      <a:pt x="239" y="116"/>
                      <a:pt x="239" y="116"/>
                    </a:cubicBezTo>
                    <a:cubicBezTo>
                      <a:pt x="239" y="178"/>
                      <a:pt x="239" y="178"/>
                      <a:pt x="239" y="178"/>
                    </a:cubicBezTo>
                    <a:cubicBezTo>
                      <a:pt x="292" y="178"/>
                      <a:pt x="292" y="178"/>
                      <a:pt x="292" y="178"/>
                    </a:cubicBezTo>
                    <a:cubicBezTo>
                      <a:pt x="292" y="213"/>
                      <a:pt x="292" y="213"/>
                      <a:pt x="292" y="213"/>
                    </a:cubicBezTo>
                    <a:cubicBezTo>
                      <a:pt x="239" y="213"/>
                      <a:pt x="239" y="213"/>
                      <a:pt x="239" y="213"/>
                    </a:cubicBezTo>
                    <a:cubicBezTo>
                      <a:pt x="239" y="275"/>
                      <a:pt x="239" y="275"/>
                      <a:pt x="239" y="275"/>
                    </a:cubicBezTo>
                    <a:cubicBezTo>
                      <a:pt x="239" y="284"/>
                      <a:pt x="239" y="293"/>
                      <a:pt x="239" y="303"/>
                    </a:cubicBezTo>
                    <a:cubicBezTo>
                      <a:pt x="248" y="303"/>
                      <a:pt x="248" y="303"/>
                      <a:pt x="248" y="311"/>
                    </a:cubicBezTo>
                    <a:cubicBezTo>
                      <a:pt x="257" y="311"/>
                      <a:pt x="266" y="311"/>
                      <a:pt x="266" y="311"/>
                    </a:cubicBezTo>
                    <a:cubicBezTo>
                      <a:pt x="283" y="311"/>
                      <a:pt x="292" y="311"/>
                      <a:pt x="301" y="303"/>
                    </a:cubicBezTo>
                    <a:lnTo>
                      <a:pt x="301" y="338"/>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96" name="Freeform 72"/>
              <p:cNvSpPr>
                <a:spLocks noChangeArrowheads="1"/>
              </p:cNvSpPr>
              <p:nvPr/>
            </p:nvSpPr>
            <p:spPr bwMode="auto">
              <a:xfrm>
                <a:off x="690563" y="3313014"/>
                <a:ext cx="250825" cy="206375"/>
              </a:xfrm>
              <a:custGeom>
                <a:avLst/>
                <a:gdLst>
                  <a:gd name="T0" fmla="*/ 310 w 462"/>
                  <a:gd name="T1" fmla="*/ 222 h 383"/>
                  <a:gd name="T2" fmla="*/ 310 w 462"/>
                  <a:gd name="T3" fmla="*/ 222 h 383"/>
                  <a:gd name="T4" fmla="*/ 275 w 462"/>
                  <a:gd name="T5" fmla="*/ 266 h 383"/>
                  <a:gd name="T6" fmla="*/ 310 w 462"/>
                  <a:gd name="T7" fmla="*/ 310 h 383"/>
                  <a:gd name="T8" fmla="*/ 337 w 462"/>
                  <a:gd name="T9" fmla="*/ 266 h 383"/>
                  <a:gd name="T10" fmla="*/ 310 w 462"/>
                  <a:gd name="T11" fmla="*/ 222 h 383"/>
                  <a:gd name="T12" fmla="*/ 416 w 462"/>
                  <a:gd name="T13" fmla="*/ 107 h 383"/>
                  <a:gd name="T14" fmla="*/ 416 w 462"/>
                  <a:gd name="T15" fmla="*/ 107 h 383"/>
                  <a:gd name="T16" fmla="*/ 408 w 462"/>
                  <a:gd name="T17" fmla="*/ 0 h 383"/>
                  <a:gd name="T18" fmla="*/ 293 w 462"/>
                  <a:gd name="T19" fmla="*/ 45 h 383"/>
                  <a:gd name="T20" fmla="*/ 231 w 462"/>
                  <a:gd name="T21" fmla="*/ 45 h 383"/>
                  <a:gd name="T22" fmla="*/ 169 w 462"/>
                  <a:gd name="T23" fmla="*/ 45 h 383"/>
                  <a:gd name="T24" fmla="*/ 53 w 462"/>
                  <a:gd name="T25" fmla="*/ 0 h 383"/>
                  <a:gd name="T26" fmla="*/ 36 w 462"/>
                  <a:gd name="T27" fmla="*/ 107 h 383"/>
                  <a:gd name="T28" fmla="*/ 0 w 462"/>
                  <a:gd name="T29" fmla="*/ 204 h 383"/>
                  <a:gd name="T30" fmla="*/ 186 w 462"/>
                  <a:gd name="T31" fmla="*/ 382 h 383"/>
                  <a:gd name="T32" fmla="*/ 231 w 462"/>
                  <a:gd name="T33" fmla="*/ 382 h 383"/>
                  <a:gd name="T34" fmla="*/ 275 w 462"/>
                  <a:gd name="T35" fmla="*/ 382 h 383"/>
                  <a:gd name="T36" fmla="*/ 461 w 462"/>
                  <a:gd name="T37" fmla="*/ 204 h 383"/>
                  <a:gd name="T38" fmla="*/ 416 w 462"/>
                  <a:gd name="T39" fmla="*/ 107 h 383"/>
                  <a:gd name="T40" fmla="*/ 231 w 462"/>
                  <a:gd name="T41" fmla="*/ 364 h 383"/>
                  <a:gd name="T42" fmla="*/ 231 w 462"/>
                  <a:gd name="T43" fmla="*/ 364 h 383"/>
                  <a:gd name="T44" fmla="*/ 231 w 462"/>
                  <a:gd name="T45" fmla="*/ 364 h 383"/>
                  <a:gd name="T46" fmla="*/ 62 w 462"/>
                  <a:gd name="T47" fmla="*/ 257 h 383"/>
                  <a:gd name="T48" fmla="*/ 89 w 462"/>
                  <a:gd name="T49" fmla="*/ 204 h 383"/>
                  <a:gd name="T50" fmla="*/ 231 w 462"/>
                  <a:gd name="T51" fmla="*/ 187 h 383"/>
                  <a:gd name="T52" fmla="*/ 231 w 462"/>
                  <a:gd name="T53" fmla="*/ 187 h 383"/>
                  <a:gd name="T54" fmla="*/ 231 w 462"/>
                  <a:gd name="T55" fmla="*/ 187 h 383"/>
                  <a:gd name="T56" fmla="*/ 372 w 462"/>
                  <a:gd name="T57" fmla="*/ 204 h 383"/>
                  <a:gd name="T58" fmla="*/ 399 w 462"/>
                  <a:gd name="T59" fmla="*/ 257 h 383"/>
                  <a:gd name="T60" fmla="*/ 231 w 462"/>
                  <a:gd name="T61" fmla="*/ 364 h 383"/>
                  <a:gd name="T62" fmla="*/ 150 w 462"/>
                  <a:gd name="T63" fmla="*/ 222 h 383"/>
                  <a:gd name="T64" fmla="*/ 150 w 462"/>
                  <a:gd name="T65" fmla="*/ 222 h 383"/>
                  <a:gd name="T66" fmla="*/ 115 w 462"/>
                  <a:gd name="T67" fmla="*/ 266 h 383"/>
                  <a:gd name="T68" fmla="*/ 150 w 462"/>
                  <a:gd name="T69" fmla="*/ 310 h 383"/>
                  <a:gd name="T70" fmla="*/ 186 w 462"/>
                  <a:gd name="T71" fmla="*/ 266 h 383"/>
                  <a:gd name="T72" fmla="*/ 150 w 462"/>
                  <a:gd name="T73" fmla="*/ 22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2" h="383">
                    <a:moveTo>
                      <a:pt x="310" y="222"/>
                    </a:moveTo>
                    <a:lnTo>
                      <a:pt x="310" y="222"/>
                    </a:lnTo>
                    <a:cubicBezTo>
                      <a:pt x="293" y="222"/>
                      <a:pt x="275" y="240"/>
                      <a:pt x="275" y="266"/>
                    </a:cubicBezTo>
                    <a:cubicBezTo>
                      <a:pt x="275" y="294"/>
                      <a:pt x="293" y="310"/>
                      <a:pt x="310" y="310"/>
                    </a:cubicBezTo>
                    <a:cubicBezTo>
                      <a:pt x="328" y="310"/>
                      <a:pt x="337" y="294"/>
                      <a:pt x="337" y="266"/>
                    </a:cubicBezTo>
                    <a:cubicBezTo>
                      <a:pt x="337" y="240"/>
                      <a:pt x="328" y="222"/>
                      <a:pt x="310" y="222"/>
                    </a:cubicBezTo>
                    <a:close/>
                    <a:moveTo>
                      <a:pt x="416" y="107"/>
                    </a:moveTo>
                    <a:lnTo>
                      <a:pt x="416" y="107"/>
                    </a:lnTo>
                    <a:cubicBezTo>
                      <a:pt x="425" y="98"/>
                      <a:pt x="425" y="45"/>
                      <a:pt x="408" y="0"/>
                    </a:cubicBezTo>
                    <a:cubicBezTo>
                      <a:pt x="408" y="0"/>
                      <a:pt x="363" y="0"/>
                      <a:pt x="293" y="45"/>
                    </a:cubicBezTo>
                    <a:cubicBezTo>
                      <a:pt x="275" y="45"/>
                      <a:pt x="257" y="45"/>
                      <a:pt x="231" y="45"/>
                    </a:cubicBezTo>
                    <a:cubicBezTo>
                      <a:pt x="204" y="45"/>
                      <a:pt x="177" y="45"/>
                      <a:pt x="169" y="45"/>
                    </a:cubicBezTo>
                    <a:cubicBezTo>
                      <a:pt x="97" y="0"/>
                      <a:pt x="53" y="0"/>
                      <a:pt x="53" y="0"/>
                    </a:cubicBezTo>
                    <a:cubicBezTo>
                      <a:pt x="36" y="45"/>
                      <a:pt x="36" y="98"/>
                      <a:pt x="36" y="107"/>
                    </a:cubicBezTo>
                    <a:cubicBezTo>
                      <a:pt x="18" y="134"/>
                      <a:pt x="0" y="160"/>
                      <a:pt x="0" y="204"/>
                    </a:cubicBezTo>
                    <a:cubicBezTo>
                      <a:pt x="0" y="382"/>
                      <a:pt x="150" y="382"/>
                      <a:pt x="186" y="382"/>
                    </a:cubicBezTo>
                    <a:cubicBezTo>
                      <a:pt x="195" y="382"/>
                      <a:pt x="213" y="382"/>
                      <a:pt x="231" y="382"/>
                    </a:cubicBezTo>
                    <a:cubicBezTo>
                      <a:pt x="249" y="382"/>
                      <a:pt x="266" y="382"/>
                      <a:pt x="275" y="382"/>
                    </a:cubicBezTo>
                    <a:cubicBezTo>
                      <a:pt x="310" y="382"/>
                      <a:pt x="461" y="382"/>
                      <a:pt x="461" y="204"/>
                    </a:cubicBezTo>
                    <a:cubicBezTo>
                      <a:pt x="461" y="160"/>
                      <a:pt x="443" y="134"/>
                      <a:pt x="416" y="107"/>
                    </a:cubicBezTo>
                    <a:close/>
                    <a:moveTo>
                      <a:pt x="231" y="364"/>
                    </a:moveTo>
                    <a:lnTo>
                      <a:pt x="231" y="364"/>
                    </a:lnTo>
                    <a:lnTo>
                      <a:pt x="231" y="364"/>
                    </a:lnTo>
                    <a:cubicBezTo>
                      <a:pt x="133" y="364"/>
                      <a:pt x="62" y="355"/>
                      <a:pt x="62" y="257"/>
                    </a:cubicBezTo>
                    <a:cubicBezTo>
                      <a:pt x="62" y="240"/>
                      <a:pt x="71" y="213"/>
                      <a:pt x="89" y="204"/>
                    </a:cubicBezTo>
                    <a:cubicBezTo>
                      <a:pt x="115" y="169"/>
                      <a:pt x="169" y="187"/>
                      <a:pt x="231" y="187"/>
                    </a:cubicBezTo>
                    <a:lnTo>
                      <a:pt x="231" y="187"/>
                    </a:lnTo>
                    <a:lnTo>
                      <a:pt x="231" y="187"/>
                    </a:lnTo>
                    <a:cubicBezTo>
                      <a:pt x="293" y="187"/>
                      <a:pt x="337" y="169"/>
                      <a:pt x="372" y="204"/>
                    </a:cubicBezTo>
                    <a:cubicBezTo>
                      <a:pt x="390" y="213"/>
                      <a:pt x="399" y="240"/>
                      <a:pt x="399" y="257"/>
                    </a:cubicBezTo>
                    <a:cubicBezTo>
                      <a:pt x="399" y="355"/>
                      <a:pt x="328" y="364"/>
                      <a:pt x="231" y="364"/>
                    </a:cubicBezTo>
                    <a:close/>
                    <a:moveTo>
                      <a:pt x="150" y="222"/>
                    </a:moveTo>
                    <a:lnTo>
                      <a:pt x="150" y="222"/>
                    </a:lnTo>
                    <a:cubicBezTo>
                      <a:pt x="133" y="222"/>
                      <a:pt x="115" y="240"/>
                      <a:pt x="115" y="266"/>
                    </a:cubicBezTo>
                    <a:cubicBezTo>
                      <a:pt x="115" y="294"/>
                      <a:pt x="133" y="310"/>
                      <a:pt x="150" y="310"/>
                    </a:cubicBezTo>
                    <a:cubicBezTo>
                      <a:pt x="169" y="310"/>
                      <a:pt x="186" y="294"/>
                      <a:pt x="186" y="266"/>
                    </a:cubicBezTo>
                    <a:cubicBezTo>
                      <a:pt x="186" y="240"/>
                      <a:pt x="169" y="222"/>
                      <a:pt x="150" y="222"/>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97" name="Freeform 73"/>
              <p:cNvSpPr>
                <a:spLocks noChangeArrowheads="1"/>
              </p:cNvSpPr>
              <p:nvPr/>
            </p:nvSpPr>
            <p:spPr bwMode="auto">
              <a:xfrm>
                <a:off x="1223963" y="3287614"/>
                <a:ext cx="260350" cy="257175"/>
              </a:xfrm>
              <a:custGeom>
                <a:avLst/>
                <a:gdLst>
                  <a:gd name="T0" fmla="*/ 239 w 480"/>
                  <a:gd name="T1" fmla="*/ 231 h 471"/>
                  <a:gd name="T2" fmla="*/ 239 w 480"/>
                  <a:gd name="T3" fmla="*/ 231 h 471"/>
                  <a:gd name="T4" fmla="*/ 239 w 480"/>
                  <a:gd name="T5" fmla="*/ 231 h 471"/>
                  <a:gd name="T6" fmla="*/ 239 w 480"/>
                  <a:gd name="T7" fmla="*/ 231 h 471"/>
                  <a:gd name="T8" fmla="*/ 168 w 480"/>
                  <a:gd name="T9" fmla="*/ 240 h 471"/>
                  <a:gd name="T10" fmla="*/ 151 w 480"/>
                  <a:gd name="T11" fmla="*/ 266 h 471"/>
                  <a:gd name="T12" fmla="*/ 239 w 480"/>
                  <a:gd name="T13" fmla="*/ 319 h 471"/>
                  <a:gd name="T14" fmla="*/ 239 w 480"/>
                  <a:gd name="T15" fmla="*/ 319 h 471"/>
                  <a:gd name="T16" fmla="*/ 319 w 480"/>
                  <a:gd name="T17" fmla="*/ 266 h 471"/>
                  <a:gd name="T18" fmla="*/ 310 w 480"/>
                  <a:gd name="T19" fmla="*/ 240 h 471"/>
                  <a:gd name="T20" fmla="*/ 239 w 480"/>
                  <a:gd name="T21" fmla="*/ 231 h 471"/>
                  <a:gd name="T22" fmla="*/ 195 w 480"/>
                  <a:gd name="T23" fmla="*/ 293 h 471"/>
                  <a:gd name="T24" fmla="*/ 195 w 480"/>
                  <a:gd name="T25" fmla="*/ 293 h 471"/>
                  <a:gd name="T26" fmla="*/ 186 w 480"/>
                  <a:gd name="T27" fmla="*/ 275 h 471"/>
                  <a:gd name="T28" fmla="*/ 195 w 480"/>
                  <a:gd name="T29" fmla="*/ 248 h 471"/>
                  <a:gd name="T30" fmla="*/ 213 w 480"/>
                  <a:gd name="T31" fmla="*/ 275 h 471"/>
                  <a:gd name="T32" fmla="*/ 195 w 480"/>
                  <a:gd name="T33" fmla="*/ 293 h 471"/>
                  <a:gd name="T34" fmla="*/ 274 w 480"/>
                  <a:gd name="T35" fmla="*/ 293 h 471"/>
                  <a:gd name="T36" fmla="*/ 274 w 480"/>
                  <a:gd name="T37" fmla="*/ 293 h 471"/>
                  <a:gd name="T38" fmla="*/ 266 w 480"/>
                  <a:gd name="T39" fmla="*/ 275 h 471"/>
                  <a:gd name="T40" fmla="*/ 274 w 480"/>
                  <a:gd name="T41" fmla="*/ 248 h 471"/>
                  <a:gd name="T42" fmla="*/ 292 w 480"/>
                  <a:gd name="T43" fmla="*/ 275 h 471"/>
                  <a:gd name="T44" fmla="*/ 274 w 480"/>
                  <a:gd name="T45" fmla="*/ 293 h 471"/>
                  <a:gd name="T46" fmla="*/ 239 w 480"/>
                  <a:gd name="T47" fmla="*/ 0 h 471"/>
                  <a:gd name="T48" fmla="*/ 239 w 480"/>
                  <a:gd name="T49" fmla="*/ 0 h 471"/>
                  <a:gd name="T50" fmla="*/ 0 w 480"/>
                  <a:gd name="T51" fmla="*/ 231 h 471"/>
                  <a:gd name="T52" fmla="*/ 239 w 480"/>
                  <a:gd name="T53" fmla="*/ 470 h 471"/>
                  <a:gd name="T54" fmla="*/ 479 w 480"/>
                  <a:gd name="T55" fmla="*/ 231 h 471"/>
                  <a:gd name="T56" fmla="*/ 239 w 480"/>
                  <a:gd name="T57" fmla="*/ 0 h 471"/>
                  <a:gd name="T58" fmla="*/ 257 w 480"/>
                  <a:gd name="T59" fmla="*/ 328 h 471"/>
                  <a:gd name="T60" fmla="*/ 257 w 480"/>
                  <a:gd name="T61" fmla="*/ 328 h 471"/>
                  <a:gd name="T62" fmla="*/ 239 w 480"/>
                  <a:gd name="T63" fmla="*/ 328 h 471"/>
                  <a:gd name="T64" fmla="*/ 213 w 480"/>
                  <a:gd name="T65" fmla="*/ 328 h 471"/>
                  <a:gd name="T66" fmla="*/ 123 w 480"/>
                  <a:gd name="T67" fmla="*/ 240 h 471"/>
                  <a:gd name="T68" fmla="*/ 142 w 480"/>
                  <a:gd name="T69" fmla="*/ 195 h 471"/>
                  <a:gd name="T70" fmla="*/ 151 w 480"/>
                  <a:gd name="T71" fmla="*/ 134 h 471"/>
                  <a:gd name="T72" fmla="*/ 204 w 480"/>
                  <a:gd name="T73" fmla="*/ 160 h 471"/>
                  <a:gd name="T74" fmla="*/ 239 w 480"/>
                  <a:gd name="T75" fmla="*/ 160 h 471"/>
                  <a:gd name="T76" fmla="*/ 266 w 480"/>
                  <a:gd name="T77" fmla="*/ 160 h 471"/>
                  <a:gd name="T78" fmla="*/ 327 w 480"/>
                  <a:gd name="T79" fmla="*/ 134 h 471"/>
                  <a:gd name="T80" fmla="*/ 336 w 480"/>
                  <a:gd name="T81" fmla="*/ 195 h 471"/>
                  <a:gd name="T82" fmla="*/ 354 w 480"/>
                  <a:gd name="T83" fmla="*/ 240 h 471"/>
                  <a:gd name="T84" fmla="*/ 257 w 480"/>
                  <a:gd name="T85" fmla="*/ 32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80" h="471">
                    <a:moveTo>
                      <a:pt x="239" y="231"/>
                    </a:moveTo>
                    <a:lnTo>
                      <a:pt x="239" y="231"/>
                    </a:lnTo>
                    <a:lnTo>
                      <a:pt x="239" y="231"/>
                    </a:lnTo>
                    <a:lnTo>
                      <a:pt x="239" y="231"/>
                    </a:lnTo>
                    <a:cubicBezTo>
                      <a:pt x="213" y="231"/>
                      <a:pt x="186" y="222"/>
                      <a:pt x="168" y="240"/>
                    </a:cubicBezTo>
                    <a:cubicBezTo>
                      <a:pt x="159" y="248"/>
                      <a:pt x="151" y="257"/>
                      <a:pt x="151" y="266"/>
                    </a:cubicBezTo>
                    <a:cubicBezTo>
                      <a:pt x="151" y="319"/>
                      <a:pt x="195" y="319"/>
                      <a:pt x="239" y="319"/>
                    </a:cubicBezTo>
                    <a:lnTo>
                      <a:pt x="239" y="319"/>
                    </a:lnTo>
                    <a:cubicBezTo>
                      <a:pt x="283" y="319"/>
                      <a:pt x="319" y="319"/>
                      <a:pt x="319" y="266"/>
                    </a:cubicBezTo>
                    <a:cubicBezTo>
                      <a:pt x="319" y="257"/>
                      <a:pt x="319" y="248"/>
                      <a:pt x="310" y="240"/>
                    </a:cubicBezTo>
                    <a:cubicBezTo>
                      <a:pt x="292" y="222"/>
                      <a:pt x="266" y="231"/>
                      <a:pt x="239" y="231"/>
                    </a:cubicBezTo>
                    <a:close/>
                    <a:moveTo>
                      <a:pt x="195" y="293"/>
                    </a:moveTo>
                    <a:lnTo>
                      <a:pt x="195" y="293"/>
                    </a:lnTo>
                    <a:cubicBezTo>
                      <a:pt x="186" y="293"/>
                      <a:pt x="186" y="284"/>
                      <a:pt x="186" y="275"/>
                    </a:cubicBezTo>
                    <a:cubicBezTo>
                      <a:pt x="186" y="257"/>
                      <a:pt x="186" y="248"/>
                      <a:pt x="195" y="248"/>
                    </a:cubicBezTo>
                    <a:cubicBezTo>
                      <a:pt x="204" y="248"/>
                      <a:pt x="213" y="257"/>
                      <a:pt x="213" y="275"/>
                    </a:cubicBezTo>
                    <a:cubicBezTo>
                      <a:pt x="213" y="284"/>
                      <a:pt x="204" y="293"/>
                      <a:pt x="195" y="293"/>
                    </a:cubicBezTo>
                    <a:close/>
                    <a:moveTo>
                      <a:pt x="274" y="293"/>
                    </a:moveTo>
                    <a:lnTo>
                      <a:pt x="274" y="293"/>
                    </a:lnTo>
                    <a:cubicBezTo>
                      <a:pt x="266" y="293"/>
                      <a:pt x="266" y="284"/>
                      <a:pt x="266" y="275"/>
                    </a:cubicBezTo>
                    <a:cubicBezTo>
                      <a:pt x="266" y="257"/>
                      <a:pt x="266" y="248"/>
                      <a:pt x="274" y="248"/>
                    </a:cubicBezTo>
                    <a:cubicBezTo>
                      <a:pt x="283" y="248"/>
                      <a:pt x="292" y="257"/>
                      <a:pt x="292" y="275"/>
                    </a:cubicBezTo>
                    <a:cubicBezTo>
                      <a:pt x="292" y="284"/>
                      <a:pt x="283" y="293"/>
                      <a:pt x="274" y="293"/>
                    </a:cubicBezTo>
                    <a:close/>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257" y="328"/>
                    </a:moveTo>
                    <a:lnTo>
                      <a:pt x="257" y="328"/>
                    </a:lnTo>
                    <a:cubicBezTo>
                      <a:pt x="257" y="328"/>
                      <a:pt x="248" y="328"/>
                      <a:pt x="239" y="328"/>
                    </a:cubicBezTo>
                    <a:cubicBezTo>
                      <a:pt x="230" y="328"/>
                      <a:pt x="221" y="328"/>
                      <a:pt x="213" y="328"/>
                    </a:cubicBezTo>
                    <a:cubicBezTo>
                      <a:pt x="195" y="328"/>
                      <a:pt x="123" y="328"/>
                      <a:pt x="123" y="240"/>
                    </a:cubicBezTo>
                    <a:cubicBezTo>
                      <a:pt x="123" y="222"/>
                      <a:pt x="133" y="204"/>
                      <a:pt x="142" y="195"/>
                    </a:cubicBezTo>
                    <a:cubicBezTo>
                      <a:pt x="142" y="187"/>
                      <a:pt x="142" y="160"/>
                      <a:pt x="151" y="134"/>
                    </a:cubicBezTo>
                    <a:cubicBezTo>
                      <a:pt x="151" y="134"/>
                      <a:pt x="168" y="142"/>
                      <a:pt x="204" y="160"/>
                    </a:cubicBezTo>
                    <a:cubicBezTo>
                      <a:pt x="213" y="160"/>
                      <a:pt x="230" y="160"/>
                      <a:pt x="239" y="160"/>
                    </a:cubicBezTo>
                    <a:cubicBezTo>
                      <a:pt x="248" y="160"/>
                      <a:pt x="266" y="160"/>
                      <a:pt x="266" y="160"/>
                    </a:cubicBezTo>
                    <a:cubicBezTo>
                      <a:pt x="301" y="142"/>
                      <a:pt x="327" y="134"/>
                      <a:pt x="327" y="134"/>
                    </a:cubicBezTo>
                    <a:cubicBezTo>
                      <a:pt x="336" y="160"/>
                      <a:pt x="336" y="187"/>
                      <a:pt x="336" y="195"/>
                    </a:cubicBezTo>
                    <a:cubicBezTo>
                      <a:pt x="345" y="204"/>
                      <a:pt x="354" y="222"/>
                      <a:pt x="354" y="240"/>
                    </a:cubicBezTo>
                    <a:cubicBezTo>
                      <a:pt x="354" y="328"/>
                      <a:pt x="274" y="328"/>
                      <a:pt x="257" y="328"/>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98" name="Freeform 74"/>
              <p:cNvSpPr>
                <a:spLocks noChangeArrowheads="1"/>
              </p:cNvSpPr>
              <p:nvPr/>
            </p:nvSpPr>
            <p:spPr bwMode="auto">
              <a:xfrm>
                <a:off x="6613525" y="3297139"/>
                <a:ext cx="241300" cy="238125"/>
              </a:xfrm>
              <a:custGeom>
                <a:avLst/>
                <a:gdLst>
                  <a:gd name="T0" fmla="*/ 27 w 445"/>
                  <a:gd name="T1" fmla="*/ 107 h 436"/>
                  <a:gd name="T2" fmla="*/ 27 w 445"/>
                  <a:gd name="T3" fmla="*/ 107 h 436"/>
                  <a:gd name="T4" fmla="*/ 62 w 445"/>
                  <a:gd name="T5" fmla="*/ 186 h 436"/>
                  <a:gd name="T6" fmla="*/ 116 w 445"/>
                  <a:gd name="T7" fmla="*/ 204 h 436"/>
                  <a:gd name="T8" fmla="*/ 125 w 445"/>
                  <a:gd name="T9" fmla="*/ 204 h 436"/>
                  <a:gd name="T10" fmla="*/ 134 w 445"/>
                  <a:gd name="T11" fmla="*/ 248 h 436"/>
                  <a:gd name="T12" fmla="*/ 134 w 445"/>
                  <a:gd name="T13" fmla="*/ 248 h 436"/>
                  <a:gd name="T14" fmla="*/ 0 w 445"/>
                  <a:gd name="T15" fmla="*/ 345 h 436"/>
                  <a:gd name="T16" fmla="*/ 116 w 445"/>
                  <a:gd name="T17" fmla="*/ 435 h 436"/>
                  <a:gd name="T18" fmla="*/ 116 w 445"/>
                  <a:gd name="T19" fmla="*/ 435 h 436"/>
                  <a:gd name="T20" fmla="*/ 125 w 445"/>
                  <a:gd name="T21" fmla="*/ 435 h 436"/>
                  <a:gd name="T22" fmla="*/ 196 w 445"/>
                  <a:gd name="T23" fmla="*/ 417 h 436"/>
                  <a:gd name="T24" fmla="*/ 249 w 445"/>
                  <a:gd name="T25" fmla="*/ 320 h 436"/>
                  <a:gd name="T26" fmla="*/ 205 w 445"/>
                  <a:gd name="T27" fmla="*/ 230 h 436"/>
                  <a:gd name="T28" fmla="*/ 178 w 445"/>
                  <a:gd name="T29" fmla="*/ 204 h 436"/>
                  <a:gd name="T30" fmla="*/ 196 w 445"/>
                  <a:gd name="T31" fmla="*/ 177 h 436"/>
                  <a:gd name="T32" fmla="*/ 231 w 445"/>
                  <a:gd name="T33" fmla="*/ 98 h 436"/>
                  <a:gd name="T34" fmla="*/ 196 w 445"/>
                  <a:gd name="T35" fmla="*/ 18 h 436"/>
                  <a:gd name="T36" fmla="*/ 213 w 445"/>
                  <a:gd name="T37" fmla="*/ 18 h 436"/>
                  <a:gd name="T38" fmla="*/ 249 w 445"/>
                  <a:gd name="T39" fmla="*/ 0 h 436"/>
                  <a:gd name="T40" fmla="*/ 249 w 445"/>
                  <a:gd name="T41" fmla="*/ 0 h 436"/>
                  <a:gd name="T42" fmla="*/ 143 w 445"/>
                  <a:gd name="T43" fmla="*/ 0 h 436"/>
                  <a:gd name="T44" fmla="*/ 27 w 445"/>
                  <a:gd name="T45" fmla="*/ 107 h 436"/>
                  <a:gd name="T46" fmla="*/ 205 w 445"/>
                  <a:gd name="T47" fmla="*/ 328 h 436"/>
                  <a:gd name="T48" fmla="*/ 205 w 445"/>
                  <a:gd name="T49" fmla="*/ 328 h 436"/>
                  <a:gd name="T50" fmla="*/ 134 w 445"/>
                  <a:gd name="T51" fmla="*/ 390 h 436"/>
                  <a:gd name="T52" fmla="*/ 54 w 445"/>
                  <a:gd name="T53" fmla="*/ 345 h 436"/>
                  <a:gd name="T54" fmla="*/ 71 w 445"/>
                  <a:gd name="T55" fmla="*/ 292 h 436"/>
                  <a:gd name="T56" fmla="*/ 125 w 445"/>
                  <a:gd name="T57" fmla="*/ 275 h 436"/>
                  <a:gd name="T58" fmla="*/ 134 w 445"/>
                  <a:gd name="T59" fmla="*/ 275 h 436"/>
                  <a:gd name="T60" fmla="*/ 205 w 445"/>
                  <a:gd name="T61" fmla="*/ 328 h 436"/>
                  <a:gd name="T62" fmla="*/ 178 w 445"/>
                  <a:gd name="T63" fmla="*/ 80 h 436"/>
                  <a:gd name="T64" fmla="*/ 178 w 445"/>
                  <a:gd name="T65" fmla="*/ 80 h 436"/>
                  <a:gd name="T66" fmla="*/ 143 w 445"/>
                  <a:gd name="T67" fmla="*/ 169 h 436"/>
                  <a:gd name="T68" fmla="*/ 134 w 445"/>
                  <a:gd name="T69" fmla="*/ 169 h 436"/>
                  <a:gd name="T70" fmla="*/ 81 w 445"/>
                  <a:gd name="T71" fmla="*/ 116 h 436"/>
                  <a:gd name="T72" fmla="*/ 81 w 445"/>
                  <a:gd name="T73" fmla="*/ 62 h 436"/>
                  <a:gd name="T74" fmla="*/ 107 w 445"/>
                  <a:gd name="T75" fmla="*/ 26 h 436"/>
                  <a:gd name="T76" fmla="*/ 116 w 445"/>
                  <a:gd name="T77" fmla="*/ 26 h 436"/>
                  <a:gd name="T78" fmla="*/ 178 w 445"/>
                  <a:gd name="T79" fmla="*/ 80 h 436"/>
                  <a:gd name="T80" fmla="*/ 373 w 445"/>
                  <a:gd name="T81" fmla="*/ 169 h 436"/>
                  <a:gd name="T82" fmla="*/ 373 w 445"/>
                  <a:gd name="T83" fmla="*/ 169 h 436"/>
                  <a:gd name="T84" fmla="*/ 373 w 445"/>
                  <a:gd name="T85" fmla="*/ 98 h 436"/>
                  <a:gd name="T86" fmla="*/ 319 w 445"/>
                  <a:gd name="T87" fmla="*/ 98 h 436"/>
                  <a:gd name="T88" fmla="*/ 319 w 445"/>
                  <a:gd name="T89" fmla="*/ 169 h 436"/>
                  <a:gd name="T90" fmla="*/ 249 w 445"/>
                  <a:gd name="T91" fmla="*/ 169 h 436"/>
                  <a:gd name="T92" fmla="*/ 249 w 445"/>
                  <a:gd name="T93" fmla="*/ 213 h 436"/>
                  <a:gd name="T94" fmla="*/ 319 w 445"/>
                  <a:gd name="T95" fmla="*/ 213 h 436"/>
                  <a:gd name="T96" fmla="*/ 319 w 445"/>
                  <a:gd name="T97" fmla="*/ 292 h 436"/>
                  <a:gd name="T98" fmla="*/ 373 w 445"/>
                  <a:gd name="T99" fmla="*/ 292 h 436"/>
                  <a:gd name="T100" fmla="*/ 373 w 445"/>
                  <a:gd name="T101" fmla="*/ 213 h 436"/>
                  <a:gd name="T102" fmla="*/ 444 w 445"/>
                  <a:gd name="T103" fmla="*/ 213 h 436"/>
                  <a:gd name="T104" fmla="*/ 444 w 445"/>
                  <a:gd name="T105" fmla="*/ 169 h 436"/>
                  <a:gd name="T106" fmla="*/ 373 w 445"/>
                  <a:gd name="T107" fmla="*/ 169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5" h="436">
                    <a:moveTo>
                      <a:pt x="27" y="107"/>
                    </a:moveTo>
                    <a:lnTo>
                      <a:pt x="27" y="107"/>
                    </a:lnTo>
                    <a:cubicBezTo>
                      <a:pt x="27" y="142"/>
                      <a:pt x="36" y="169"/>
                      <a:pt x="62" y="186"/>
                    </a:cubicBezTo>
                    <a:cubicBezTo>
                      <a:pt x="81" y="195"/>
                      <a:pt x="107" y="204"/>
                      <a:pt x="116" y="204"/>
                    </a:cubicBezTo>
                    <a:lnTo>
                      <a:pt x="125" y="204"/>
                    </a:lnTo>
                    <a:cubicBezTo>
                      <a:pt x="125" y="204"/>
                      <a:pt x="116" y="222"/>
                      <a:pt x="134" y="248"/>
                    </a:cubicBezTo>
                    <a:lnTo>
                      <a:pt x="134" y="248"/>
                    </a:lnTo>
                    <a:cubicBezTo>
                      <a:pt x="107" y="248"/>
                      <a:pt x="0" y="257"/>
                      <a:pt x="0" y="345"/>
                    </a:cubicBezTo>
                    <a:cubicBezTo>
                      <a:pt x="0" y="435"/>
                      <a:pt x="98" y="435"/>
                      <a:pt x="116" y="435"/>
                    </a:cubicBezTo>
                    <a:lnTo>
                      <a:pt x="116" y="435"/>
                    </a:lnTo>
                    <a:cubicBezTo>
                      <a:pt x="116" y="435"/>
                      <a:pt x="116" y="435"/>
                      <a:pt x="125" y="435"/>
                    </a:cubicBezTo>
                    <a:cubicBezTo>
                      <a:pt x="134" y="435"/>
                      <a:pt x="169" y="435"/>
                      <a:pt x="196" y="417"/>
                    </a:cubicBezTo>
                    <a:cubicBezTo>
                      <a:pt x="231" y="399"/>
                      <a:pt x="249" y="364"/>
                      <a:pt x="249" y="320"/>
                    </a:cubicBezTo>
                    <a:cubicBezTo>
                      <a:pt x="249" y="275"/>
                      <a:pt x="222" y="248"/>
                      <a:pt x="205" y="230"/>
                    </a:cubicBezTo>
                    <a:cubicBezTo>
                      <a:pt x="187" y="222"/>
                      <a:pt x="178" y="213"/>
                      <a:pt x="178" y="204"/>
                    </a:cubicBezTo>
                    <a:cubicBezTo>
                      <a:pt x="178" y="195"/>
                      <a:pt x="187" y="186"/>
                      <a:pt x="196" y="177"/>
                    </a:cubicBezTo>
                    <a:cubicBezTo>
                      <a:pt x="213" y="160"/>
                      <a:pt x="231" y="142"/>
                      <a:pt x="231" y="98"/>
                    </a:cubicBezTo>
                    <a:cubicBezTo>
                      <a:pt x="231" y="62"/>
                      <a:pt x="222" y="36"/>
                      <a:pt x="196" y="18"/>
                    </a:cubicBezTo>
                    <a:lnTo>
                      <a:pt x="213" y="18"/>
                    </a:lnTo>
                    <a:cubicBezTo>
                      <a:pt x="231" y="18"/>
                      <a:pt x="249" y="9"/>
                      <a:pt x="249" y="0"/>
                    </a:cubicBezTo>
                    <a:lnTo>
                      <a:pt x="249" y="0"/>
                    </a:lnTo>
                    <a:cubicBezTo>
                      <a:pt x="143" y="0"/>
                      <a:pt x="143" y="0"/>
                      <a:pt x="143" y="0"/>
                    </a:cubicBezTo>
                    <a:cubicBezTo>
                      <a:pt x="134" y="0"/>
                      <a:pt x="27" y="0"/>
                      <a:pt x="27" y="107"/>
                    </a:cubicBezTo>
                    <a:close/>
                    <a:moveTo>
                      <a:pt x="205" y="328"/>
                    </a:moveTo>
                    <a:lnTo>
                      <a:pt x="205" y="328"/>
                    </a:lnTo>
                    <a:cubicBezTo>
                      <a:pt x="213" y="364"/>
                      <a:pt x="178" y="390"/>
                      <a:pt x="134" y="390"/>
                    </a:cubicBezTo>
                    <a:cubicBezTo>
                      <a:pt x="90" y="399"/>
                      <a:pt x="54" y="381"/>
                      <a:pt x="54" y="345"/>
                    </a:cubicBezTo>
                    <a:cubicBezTo>
                      <a:pt x="45" y="328"/>
                      <a:pt x="54" y="310"/>
                      <a:pt x="71" y="292"/>
                    </a:cubicBezTo>
                    <a:cubicBezTo>
                      <a:pt x="90" y="283"/>
                      <a:pt x="107" y="275"/>
                      <a:pt x="125" y="275"/>
                    </a:cubicBezTo>
                    <a:cubicBezTo>
                      <a:pt x="134" y="275"/>
                      <a:pt x="134" y="275"/>
                      <a:pt x="134" y="275"/>
                    </a:cubicBezTo>
                    <a:cubicBezTo>
                      <a:pt x="178" y="275"/>
                      <a:pt x="205" y="301"/>
                      <a:pt x="205" y="328"/>
                    </a:cubicBezTo>
                    <a:close/>
                    <a:moveTo>
                      <a:pt x="178" y="80"/>
                    </a:moveTo>
                    <a:lnTo>
                      <a:pt x="178" y="80"/>
                    </a:lnTo>
                    <a:cubicBezTo>
                      <a:pt x="187" y="124"/>
                      <a:pt x="169" y="160"/>
                      <a:pt x="143" y="169"/>
                    </a:cubicBezTo>
                    <a:cubicBezTo>
                      <a:pt x="143" y="169"/>
                      <a:pt x="143" y="169"/>
                      <a:pt x="134" y="169"/>
                    </a:cubicBezTo>
                    <a:cubicBezTo>
                      <a:pt x="107" y="169"/>
                      <a:pt x="90" y="151"/>
                      <a:pt x="81" y="116"/>
                    </a:cubicBezTo>
                    <a:cubicBezTo>
                      <a:pt x="71" y="98"/>
                      <a:pt x="71" y="80"/>
                      <a:pt x="81" y="62"/>
                    </a:cubicBezTo>
                    <a:cubicBezTo>
                      <a:pt x="81" y="45"/>
                      <a:pt x="98" y="36"/>
                      <a:pt x="107" y="26"/>
                    </a:cubicBezTo>
                    <a:lnTo>
                      <a:pt x="116" y="26"/>
                    </a:lnTo>
                    <a:cubicBezTo>
                      <a:pt x="151" y="26"/>
                      <a:pt x="169" y="45"/>
                      <a:pt x="178" y="80"/>
                    </a:cubicBezTo>
                    <a:close/>
                    <a:moveTo>
                      <a:pt x="373" y="169"/>
                    </a:moveTo>
                    <a:lnTo>
                      <a:pt x="373" y="169"/>
                    </a:lnTo>
                    <a:cubicBezTo>
                      <a:pt x="373" y="98"/>
                      <a:pt x="373" y="98"/>
                      <a:pt x="373" y="98"/>
                    </a:cubicBezTo>
                    <a:cubicBezTo>
                      <a:pt x="319" y="98"/>
                      <a:pt x="319" y="98"/>
                      <a:pt x="319" y="98"/>
                    </a:cubicBezTo>
                    <a:cubicBezTo>
                      <a:pt x="319" y="169"/>
                      <a:pt x="319" y="169"/>
                      <a:pt x="319" y="169"/>
                    </a:cubicBezTo>
                    <a:cubicBezTo>
                      <a:pt x="249" y="169"/>
                      <a:pt x="249" y="169"/>
                      <a:pt x="249" y="169"/>
                    </a:cubicBezTo>
                    <a:cubicBezTo>
                      <a:pt x="249" y="213"/>
                      <a:pt x="249" y="213"/>
                      <a:pt x="249" y="213"/>
                    </a:cubicBezTo>
                    <a:cubicBezTo>
                      <a:pt x="319" y="213"/>
                      <a:pt x="319" y="213"/>
                      <a:pt x="319" y="213"/>
                    </a:cubicBezTo>
                    <a:cubicBezTo>
                      <a:pt x="319" y="292"/>
                      <a:pt x="319" y="292"/>
                      <a:pt x="319" y="292"/>
                    </a:cubicBezTo>
                    <a:cubicBezTo>
                      <a:pt x="373" y="292"/>
                      <a:pt x="373" y="292"/>
                      <a:pt x="373" y="292"/>
                    </a:cubicBezTo>
                    <a:cubicBezTo>
                      <a:pt x="373" y="213"/>
                      <a:pt x="373" y="213"/>
                      <a:pt x="373" y="213"/>
                    </a:cubicBezTo>
                    <a:cubicBezTo>
                      <a:pt x="444" y="213"/>
                      <a:pt x="444" y="213"/>
                      <a:pt x="444" y="213"/>
                    </a:cubicBezTo>
                    <a:cubicBezTo>
                      <a:pt x="444" y="169"/>
                      <a:pt x="444" y="169"/>
                      <a:pt x="444" y="169"/>
                    </a:cubicBezTo>
                    <a:lnTo>
                      <a:pt x="373" y="169"/>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299" name="Freeform 75"/>
              <p:cNvSpPr>
                <a:spLocks noChangeArrowheads="1"/>
              </p:cNvSpPr>
              <p:nvPr/>
            </p:nvSpPr>
            <p:spPr bwMode="auto">
              <a:xfrm>
                <a:off x="5053013" y="3292376"/>
                <a:ext cx="133350" cy="247650"/>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00" name="Freeform 76"/>
              <p:cNvSpPr>
                <a:spLocks noChangeArrowheads="1"/>
              </p:cNvSpPr>
              <p:nvPr/>
            </p:nvSpPr>
            <p:spPr bwMode="auto">
              <a:xfrm>
                <a:off x="4449764" y="3825777"/>
                <a:ext cx="261937" cy="255587"/>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239 w 480"/>
                  <a:gd name="T13" fmla="*/ 178 h 471"/>
                  <a:gd name="T14" fmla="*/ 239 w 480"/>
                  <a:gd name="T15" fmla="*/ 178 h 471"/>
                  <a:gd name="T16" fmla="*/ 231 w 480"/>
                  <a:gd name="T17" fmla="*/ 196 h 471"/>
                  <a:gd name="T18" fmla="*/ 231 w 480"/>
                  <a:gd name="T19" fmla="*/ 275 h 471"/>
                  <a:gd name="T20" fmla="*/ 169 w 480"/>
                  <a:gd name="T21" fmla="*/ 328 h 471"/>
                  <a:gd name="T22" fmla="*/ 116 w 480"/>
                  <a:gd name="T23" fmla="*/ 275 h 471"/>
                  <a:gd name="T24" fmla="*/ 116 w 480"/>
                  <a:gd name="T25" fmla="*/ 240 h 471"/>
                  <a:gd name="T26" fmla="*/ 160 w 480"/>
                  <a:gd name="T27" fmla="*/ 240 h 471"/>
                  <a:gd name="T28" fmla="*/ 160 w 480"/>
                  <a:gd name="T29" fmla="*/ 275 h 471"/>
                  <a:gd name="T30" fmla="*/ 169 w 480"/>
                  <a:gd name="T31" fmla="*/ 284 h 471"/>
                  <a:gd name="T32" fmla="*/ 186 w 480"/>
                  <a:gd name="T33" fmla="*/ 275 h 471"/>
                  <a:gd name="T34" fmla="*/ 186 w 480"/>
                  <a:gd name="T35" fmla="*/ 196 h 471"/>
                  <a:gd name="T36" fmla="*/ 239 w 480"/>
                  <a:gd name="T37" fmla="*/ 134 h 471"/>
                  <a:gd name="T38" fmla="*/ 292 w 480"/>
                  <a:gd name="T39" fmla="*/ 196 h 471"/>
                  <a:gd name="T40" fmla="*/ 292 w 480"/>
                  <a:gd name="T41" fmla="*/ 205 h 471"/>
                  <a:gd name="T42" fmla="*/ 266 w 480"/>
                  <a:gd name="T43" fmla="*/ 213 h 471"/>
                  <a:gd name="T44" fmla="*/ 257 w 480"/>
                  <a:gd name="T45" fmla="*/ 205 h 471"/>
                  <a:gd name="T46" fmla="*/ 257 w 480"/>
                  <a:gd name="T47" fmla="*/ 196 h 471"/>
                  <a:gd name="T48" fmla="*/ 239 w 480"/>
                  <a:gd name="T49" fmla="*/ 178 h 471"/>
                  <a:gd name="T50" fmla="*/ 364 w 480"/>
                  <a:gd name="T51" fmla="*/ 275 h 471"/>
                  <a:gd name="T52" fmla="*/ 364 w 480"/>
                  <a:gd name="T53" fmla="*/ 275 h 471"/>
                  <a:gd name="T54" fmla="*/ 311 w 480"/>
                  <a:gd name="T55" fmla="*/ 328 h 471"/>
                  <a:gd name="T56" fmla="*/ 257 w 480"/>
                  <a:gd name="T57" fmla="*/ 275 h 471"/>
                  <a:gd name="T58" fmla="*/ 257 w 480"/>
                  <a:gd name="T59" fmla="*/ 240 h 471"/>
                  <a:gd name="T60" fmla="*/ 266 w 480"/>
                  <a:gd name="T61" fmla="*/ 249 h 471"/>
                  <a:gd name="T62" fmla="*/ 292 w 480"/>
                  <a:gd name="T63" fmla="*/ 240 h 471"/>
                  <a:gd name="T64" fmla="*/ 292 w 480"/>
                  <a:gd name="T65" fmla="*/ 275 h 471"/>
                  <a:gd name="T66" fmla="*/ 311 w 480"/>
                  <a:gd name="T67" fmla="*/ 284 h 471"/>
                  <a:gd name="T68" fmla="*/ 319 w 480"/>
                  <a:gd name="T69" fmla="*/ 275 h 471"/>
                  <a:gd name="T70" fmla="*/ 319 w 480"/>
                  <a:gd name="T71" fmla="*/ 240 h 471"/>
                  <a:gd name="T72" fmla="*/ 364 w 480"/>
                  <a:gd name="T73" fmla="*/ 240 h 471"/>
                  <a:gd name="T74" fmla="*/ 364 w 480"/>
                  <a:gd name="T75" fmla="*/ 27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239" y="178"/>
                    </a:moveTo>
                    <a:lnTo>
                      <a:pt x="239" y="178"/>
                    </a:lnTo>
                    <a:cubicBezTo>
                      <a:pt x="231" y="178"/>
                      <a:pt x="231" y="187"/>
                      <a:pt x="231" y="196"/>
                    </a:cubicBezTo>
                    <a:cubicBezTo>
                      <a:pt x="231" y="275"/>
                      <a:pt x="231" y="275"/>
                      <a:pt x="231" y="275"/>
                    </a:cubicBezTo>
                    <a:cubicBezTo>
                      <a:pt x="231" y="303"/>
                      <a:pt x="204" y="328"/>
                      <a:pt x="169" y="328"/>
                    </a:cubicBezTo>
                    <a:cubicBezTo>
                      <a:pt x="142" y="328"/>
                      <a:pt x="116" y="303"/>
                      <a:pt x="116" y="275"/>
                    </a:cubicBezTo>
                    <a:cubicBezTo>
                      <a:pt x="116" y="240"/>
                      <a:pt x="116" y="240"/>
                      <a:pt x="116" y="240"/>
                    </a:cubicBezTo>
                    <a:cubicBezTo>
                      <a:pt x="160" y="240"/>
                      <a:pt x="160" y="240"/>
                      <a:pt x="160" y="240"/>
                    </a:cubicBezTo>
                    <a:cubicBezTo>
                      <a:pt x="160" y="275"/>
                      <a:pt x="160" y="275"/>
                      <a:pt x="160" y="275"/>
                    </a:cubicBezTo>
                    <a:cubicBezTo>
                      <a:pt x="160" y="275"/>
                      <a:pt x="160" y="284"/>
                      <a:pt x="169" y="284"/>
                    </a:cubicBezTo>
                    <a:cubicBezTo>
                      <a:pt x="178" y="284"/>
                      <a:pt x="186" y="275"/>
                      <a:pt x="186" y="275"/>
                    </a:cubicBezTo>
                    <a:cubicBezTo>
                      <a:pt x="186" y="196"/>
                      <a:pt x="186" y="196"/>
                      <a:pt x="186" y="196"/>
                    </a:cubicBezTo>
                    <a:cubicBezTo>
                      <a:pt x="186" y="160"/>
                      <a:pt x="213" y="134"/>
                      <a:pt x="239" y="134"/>
                    </a:cubicBezTo>
                    <a:cubicBezTo>
                      <a:pt x="275" y="134"/>
                      <a:pt x="292" y="160"/>
                      <a:pt x="292" y="196"/>
                    </a:cubicBezTo>
                    <a:cubicBezTo>
                      <a:pt x="292" y="205"/>
                      <a:pt x="292" y="205"/>
                      <a:pt x="292" y="205"/>
                    </a:cubicBezTo>
                    <a:cubicBezTo>
                      <a:pt x="266" y="213"/>
                      <a:pt x="266" y="213"/>
                      <a:pt x="266" y="213"/>
                    </a:cubicBezTo>
                    <a:cubicBezTo>
                      <a:pt x="257" y="205"/>
                      <a:pt x="257" y="205"/>
                      <a:pt x="257" y="205"/>
                    </a:cubicBezTo>
                    <a:cubicBezTo>
                      <a:pt x="257" y="196"/>
                      <a:pt x="257" y="196"/>
                      <a:pt x="257" y="196"/>
                    </a:cubicBezTo>
                    <a:cubicBezTo>
                      <a:pt x="257" y="187"/>
                      <a:pt x="248" y="178"/>
                      <a:pt x="239" y="178"/>
                    </a:cubicBezTo>
                    <a:close/>
                    <a:moveTo>
                      <a:pt x="364" y="275"/>
                    </a:moveTo>
                    <a:lnTo>
                      <a:pt x="364" y="275"/>
                    </a:lnTo>
                    <a:cubicBezTo>
                      <a:pt x="364" y="303"/>
                      <a:pt x="337" y="328"/>
                      <a:pt x="311" y="328"/>
                    </a:cubicBezTo>
                    <a:cubicBezTo>
                      <a:pt x="275" y="328"/>
                      <a:pt x="257" y="303"/>
                      <a:pt x="257" y="275"/>
                    </a:cubicBezTo>
                    <a:cubicBezTo>
                      <a:pt x="257" y="240"/>
                      <a:pt x="257" y="240"/>
                      <a:pt x="257" y="240"/>
                    </a:cubicBezTo>
                    <a:cubicBezTo>
                      <a:pt x="266" y="249"/>
                      <a:pt x="266" y="249"/>
                      <a:pt x="266" y="249"/>
                    </a:cubicBezTo>
                    <a:cubicBezTo>
                      <a:pt x="292" y="240"/>
                      <a:pt x="292" y="240"/>
                      <a:pt x="292" y="240"/>
                    </a:cubicBezTo>
                    <a:cubicBezTo>
                      <a:pt x="292" y="275"/>
                      <a:pt x="292" y="275"/>
                      <a:pt x="292" y="275"/>
                    </a:cubicBezTo>
                    <a:cubicBezTo>
                      <a:pt x="292" y="275"/>
                      <a:pt x="301" y="284"/>
                      <a:pt x="311" y="284"/>
                    </a:cubicBezTo>
                    <a:cubicBezTo>
                      <a:pt x="319" y="284"/>
                      <a:pt x="319" y="275"/>
                      <a:pt x="319" y="275"/>
                    </a:cubicBezTo>
                    <a:cubicBezTo>
                      <a:pt x="319" y="240"/>
                      <a:pt x="319" y="240"/>
                      <a:pt x="319" y="240"/>
                    </a:cubicBezTo>
                    <a:cubicBezTo>
                      <a:pt x="364" y="240"/>
                      <a:pt x="364" y="240"/>
                      <a:pt x="364" y="240"/>
                    </a:cubicBezTo>
                    <a:lnTo>
                      <a:pt x="364" y="275"/>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01" name="Freeform 77"/>
              <p:cNvSpPr>
                <a:spLocks noChangeArrowheads="1"/>
              </p:cNvSpPr>
              <p:nvPr/>
            </p:nvSpPr>
            <p:spPr bwMode="auto">
              <a:xfrm>
                <a:off x="3375025" y="3825777"/>
                <a:ext cx="260350" cy="255587"/>
              </a:xfrm>
              <a:custGeom>
                <a:avLst/>
                <a:gdLst>
                  <a:gd name="T0" fmla="*/ 249 w 480"/>
                  <a:gd name="T1" fmla="*/ 231 h 471"/>
                  <a:gd name="T2" fmla="*/ 249 w 480"/>
                  <a:gd name="T3" fmla="*/ 231 h 471"/>
                  <a:gd name="T4" fmla="*/ 249 w 480"/>
                  <a:gd name="T5" fmla="*/ 231 h 471"/>
                  <a:gd name="T6" fmla="*/ 240 w 480"/>
                  <a:gd name="T7" fmla="*/ 222 h 471"/>
                  <a:gd name="T8" fmla="*/ 142 w 480"/>
                  <a:gd name="T9" fmla="*/ 231 h 471"/>
                  <a:gd name="T10" fmla="*/ 142 w 480"/>
                  <a:gd name="T11" fmla="*/ 231 h 471"/>
                  <a:gd name="T12" fmla="*/ 169 w 480"/>
                  <a:gd name="T13" fmla="*/ 303 h 471"/>
                  <a:gd name="T14" fmla="*/ 249 w 480"/>
                  <a:gd name="T15" fmla="*/ 231 h 471"/>
                  <a:gd name="T16" fmla="*/ 302 w 480"/>
                  <a:gd name="T17" fmla="*/ 160 h 471"/>
                  <a:gd name="T18" fmla="*/ 302 w 480"/>
                  <a:gd name="T19" fmla="*/ 160 h 471"/>
                  <a:gd name="T20" fmla="*/ 240 w 480"/>
                  <a:gd name="T21" fmla="*/ 134 h 471"/>
                  <a:gd name="T22" fmla="*/ 222 w 480"/>
                  <a:gd name="T23" fmla="*/ 143 h 471"/>
                  <a:gd name="T24" fmla="*/ 258 w 480"/>
                  <a:gd name="T25" fmla="*/ 196 h 471"/>
                  <a:gd name="T26" fmla="*/ 302 w 480"/>
                  <a:gd name="T27" fmla="*/ 160 h 471"/>
                  <a:gd name="T28" fmla="*/ 178 w 480"/>
                  <a:gd name="T29" fmla="*/ 311 h 471"/>
                  <a:gd name="T30" fmla="*/ 178 w 480"/>
                  <a:gd name="T31" fmla="*/ 311 h 471"/>
                  <a:gd name="T32" fmla="*/ 240 w 480"/>
                  <a:gd name="T33" fmla="*/ 328 h 471"/>
                  <a:gd name="T34" fmla="*/ 275 w 480"/>
                  <a:gd name="T35" fmla="*/ 328 h 471"/>
                  <a:gd name="T36" fmla="*/ 258 w 480"/>
                  <a:gd name="T37" fmla="*/ 249 h 471"/>
                  <a:gd name="T38" fmla="*/ 178 w 480"/>
                  <a:gd name="T39" fmla="*/ 311 h 471"/>
                  <a:gd name="T40" fmla="*/ 231 w 480"/>
                  <a:gd name="T41" fmla="*/ 205 h 471"/>
                  <a:gd name="T42" fmla="*/ 231 w 480"/>
                  <a:gd name="T43" fmla="*/ 205 h 471"/>
                  <a:gd name="T44" fmla="*/ 195 w 480"/>
                  <a:gd name="T45" fmla="*/ 151 h 471"/>
                  <a:gd name="T46" fmla="*/ 142 w 480"/>
                  <a:gd name="T47" fmla="*/ 213 h 471"/>
                  <a:gd name="T48" fmla="*/ 142 w 480"/>
                  <a:gd name="T49" fmla="*/ 213 h 471"/>
                  <a:gd name="T50" fmla="*/ 231 w 480"/>
                  <a:gd name="T51" fmla="*/ 205 h 471"/>
                  <a:gd name="T52" fmla="*/ 275 w 480"/>
                  <a:gd name="T53" fmla="*/ 249 h 471"/>
                  <a:gd name="T54" fmla="*/ 275 w 480"/>
                  <a:gd name="T55" fmla="*/ 249 h 471"/>
                  <a:gd name="T56" fmla="*/ 293 w 480"/>
                  <a:gd name="T57" fmla="*/ 311 h 471"/>
                  <a:gd name="T58" fmla="*/ 337 w 480"/>
                  <a:gd name="T59" fmla="*/ 249 h 471"/>
                  <a:gd name="T60" fmla="*/ 293 w 480"/>
                  <a:gd name="T61" fmla="*/ 249 h 471"/>
                  <a:gd name="T62" fmla="*/ 275 w 480"/>
                  <a:gd name="T63" fmla="*/ 249 h 471"/>
                  <a:gd name="T64" fmla="*/ 240 w 480"/>
                  <a:gd name="T65" fmla="*/ 0 h 471"/>
                  <a:gd name="T66" fmla="*/ 240 w 480"/>
                  <a:gd name="T67" fmla="*/ 0 h 471"/>
                  <a:gd name="T68" fmla="*/ 0 w 480"/>
                  <a:gd name="T69" fmla="*/ 231 h 471"/>
                  <a:gd name="T70" fmla="*/ 240 w 480"/>
                  <a:gd name="T71" fmla="*/ 470 h 471"/>
                  <a:gd name="T72" fmla="*/ 479 w 480"/>
                  <a:gd name="T73" fmla="*/ 231 h 471"/>
                  <a:gd name="T74" fmla="*/ 240 w 480"/>
                  <a:gd name="T75" fmla="*/ 0 h 471"/>
                  <a:gd name="T76" fmla="*/ 240 w 480"/>
                  <a:gd name="T77" fmla="*/ 356 h 471"/>
                  <a:gd name="T78" fmla="*/ 240 w 480"/>
                  <a:gd name="T79" fmla="*/ 356 h 471"/>
                  <a:gd name="T80" fmla="*/ 124 w 480"/>
                  <a:gd name="T81" fmla="*/ 231 h 471"/>
                  <a:gd name="T82" fmla="*/ 240 w 480"/>
                  <a:gd name="T83" fmla="*/ 116 h 471"/>
                  <a:gd name="T84" fmla="*/ 355 w 480"/>
                  <a:gd name="T85" fmla="*/ 231 h 471"/>
                  <a:gd name="T86" fmla="*/ 240 w 480"/>
                  <a:gd name="T87" fmla="*/ 356 h 471"/>
                  <a:gd name="T88" fmla="*/ 266 w 480"/>
                  <a:gd name="T89" fmla="*/ 213 h 471"/>
                  <a:gd name="T90" fmla="*/ 266 w 480"/>
                  <a:gd name="T91" fmla="*/ 213 h 471"/>
                  <a:gd name="T92" fmla="*/ 266 w 480"/>
                  <a:gd name="T93" fmla="*/ 222 h 471"/>
                  <a:gd name="T94" fmla="*/ 266 w 480"/>
                  <a:gd name="T95" fmla="*/ 231 h 471"/>
                  <a:gd name="T96" fmla="*/ 293 w 480"/>
                  <a:gd name="T97" fmla="*/ 231 h 471"/>
                  <a:gd name="T98" fmla="*/ 337 w 480"/>
                  <a:gd name="T99" fmla="*/ 231 h 471"/>
                  <a:gd name="T100" fmla="*/ 319 w 480"/>
                  <a:gd name="T101" fmla="*/ 178 h 471"/>
                  <a:gd name="T102" fmla="*/ 266 w 480"/>
                  <a:gd name="T103" fmla="*/ 21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0" h="471">
                    <a:moveTo>
                      <a:pt x="249" y="231"/>
                    </a:moveTo>
                    <a:lnTo>
                      <a:pt x="249" y="231"/>
                    </a:lnTo>
                    <a:lnTo>
                      <a:pt x="249" y="231"/>
                    </a:lnTo>
                    <a:lnTo>
                      <a:pt x="240" y="222"/>
                    </a:lnTo>
                    <a:cubicBezTo>
                      <a:pt x="195" y="231"/>
                      <a:pt x="151" y="231"/>
                      <a:pt x="142" y="231"/>
                    </a:cubicBezTo>
                    <a:lnTo>
                      <a:pt x="142" y="231"/>
                    </a:lnTo>
                    <a:cubicBezTo>
                      <a:pt x="142" y="258"/>
                      <a:pt x="151" y="284"/>
                      <a:pt x="169" y="303"/>
                    </a:cubicBezTo>
                    <a:cubicBezTo>
                      <a:pt x="169" y="293"/>
                      <a:pt x="195" y="249"/>
                      <a:pt x="249" y="231"/>
                    </a:cubicBezTo>
                    <a:close/>
                    <a:moveTo>
                      <a:pt x="302" y="160"/>
                    </a:moveTo>
                    <a:lnTo>
                      <a:pt x="302" y="160"/>
                    </a:lnTo>
                    <a:cubicBezTo>
                      <a:pt x="284" y="143"/>
                      <a:pt x="266" y="134"/>
                      <a:pt x="240" y="134"/>
                    </a:cubicBezTo>
                    <a:cubicBezTo>
                      <a:pt x="231" y="134"/>
                      <a:pt x="222" y="143"/>
                      <a:pt x="222" y="143"/>
                    </a:cubicBezTo>
                    <a:cubicBezTo>
                      <a:pt x="222" y="143"/>
                      <a:pt x="240" y="169"/>
                      <a:pt x="258" y="196"/>
                    </a:cubicBezTo>
                    <a:cubicBezTo>
                      <a:pt x="284" y="187"/>
                      <a:pt x="302" y="169"/>
                      <a:pt x="302" y="160"/>
                    </a:cubicBezTo>
                    <a:close/>
                    <a:moveTo>
                      <a:pt x="178" y="311"/>
                    </a:moveTo>
                    <a:lnTo>
                      <a:pt x="178" y="311"/>
                    </a:lnTo>
                    <a:cubicBezTo>
                      <a:pt x="195" y="328"/>
                      <a:pt x="222" y="328"/>
                      <a:pt x="240" y="328"/>
                    </a:cubicBezTo>
                    <a:cubicBezTo>
                      <a:pt x="249" y="328"/>
                      <a:pt x="266" y="328"/>
                      <a:pt x="275" y="328"/>
                    </a:cubicBezTo>
                    <a:cubicBezTo>
                      <a:pt x="275" y="311"/>
                      <a:pt x="266" y="284"/>
                      <a:pt x="258" y="249"/>
                    </a:cubicBezTo>
                    <a:cubicBezTo>
                      <a:pt x="205" y="267"/>
                      <a:pt x="187" y="303"/>
                      <a:pt x="178" y="311"/>
                    </a:cubicBezTo>
                    <a:close/>
                    <a:moveTo>
                      <a:pt x="231" y="205"/>
                    </a:moveTo>
                    <a:lnTo>
                      <a:pt x="231" y="205"/>
                    </a:lnTo>
                    <a:cubicBezTo>
                      <a:pt x="213" y="178"/>
                      <a:pt x="205" y="151"/>
                      <a:pt x="195" y="151"/>
                    </a:cubicBezTo>
                    <a:cubicBezTo>
                      <a:pt x="169" y="160"/>
                      <a:pt x="151" y="187"/>
                      <a:pt x="142" y="213"/>
                    </a:cubicBezTo>
                    <a:lnTo>
                      <a:pt x="142" y="213"/>
                    </a:lnTo>
                    <a:cubicBezTo>
                      <a:pt x="151" y="213"/>
                      <a:pt x="187" y="213"/>
                      <a:pt x="231" y="205"/>
                    </a:cubicBezTo>
                    <a:close/>
                    <a:moveTo>
                      <a:pt x="275" y="249"/>
                    </a:moveTo>
                    <a:lnTo>
                      <a:pt x="275" y="249"/>
                    </a:lnTo>
                    <a:cubicBezTo>
                      <a:pt x="284" y="275"/>
                      <a:pt x="293" y="303"/>
                      <a:pt x="293" y="311"/>
                    </a:cubicBezTo>
                    <a:cubicBezTo>
                      <a:pt x="319" y="303"/>
                      <a:pt x="328" y="275"/>
                      <a:pt x="337" y="249"/>
                    </a:cubicBezTo>
                    <a:cubicBezTo>
                      <a:pt x="328" y="249"/>
                      <a:pt x="319" y="249"/>
                      <a:pt x="293" y="249"/>
                    </a:cubicBezTo>
                    <a:cubicBezTo>
                      <a:pt x="293" y="249"/>
                      <a:pt x="284" y="249"/>
                      <a:pt x="275" y="249"/>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40" y="356"/>
                    </a:moveTo>
                    <a:lnTo>
                      <a:pt x="240" y="356"/>
                    </a:lnTo>
                    <a:cubicBezTo>
                      <a:pt x="178" y="356"/>
                      <a:pt x="124" y="303"/>
                      <a:pt x="124" y="231"/>
                    </a:cubicBezTo>
                    <a:cubicBezTo>
                      <a:pt x="124" y="169"/>
                      <a:pt x="178" y="116"/>
                      <a:pt x="240" y="116"/>
                    </a:cubicBezTo>
                    <a:cubicBezTo>
                      <a:pt x="302" y="116"/>
                      <a:pt x="355" y="169"/>
                      <a:pt x="355" y="231"/>
                    </a:cubicBezTo>
                    <a:cubicBezTo>
                      <a:pt x="355" y="303"/>
                      <a:pt x="302" y="356"/>
                      <a:pt x="240" y="356"/>
                    </a:cubicBezTo>
                    <a:close/>
                    <a:moveTo>
                      <a:pt x="266" y="213"/>
                    </a:moveTo>
                    <a:lnTo>
                      <a:pt x="266" y="213"/>
                    </a:lnTo>
                    <a:lnTo>
                      <a:pt x="266" y="222"/>
                    </a:lnTo>
                    <a:lnTo>
                      <a:pt x="266" y="231"/>
                    </a:lnTo>
                    <a:cubicBezTo>
                      <a:pt x="275" y="231"/>
                      <a:pt x="284" y="231"/>
                      <a:pt x="293" y="231"/>
                    </a:cubicBezTo>
                    <a:cubicBezTo>
                      <a:pt x="311" y="231"/>
                      <a:pt x="328" y="231"/>
                      <a:pt x="337" y="231"/>
                    </a:cubicBezTo>
                    <a:cubicBezTo>
                      <a:pt x="337" y="213"/>
                      <a:pt x="328" y="187"/>
                      <a:pt x="319" y="178"/>
                    </a:cubicBezTo>
                    <a:cubicBezTo>
                      <a:pt x="311" y="178"/>
                      <a:pt x="293" y="196"/>
                      <a:pt x="266" y="213"/>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02" name="Freeform 78"/>
              <p:cNvSpPr>
                <a:spLocks noChangeArrowheads="1"/>
              </p:cNvSpPr>
              <p:nvPr/>
            </p:nvSpPr>
            <p:spPr bwMode="auto">
              <a:xfrm>
                <a:off x="7142163" y="3287614"/>
                <a:ext cx="260350" cy="257175"/>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03" name="Freeform 79"/>
              <p:cNvSpPr>
                <a:spLocks noChangeArrowheads="1"/>
              </p:cNvSpPr>
              <p:nvPr/>
            </p:nvSpPr>
            <p:spPr bwMode="auto">
              <a:xfrm>
                <a:off x="5529263" y="3287614"/>
                <a:ext cx="260350" cy="25717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04" name="Freeform 80"/>
              <p:cNvSpPr>
                <a:spLocks noChangeArrowheads="1"/>
              </p:cNvSpPr>
              <p:nvPr/>
            </p:nvSpPr>
            <p:spPr bwMode="auto">
              <a:xfrm>
                <a:off x="7151688" y="3835302"/>
                <a:ext cx="241300" cy="236537"/>
              </a:xfrm>
              <a:custGeom>
                <a:avLst/>
                <a:gdLst>
                  <a:gd name="T0" fmla="*/ 221 w 444"/>
                  <a:gd name="T1" fmla="*/ 0 h 435"/>
                  <a:gd name="T2" fmla="*/ 221 w 444"/>
                  <a:gd name="T3" fmla="*/ 0 h 435"/>
                  <a:gd name="T4" fmla="*/ 0 w 444"/>
                  <a:gd name="T5" fmla="*/ 212 h 435"/>
                  <a:gd name="T6" fmla="*/ 62 w 444"/>
                  <a:gd name="T7" fmla="*/ 363 h 435"/>
                  <a:gd name="T8" fmla="*/ 195 w 444"/>
                  <a:gd name="T9" fmla="*/ 309 h 435"/>
                  <a:gd name="T10" fmla="*/ 346 w 444"/>
                  <a:gd name="T11" fmla="*/ 398 h 435"/>
                  <a:gd name="T12" fmla="*/ 443 w 444"/>
                  <a:gd name="T13" fmla="*/ 212 h 435"/>
                  <a:gd name="T14" fmla="*/ 221 w 444"/>
                  <a:gd name="T15" fmla="*/ 0 h 435"/>
                  <a:gd name="T16" fmla="*/ 328 w 444"/>
                  <a:gd name="T17" fmla="*/ 292 h 435"/>
                  <a:gd name="T18" fmla="*/ 328 w 444"/>
                  <a:gd name="T19" fmla="*/ 292 h 435"/>
                  <a:gd name="T20" fmla="*/ 311 w 444"/>
                  <a:gd name="T21" fmla="*/ 301 h 435"/>
                  <a:gd name="T22" fmla="*/ 124 w 444"/>
                  <a:gd name="T23" fmla="*/ 274 h 435"/>
                  <a:gd name="T24" fmla="*/ 107 w 444"/>
                  <a:gd name="T25" fmla="*/ 265 h 435"/>
                  <a:gd name="T26" fmla="*/ 115 w 444"/>
                  <a:gd name="T27" fmla="*/ 248 h 435"/>
                  <a:gd name="T28" fmla="*/ 328 w 444"/>
                  <a:gd name="T29" fmla="*/ 274 h 435"/>
                  <a:gd name="T30" fmla="*/ 328 w 444"/>
                  <a:gd name="T31" fmla="*/ 292 h 435"/>
                  <a:gd name="T32" fmla="*/ 355 w 444"/>
                  <a:gd name="T33" fmla="*/ 230 h 435"/>
                  <a:gd name="T34" fmla="*/ 355 w 444"/>
                  <a:gd name="T35" fmla="*/ 230 h 435"/>
                  <a:gd name="T36" fmla="*/ 337 w 444"/>
                  <a:gd name="T37" fmla="*/ 239 h 435"/>
                  <a:gd name="T38" fmla="*/ 115 w 444"/>
                  <a:gd name="T39" fmla="*/ 212 h 435"/>
                  <a:gd name="T40" fmla="*/ 98 w 444"/>
                  <a:gd name="T41" fmla="*/ 203 h 435"/>
                  <a:gd name="T42" fmla="*/ 107 w 444"/>
                  <a:gd name="T43" fmla="*/ 177 h 435"/>
                  <a:gd name="T44" fmla="*/ 346 w 444"/>
                  <a:gd name="T45" fmla="*/ 212 h 435"/>
                  <a:gd name="T46" fmla="*/ 355 w 444"/>
                  <a:gd name="T47" fmla="*/ 230 h 435"/>
                  <a:gd name="T48" fmla="*/ 355 w 444"/>
                  <a:gd name="T49" fmla="*/ 168 h 435"/>
                  <a:gd name="T50" fmla="*/ 355 w 444"/>
                  <a:gd name="T51" fmla="*/ 168 h 435"/>
                  <a:gd name="T52" fmla="*/ 107 w 444"/>
                  <a:gd name="T53" fmla="*/ 141 h 435"/>
                  <a:gd name="T54" fmla="*/ 80 w 444"/>
                  <a:gd name="T55" fmla="*/ 132 h 435"/>
                  <a:gd name="T56" fmla="*/ 98 w 444"/>
                  <a:gd name="T57" fmla="*/ 106 h 435"/>
                  <a:gd name="T58" fmla="*/ 381 w 444"/>
                  <a:gd name="T59" fmla="*/ 132 h 435"/>
                  <a:gd name="T60" fmla="*/ 381 w 444"/>
                  <a:gd name="T61" fmla="*/ 159 h 435"/>
                  <a:gd name="T62" fmla="*/ 355 w 444"/>
                  <a:gd name="T63" fmla="*/ 168 h 435"/>
                  <a:gd name="T64" fmla="*/ 195 w 444"/>
                  <a:gd name="T65" fmla="*/ 372 h 435"/>
                  <a:gd name="T66" fmla="*/ 195 w 444"/>
                  <a:gd name="T67" fmla="*/ 372 h 435"/>
                  <a:gd name="T68" fmla="*/ 115 w 444"/>
                  <a:gd name="T69" fmla="*/ 407 h 435"/>
                  <a:gd name="T70" fmla="*/ 221 w 444"/>
                  <a:gd name="T71" fmla="*/ 434 h 435"/>
                  <a:gd name="T72" fmla="*/ 274 w 444"/>
                  <a:gd name="T73" fmla="*/ 425 h 435"/>
                  <a:gd name="T74" fmla="*/ 195 w 444"/>
                  <a:gd name="T75" fmla="*/ 37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4" h="435">
                    <a:moveTo>
                      <a:pt x="221" y="0"/>
                    </a:moveTo>
                    <a:lnTo>
                      <a:pt x="221" y="0"/>
                    </a:lnTo>
                    <a:cubicBezTo>
                      <a:pt x="98" y="0"/>
                      <a:pt x="0" y="97"/>
                      <a:pt x="0" y="212"/>
                    </a:cubicBezTo>
                    <a:cubicBezTo>
                      <a:pt x="0" y="274"/>
                      <a:pt x="27" y="319"/>
                      <a:pt x="62" y="363"/>
                    </a:cubicBezTo>
                    <a:cubicBezTo>
                      <a:pt x="89" y="328"/>
                      <a:pt x="142" y="309"/>
                      <a:pt x="195" y="309"/>
                    </a:cubicBezTo>
                    <a:cubicBezTo>
                      <a:pt x="258" y="309"/>
                      <a:pt x="319" y="345"/>
                      <a:pt x="346" y="398"/>
                    </a:cubicBezTo>
                    <a:cubicBezTo>
                      <a:pt x="408" y="354"/>
                      <a:pt x="443" y="292"/>
                      <a:pt x="443" y="212"/>
                    </a:cubicBezTo>
                    <a:cubicBezTo>
                      <a:pt x="443" y="97"/>
                      <a:pt x="346" y="0"/>
                      <a:pt x="221" y="0"/>
                    </a:cubicBezTo>
                    <a:close/>
                    <a:moveTo>
                      <a:pt x="328" y="292"/>
                    </a:moveTo>
                    <a:lnTo>
                      <a:pt x="328" y="292"/>
                    </a:lnTo>
                    <a:cubicBezTo>
                      <a:pt x="328" y="301"/>
                      <a:pt x="319" y="301"/>
                      <a:pt x="311" y="301"/>
                    </a:cubicBezTo>
                    <a:cubicBezTo>
                      <a:pt x="258" y="265"/>
                      <a:pt x="195" y="256"/>
                      <a:pt x="124" y="274"/>
                    </a:cubicBezTo>
                    <a:cubicBezTo>
                      <a:pt x="115" y="284"/>
                      <a:pt x="107" y="274"/>
                      <a:pt x="107" y="265"/>
                    </a:cubicBezTo>
                    <a:cubicBezTo>
                      <a:pt x="107" y="256"/>
                      <a:pt x="107" y="256"/>
                      <a:pt x="115" y="248"/>
                    </a:cubicBezTo>
                    <a:cubicBezTo>
                      <a:pt x="195" y="230"/>
                      <a:pt x="266" y="239"/>
                      <a:pt x="328" y="274"/>
                    </a:cubicBezTo>
                    <a:cubicBezTo>
                      <a:pt x="328" y="284"/>
                      <a:pt x="337" y="284"/>
                      <a:pt x="328" y="292"/>
                    </a:cubicBezTo>
                    <a:close/>
                    <a:moveTo>
                      <a:pt x="355" y="230"/>
                    </a:moveTo>
                    <a:lnTo>
                      <a:pt x="355" y="230"/>
                    </a:lnTo>
                    <a:cubicBezTo>
                      <a:pt x="355" y="239"/>
                      <a:pt x="337" y="239"/>
                      <a:pt x="337" y="239"/>
                    </a:cubicBezTo>
                    <a:cubicBezTo>
                      <a:pt x="274" y="203"/>
                      <a:pt x="186" y="194"/>
                      <a:pt x="115" y="212"/>
                    </a:cubicBezTo>
                    <a:cubicBezTo>
                      <a:pt x="107" y="212"/>
                      <a:pt x="98" y="212"/>
                      <a:pt x="98" y="203"/>
                    </a:cubicBezTo>
                    <a:cubicBezTo>
                      <a:pt x="98" y="194"/>
                      <a:pt x="98" y="186"/>
                      <a:pt x="107" y="177"/>
                    </a:cubicBezTo>
                    <a:cubicBezTo>
                      <a:pt x="186" y="159"/>
                      <a:pt x="283" y="168"/>
                      <a:pt x="346" y="212"/>
                    </a:cubicBezTo>
                    <a:cubicBezTo>
                      <a:pt x="355" y="212"/>
                      <a:pt x="364" y="221"/>
                      <a:pt x="355" y="230"/>
                    </a:cubicBezTo>
                    <a:close/>
                    <a:moveTo>
                      <a:pt x="355" y="168"/>
                    </a:moveTo>
                    <a:lnTo>
                      <a:pt x="355" y="168"/>
                    </a:lnTo>
                    <a:cubicBezTo>
                      <a:pt x="293" y="124"/>
                      <a:pt x="177" y="124"/>
                      <a:pt x="107" y="141"/>
                    </a:cubicBezTo>
                    <a:cubicBezTo>
                      <a:pt x="98" y="150"/>
                      <a:pt x="89" y="141"/>
                      <a:pt x="80" y="132"/>
                    </a:cubicBezTo>
                    <a:cubicBezTo>
                      <a:pt x="80" y="115"/>
                      <a:pt x="89" y="106"/>
                      <a:pt x="98" y="106"/>
                    </a:cubicBezTo>
                    <a:cubicBezTo>
                      <a:pt x="168" y="79"/>
                      <a:pt x="302" y="88"/>
                      <a:pt x="381" y="132"/>
                    </a:cubicBezTo>
                    <a:cubicBezTo>
                      <a:pt x="390" y="141"/>
                      <a:pt x="390" y="150"/>
                      <a:pt x="381" y="159"/>
                    </a:cubicBezTo>
                    <a:cubicBezTo>
                      <a:pt x="381" y="168"/>
                      <a:pt x="364" y="177"/>
                      <a:pt x="355" y="168"/>
                    </a:cubicBezTo>
                    <a:close/>
                    <a:moveTo>
                      <a:pt x="195" y="372"/>
                    </a:moveTo>
                    <a:lnTo>
                      <a:pt x="195" y="372"/>
                    </a:lnTo>
                    <a:cubicBezTo>
                      <a:pt x="160" y="372"/>
                      <a:pt x="133" y="381"/>
                      <a:pt x="115" y="407"/>
                    </a:cubicBezTo>
                    <a:cubicBezTo>
                      <a:pt x="151" y="425"/>
                      <a:pt x="186" y="434"/>
                      <a:pt x="221" y="434"/>
                    </a:cubicBezTo>
                    <a:cubicBezTo>
                      <a:pt x="239" y="434"/>
                      <a:pt x="258" y="434"/>
                      <a:pt x="274" y="425"/>
                    </a:cubicBezTo>
                    <a:cubicBezTo>
                      <a:pt x="258" y="390"/>
                      <a:pt x="230" y="372"/>
                      <a:pt x="195" y="372"/>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05" name="Freeform 81"/>
              <p:cNvSpPr>
                <a:spLocks noChangeArrowheads="1"/>
              </p:cNvSpPr>
              <p:nvPr/>
            </p:nvSpPr>
            <p:spPr bwMode="auto">
              <a:xfrm>
                <a:off x="7680325" y="3825777"/>
                <a:ext cx="260350" cy="255587"/>
              </a:xfrm>
              <a:custGeom>
                <a:avLst/>
                <a:gdLst>
                  <a:gd name="T0" fmla="*/ 239 w 479"/>
                  <a:gd name="T1" fmla="*/ 0 h 471"/>
                  <a:gd name="T2" fmla="*/ 239 w 479"/>
                  <a:gd name="T3" fmla="*/ 0 h 471"/>
                  <a:gd name="T4" fmla="*/ 0 w 479"/>
                  <a:gd name="T5" fmla="*/ 231 h 471"/>
                  <a:gd name="T6" fmla="*/ 62 w 479"/>
                  <a:gd name="T7" fmla="*/ 391 h 471"/>
                  <a:gd name="T8" fmla="*/ 204 w 479"/>
                  <a:gd name="T9" fmla="*/ 338 h 471"/>
                  <a:gd name="T10" fmla="*/ 372 w 479"/>
                  <a:gd name="T11" fmla="*/ 435 h 471"/>
                  <a:gd name="T12" fmla="*/ 478 w 479"/>
                  <a:gd name="T13" fmla="*/ 231 h 471"/>
                  <a:gd name="T14" fmla="*/ 239 w 479"/>
                  <a:gd name="T15" fmla="*/ 0 h 471"/>
                  <a:gd name="T16" fmla="*/ 354 w 479"/>
                  <a:gd name="T17" fmla="*/ 320 h 471"/>
                  <a:gd name="T18" fmla="*/ 354 w 479"/>
                  <a:gd name="T19" fmla="*/ 320 h 471"/>
                  <a:gd name="T20" fmla="*/ 337 w 479"/>
                  <a:gd name="T21" fmla="*/ 328 h 471"/>
                  <a:gd name="T22" fmla="*/ 133 w 479"/>
                  <a:gd name="T23" fmla="*/ 303 h 471"/>
                  <a:gd name="T24" fmla="*/ 115 w 479"/>
                  <a:gd name="T25" fmla="*/ 293 h 471"/>
                  <a:gd name="T26" fmla="*/ 124 w 479"/>
                  <a:gd name="T27" fmla="*/ 275 h 471"/>
                  <a:gd name="T28" fmla="*/ 354 w 479"/>
                  <a:gd name="T29" fmla="*/ 303 h 471"/>
                  <a:gd name="T30" fmla="*/ 354 w 479"/>
                  <a:gd name="T31" fmla="*/ 320 h 471"/>
                  <a:gd name="T32" fmla="*/ 381 w 479"/>
                  <a:gd name="T33" fmla="*/ 249 h 471"/>
                  <a:gd name="T34" fmla="*/ 381 w 479"/>
                  <a:gd name="T35" fmla="*/ 249 h 471"/>
                  <a:gd name="T36" fmla="*/ 363 w 479"/>
                  <a:gd name="T37" fmla="*/ 258 h 471"/>
                  <a:gd name="T38" fmla="*/ 124 w 479"/>
                  <a:gd name="T39" fmla="*/ 231 h 471"/>
                  <a:gd name="T40" fmla="*/ 106 w 479"/>
                  <a:gd name="T41" fmla="*/ 222 h 471"/>
                  <a:gd name="T42" fmla="*/ 115 w 479"/>
                  <a:gd name="T43" fmla="*/ 196 h 471"/>
                  <a:gd name="T44" fmla="*/ 381 w 479"/>
                  <a:gd name="T45" fmla="*/ 231 h 471"/>
                  <a:gd name="T46" fmla="*/ 381 w 479"/>
                  <a:gd name="T47" fmla="*/ 249 h 471"/>
                  <a:gd name="T48" fmla="*/ 390 w 479"/>
                  <a:gd name="T49" fmla="*/ 178 h 471"/>
                  <a:gd name="T50" fmla="*/ 390 w 479"/>
                  <a:gd name="T51" fmla="*/ 178 h 471"/>
                  <a:gd name="T52" fmla="*/ 115 w 479"/>
                  <a:gd name="T53" fmla="*/ 151 h 471"/>
                  <a:gd name="T54" fmla="*/ 88 w 479"/>
                  <a:gd name="T55" fmla="*/ 143 h 471"/>
                  <a:gd name="T56" fmla="*/ 106 w 479"/>
                  <a:gd name="T57" fmla="*/ 116 h 471"/>
                  <a:gd name="T58" fmla="*/ 407 w 479"/>
                  <a:gd name="T59" fmla="*/ 143 h 471"/>
                  <a:gd name="T60" fmla="*/ 416 w 479"/>
                  <a:gd name="T61" fmla="*/ 178 h 471"/>
                  <a:gd name="T62" fmla="*/ 390 w 479"/>
                  <a:gd name="T63" fmla="*/ 178 h 471"/>
                  <a:gd name="T64" fmla="*/ 204 w 479"/>
                  <a:gd name="T65" fmla="*/ 409 h 471"/>
                  <a:gd name="T66" fmla="*/ 204 w 479"/>
                  <a:gd name="T67" fmla="*/ 409 h 471"/>
                  <a:gd name="T68" fmla="*/ 124 w 479"/>
                  <a:gd name="T69" fmla="*/ 444 h 471"/>
                  <a:gd name="T70" fmla="*/ 239 w 479"/>
                  <a:gd name="T71" fmla="*/ 470 h 471"/>
                  <a:gd name="T72" fmla="*/ 301 w 479"/>
                  <a:gd name="T73" fmla="*/ 462 h 471"/>
                  <a:gd name="T74" fmla="*/ 204 w 479"/>
                  <a:gd name="T75" fmla="*/ 409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9" h="471">
                    <a:moveTo>
                      <a:pt x="239" y="0"/>
                    </a:moveTo>
                    <a:lnTo>
                      <a:pt x="239" y="0"/>
                    </a:lnTo>
                    <a:cubicBezTo>
                      <a:pt x="106" y="0"/>
                      <a:pt x="0" y="107"/>
                      <a:pt x="0" y="231"/>
                    </a:cubicBezTo>
                    <a:cubicBezTo>
                      <a:pt x="0" y="293"/>
                      <a:pt x="27" y="347"/>
                      <a:pt x="62" y="391"/>
                    </a:cubicBezTo>
                    <a:cubicBezTo>
                      <a:pt x="97" y="356"/>
                      <a:pt x="150" y="338"/>
                      <a:pt x="204" y="338"/>
                    </a:cubicBezTo>
                    <a:cubicBezTo>
                      <a:pt x="284" y="338"/>
                      <a:pt x="346" y="373"/>
                      <a:pt x="372" y="435"/>
                    </a:cubicBezTo>
                    <a:cubicBezTo>
                      <a:pt x="434" y="391"/>
                      <a:pt x="478" y="320"/>
                      <a:pt x="478" y="231"/>
                    </a:cubicBezTo>
                    <a:cubicBezTo>
                      <a:pt x="478" y="107"/>
                      <a:pt x="372" y="0"/>
                      <a:pt x="239" y="0"/>
                    </a:cubicBezTo>
                    <a:close/>
                    <a:moveTo>
                      <a:pt x="354" y="320"/>
                    </a:moveTo>
                    <a:lnTo>
                      <a:pt x="354" y="320"/>
                    </a:lnTo>
                    <a:cubicBezTo>
                      <a:pt x="354" y="328"/>
                      <a:pt x="346" y="328"/>
                      <a:pt x="337" y="328"/>
                    </a:cubicBezTo>
                    <a:cubicBezTo>
                      <a:pt x="284" y="293"/>
                      <a:pt x="212" y="284"/>
                      <a:pt x="133" y="303"/>
                    </a:cubicBezTo>
                    <a:cubicBezTo>
                      <a:pt x="124" y="303"/>
                      <a:pt x="115" y="303"/>
                      <a:pt x="115" y="293"/>
                    </a:cubicBezTo>
                    <a:cubicBezTo>
                      <a:pt x="115" y="284"/>
                      <a:pt x="115" y="275"/>
                      <a:pt x="124" y="275"/>
                    </a:cubicBezTo>
                    <a:cubicBezTo>
                      <a:pt x="212" y="249"/>
                      <a:pt x="293" y="258"/>
                      <a:pt x="354" y="303"/>
                    </a:cubicBezTo>
                    <a:cubicBezTo>
                      <a:pt x="354" y="303"/>
                      <a:pt x="363" y="311"/>
                      <a:pt x="354" y="320"/>
                    </a:cubicBezTo>
                    <a:close/>
                    <a:moveTo>
                      <a:pt x="381" y="249"/>
                    </a:moveTo>
                    <a:lnTo>
                      <a:pt x="381" y="249"/>
                    </a:lnTo>
                    <a:cubicBezTo>
                      <a:pt x="381" y="258"/>
                      <a:pt x="372" y="267"/>
                      <a:pt x="363" y="258"/>
                    </a:cubicBezTo>
                    <a:cubicBezTo>
                      <a:pt x="301" y="222"/>
                      <a:pt x="204" y="205"/>
                      <a:pt x="124" y="231"/>
                    </a:cubicBezTo>
                    <a:cubicBezTo>
                      <a:pt x="115" y="231"/>
                      <a:pt x="106" y="231"/>
                      <a:pt x="106" y="222"/>
                    </a:cubicBezTo>
                    <a:cubicBezTo>
                      <a:pt x="97" y="205"/>
                      <a:pt x="106" y="196"/>
                      <a:pt x="115" y="196"/>
                    </a:cubicBezTo>
                    <a:cubicBezTo>
                      <a:pt x="204" y="169"/>
                      <a:pt x="310" y="187"/>
                      <a:pt x="381" y="231"/>
                    </a:cubicBezTo>
                    <a:cubicBezTo>
                      <a:pt x="390" y="231"/>
                      <a:pt x="390" y="240"/>
                      <a:pt x="381" y="249"/>
                    </a:cubicBezTo>
                    <a:close/>
                    <a:moveTo>
                      <a:pt x="390" y="178"/>
                    </a:moveTo>
                    <a:lnTo>
                      <a:pt x="390" y="178"/>
                    </a:lnTo>
                    <a:cubicBezTo>
                      <a:pt x="310" y="134"/>
                      <a:pt x="186" y="134"/>
                      <a:pt x="115" y="151"/>
                    </a:cubicBezTo>
                    <a:cubicBezTo>
                      <a:pt x="106" y="160"/>
                      <a:pt x="88" y="151"/>
                      <a:pt x="88" y="143"/>
                    </a:cubicBezTo>
                    <a:cubicBezTo>
                      <a:pt x="80" y="125"/>
                      <a:pt x="88" y="116"/>
                      <a:pt x="106" y="116"/>
                    </a:cubicBezTo>
                    <a:cubicBezTo>
                      <a:pt x="186" y="90"/>
                      <a:pt x="319" y="90"/>
                      <a:pt x="407" y="143"/>
                    </a:cubicBezTo>
                    <a:cubicBezTo>
                      <a:pt x="416" y="151"/>
                      <a:pt x="425" y="160"/>
                      <a:pt x="416" y="178"/>
                    </a:cubicBezTo>
                    <a:cubicBezTo>
                      <a:pt x="407" y="187"/>
                      <a:pt x="399" y="187"/>
                      <a:pt x="390" y="178"/>
                    </a:cubicBezTo>
                    <a:close/>
                    <a:moveTo>
                      <a:pt x="204" y="409"/>
                    </a:moveTo>
                    <a:lnTo>
                      <a:pt x="204" y="409"/>
                    </a:lnTo>
                    <a:cubicBezTo>
                      <a:pt x="177" y="409"/>
                      <a:pt x="141" y="417"/>
                      <a:pt x="124" y="444"/>
                    </a:cubicBezTo>
                    <a:cubicBezTo>
                      <a:pt x="159" y="462"/>
                      <a:pt x="194" y="470"/>
                      <a:pt x="239" y="470"/>
                    </a:cubicBezTo>
                    <a:cubicBezTo>
                      <a:pt x="257" y="470"/>
                      <a:pt x="284" y="470"/>
                      <a:pt x="301" y="462"/>
                    </a:cubicBezTo>
                    <a:cubicBezTo>
                      <a:pt x="284" y="426"/>
                      <a:pt x="248" y="409"/>
                      <a:pt x="204" y="409"/>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06" name="Freeform 82"/>
              <p:cNvSpPr>
                <a:spLocks noChangeArrowheads="1"/>
              </p:cNvSpPr>
              <p:nvPr/>
            </p:nvSpPr>
            <p:spPr bwMode="auto">
              <a:xfrm>
                <a:off x="5005389" y="4373463"/>
                <a:ext cx="231775" cy="236538"/>
              </a:xfrm>
              <a:custGeom>
                <a:avLst/>
                <a:gdLst>
                  <a:gd name="T0" fmla="*/ 380 w 426"/>
                  <a:gd name="T1" fmla="*/ 89 h 435"/>
                  <a:gd name="T2" fmla="*/ 380 w 426"/>
                  <a:gd name="T3" fmla="*/ 89 h 435"/>
                  <a:gd name="T4" fmla="*/ 389 w 426"/>
                  <a:gd name="T5" fmla="*/ 133 h 435"/>
                  <a:gd name="T6" fmla="*/ 336 w 426"/>
                  <a:gd name="T7" fmla="*/ 239 h 435"/>
                  <a:gd name="T8" fmla="*/ 185 w 426"/>
                  <a:gd name="T9" fmla="*/ 284 h 435"/>
                  <a:gd name="T10" fmla="*/ 167 w 426"/>
                  <a:gd name="T11" fmla="*/ 284 h 435"/>
                  <a:gd name="T12" fmla="*/ 141 w 426"/>
                  <a:gd name="T13" fmla="*/ 301 h 435"/>
                  <a:gd name="T14" fmla="*/ 123 w 426"/>
                  <a:gd name="T15" fmla="*/ 381 h 435"/>
                  <a:gd name="T16" fmla="*/ 106 w 426"/>
                  <a:gd name="T17" fmla="*/ 399 h 435"/>
                  <a:gd name="T18" fmla="*/ 70 w 426"/>
                  <a:gd name="T19" fmla="*/ 399 h 435"/>
                  <a:gd name="T20" fmla="*/ 61 w 426"/>
                  <a:gd name="T21" fmla="*/ 408 h 435"/>
                  <a:gd name="T22" fmla="*/ 79 w 426"/>
                  <a:gd name="T23" fmla="*/ 434 h 435"/>
                  <a:gd name="T24" fmla="*/ 132 w 426"/>
                  <a:gd name="T25" fmla="*/ 434 h 435"/>
                  <a:gd name="T26" fmla="*/ 159 w 426"/>
                  <a:gd name="T27" fmla="*/ 408 h 435"/>
                  <a:gd name="T28" fmla="*/ 176 w 426"/>
                  <a:gd name="T29" fmla="*/ 328 h 435"/>
                  <a:gd name="T30" fmla="*/ 203 w 426"/>
                  <a:gd name="T31" fmla="*/ 310 h 435"/>
                  <a:gd name="T32" fmla="*/ 220 w 426"/>
                  <a:gd name="T33" fmla="*/ 310 h 435"/>
                  <a:gd name="T34" fmla="*/ 372 w 426"/>
                  <a:gd name="T35" fmla="*/ 275 h 435"/>
                  <a:gd name="T36" fmla="*/ 425 w 426"/>
                  <a:gd name="T37" fmla="*/ 168 h 435"/>
                  <a:gd name="T38" fmla="*/ 416 w 426"/>
                  <a:gd name="T39" fmla="*/ 124 h 435"/>
                  <a:gd name="T40" fmla="*/ 389 w 426"/>
                  <a:gd name="T41" fmla="*/ 89 h 435"/>
                  <a:gd name="T42" fmla="*/ 380 w 426"/>
                  <a:gd name="T43" fmla="*/ 89 h 435"/>
                  <a:gd name="T44" fmla="*/ 97 w 426"/>
                  <a:gd name="T45" fmla="*/ 346 h 435"/>
                  <a:gd name="T46" fmla="*/ 97 w 426"/>
                  <a:gd name="T47" fmla="*/ 346 h 435"/>
                  <a:gd name="T48" fmla="*/ 114 w 426"/>
                  <a:gd name="T49" fmla="*/ 266 h 435"/>
                  <a:gd name="T50" fmla="*/ 141 w 426"/>
                  <a:gd name="T51" fmla="*/ 248 h 435"/>
                  <a:gd name="T52" fmla="*/ 150 w 426"/>
                  <a:gd name="T53" fmla="*/ 248 h 435"/>
                  <a:gd name="T54" fmla="*/ 301 w 426"/>
                  <a:gd name="T55" fmla="*/ 203 h 435"/>
                  <a:gd name="T56" fmla="*/ 363 w 426"/>
                  <a:gd name="T57" fmla="*/ 106 h 435"/>
                  <a:gd name="T58" fmla="*/ 345 w 426"/>
                  <a:gd name="T59" fmla="*/ 53 h 435"/>
                  <a:gd name="T60" fmla="*/ 318 w 426"/>
                  <a:gd name="T61" fmla="*/ 27 h 435"/>
                  <a:gd name="T62" fmla="*/ 273 w 426"/>
                  <a:gd name="T63" fmla="*/ 9 h 435"/>
                  <a:gd name="T64" fmla="*/ 212 w 426"/>
                  <a:gd name="T65" fmla="*/ 0 h 435"/>
                  <a:gd name="T66" fmla="*/ 97 w 426"/>
                  <a:gd name="T67" fmla="*/ 0 h 435"/>
                  <a:gd name="T68" fmla="*/ 70 w 426"/>
                  <a:gd name="T69" fmla="*/ 27 h 435"/>
                  <a:gd name="T70" fmla="*/ 0 w 426"/>
                  <a:gd name="T71" fmla="*/ 346 h 435"/>
                  <a:gd name="T72" fmla="*/ 17 w 426"/>
                  <a:gd name="T73" fmla="*/ 363 h 435"/>
                  <a:gd name="T74" fmla="*/ 70 w 426"/>
                  <a:gd name="T75" fmla="*/ 363 h 435"/>
                  <a:gd name="T76" fmla="*/ 97 w 426"/>
                  <a:gd name="T77" fmla="*/ 346 h 435"/>
                  <a:gd name="T78" fmla="*/ 141 w 426"/>
                  <a:gd name="T79" fmla="*/ 159 h 435"/>
                  <a:gd name="T80" fmla="*/ 141 w 426"/>
                  <a:gd name="T81" fmla="*/ 159 h 435"/>
                  <a:gd name="T82" fmla="*/ 150 w 426"/>
                  <a:gd name="T83" fmla="*/ 89 h 435"/>
                  <a:gd name="T84" fmla="*/ 176 w 426"/>
                  <a:gd name="T85" fmla="*/ 71 h 435"/>
                  <a:gd name="T86" fmla="*/ 194 w 426"/>
                  <a:gd name="T87" fmla="*/ 71 h 435"/>
                  <a:gd name="T88" fmla="*/ 238 w 426"/>
                  <a:gd name="T89" fmla="*/ 80 h 435"/>
                  <a:gd name="T90" fmla="*/ 257 w 426"/>
                  <a:gd name="T91" fmla="*/ 115 h 435"/>
                  <a:gd name="T92" fmla="*/ 229 w 426"/>
                  <a:gd name="T93" fmla="*/ 159 h 435"/>
                  <a:gd name="T94" fmla="*/ 167 w 426"/>
                  <a:gd name="T95" fmla="*/ 178 h 435"/>
                  <a:gd name="T96" fmla="*/ 150 w 426"/>
                  <a:gd name="T97" fmla="*/ 178 h 435"/>
                  <a:gd name="T98" fmla="*/ 141 w 426"/>
                  <a:gd name="T99" fmla="*/ 159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35">
                    <a:moveTo>
                      <a:pt x="380" y="89"/>
                    </a:moveTo>
                    <a:lnTo>
                      <a:pt x="380" y="89"/>
                    </a:lnTo>
                    <a:cubicBezTo>
                      <a:pt x="389" y="97"/>
                      <a:pt x="389" y="115"/>
                      <a:pt x="389" y="133"/>
                    </a:cubicBezTo>
                    <a:cubicBezTo>
                      <a:pt x="389" y="178"/>
                      <a:pt x="372" y="213"/>
                      <a:pt x="336" y="239"/>
                    </a:cubicBezTo>
                    <a:cubicBezTo>
                      <a:pt x="301" y="266"/>
                      <a:pt x="248" y="284"/>
                      <a:pt x="185" y="284"/>
                    </a:cubicBezTo>
                    <a:cubicBezTo>
                      <a:pt x="167" y="284"/>
                      <a:pt x="167" y="284"/>
                      <a:pt x="167" y="284"/>
                    </a:cubicBezTo>
                    <a:cubicBezTo>
                      <a:pt x="159" y="284"/>
                      <a:pt x="150" y="293"/>
                      <a:pt x="141" y="301"/>
                    </a:cubicBezTo>
                    <a:cubicBezTo>
                      <a:pt x="123" y="381"/>
                      <a:pt x="123" y="381"/>
                      <a:pt x="123" y="381"/>
                    </a:cubicBezTo>
                    <a:cubicBezTo>
                      <a:pt x="123" y="390"/>
                      <a:pt x="114" y="399"/>
                      <a:pt x="106" y="399"/>
                    </a:cubicBezTo>
                    <a:cubicBezTo>
                      <a:pt x="70" y="399"/>
                      <a:pt x="70" y="399"/>
                      <a:pt x="70" y="399"/>
                    </a:cubicBezTo>
                    <a:cubicBezTo>
                      <a:pt x="61" y="408"/>
                      <a:pt x="61" y="408"/>
                      <a:pt x="61" y="408"/>
                    </a:cubicBezTo>
                    <a:cubicBezTo>
                      <a:pt x="61" y="416"/>
                      <a:pt x="70" y="434"/>
                      <a:pt x="79" y="434"/>
                    </a:cubicBezTo>
                    <a:cubicBezTo>
                      <a:pt x="132" y="434"/>
                      <a:pt x="132" y="434"/>
                      <a:pt x="132" y="434"/>
                    </a:cubicBezTo>
                    <a:cubicBezTo>
                      <a:pt x="150" y="434"/>
                      <a:pt x="159" y="416"/>
                      <a:pt x="159" y="408"/>
                    </a:cubicBezTo>
                    <a:cubicBezTo>
                      <a:pt x="176" y="328"/>
                      <a:pt x="176" y="328"/>
                      <a:pt x="176" y="328"/>
                    </a:cubicBezTo>
                    <a:cubicBezTo>
                      <a:pt x="185" y="319"/>
                      <a:pt x="194" y="310"/>
                      <a:pt x="203" y="310"/>
                    </a:cubicBezTo>
                    <a:cubicBezTo>
                      <a:pt x="220" y="310"/>
                      <a:pt x="220" y="310"/>
                      <a:pt x="220" y="310"/>
                    </a:cubicBezTo>
                    <a:cubicBezTo>
                      <a:pt x="283" y="310"/>
                      <a:pt x="336" y="301"/>
                      <a:pt x="372" y="275"/>
                    </a:cubicBezTo>
                    <a:cubicBezTo>
                      <a:pt x="407" y="248"/>
                      <a:pt x="425" y="213"/>
                      <a:pt x="425" y="168"/>
                    </a:cubicBezTo>
                    <a:cubicBezTo>
                      <a:pt x="425" y="150"/>
                      <a:pt x="425" y="133"/>
                      <a:pt x="416" y="124"/>
                    </a:cubicBezTo>
                    <a:cubicBezTo>
                      <a:pt x="407" y="106"/>
                      <a:pt x="398" y="97"/>
                      <a:pt x="389" y="89"/>
                    </a:cubicBezTo>
                    <a:cubicBezTo>
                      <a:pt x="380" y="89"/>
                      <a:pt x="380" y="89"/>
                      <a:pt x="380" y="89"/>
                    </a:cubicBezTo>
                    <a:close/>
                    <a:moveTo>
                      <a:pt x="97" y="346"/>
                    </a:moveTo>
                    <a:lnTo>
                      <a:pt x="97" y="346"/>
                    </a:lnTo>
                    <a:cubicBezTo>
                      <a:pt x="114" y="266"/>
                      <a:pt x="114" y="266"/>
                      <a:pt x="114" y="266"/>
                    </a:cubicBezTo>
                    <a:cubicBezTo>
                      <a:pt x="114" y="257"/>
                      <a:pt x="123" y="248"/>
                      <a:pt x="141" y="248"/>
                    </a:cubicBezTo>
                    <a:cubicBezTo>
                      <a:pt x="150" y="248"/>
                      <a:pt x="150" y="248"/>
                      <a:pt x="150" y="248"/>
                    </a:cubicBezTo>
                    <a:cubicBezTo>
                      <a:pt x="220" y="248"/>
                      <a:pt x="265" y="231"/>
                      <a:pt x="301" y="203"/>
                    </a:cubicBezTo>
                    <a:cubicBezTo>
                      <a:pt x="345" y="178"/>
                      <a:pt x="363" y="142"/>
                      <a:pt x="363" y="106"/>
                    </a:cubicBezTo>
                    <a:cubicBezTo>
                      <a:pt x="363" y="80"/>
                      <a:pt x="354" y="71"/>
                      <a:pt x="345" y="53"/>
                    </a:cubicBezTo>
                    <a:cubicBezTo>
                      <a:pt x="345" y="44"/>
                      <a:pt x="336" y="36"/>
                      <a:pt x="318" y="27"/>
                    </a:cubicBezTo>
                    <a:cubicBezTo>
                      <a:pt x="310" y="18"/>
                      <a:pt x="292" y="9"/>
                      <a:pt x="273" y="9"/>
                    </a:cubicBezTo>
                    <a:cubicBezTo>
                      <a:pt x="257" y="9"/>
                      <a:pt x="238" y="0"/>
                      <a:pt x="212" y="0"/>
                    </a:cubicBezTo>
                    <a:cubicBezTo>
                      <a:pt x="97" y="0"/>
                      <a:pt x="97" y="0"/>
                      <a:pt x="97" y="0"/>
                    </a:cubicBezTo>
                    <a:cubicBezTo>
                      <a:pt x="88" y="0"/>
                      <a:pt x="79" y="9"/>
                      <a:pt x="70" y="27"/>
                    </a:cubicBezTo>
                    <a:cubicBezTo>
                      <a:pt x="0" y="346"/>
                      <a:pt x="0" y="346"/>
                      <a:pt x="0" y="346"/>
                    </a:cubicBezTo>
                    <a:cubicBezTo>
                      <a:pt x="0" y="354"/>
                      <a:pt x="0" y="363"/>
                      <a:pt x="17" y="363"/>
                    </a:cubicBezTo>
                    <a:cubicBezTo>
                      <a:pt x="70" y="363"/>
                      <a:pt x="70" y="363"/>
                      <a:pt x="70" y="363"/>
                    </a:cubicBezTo>
                    <a:cubicBezTo>
                      <a:pt x="79" y="363"/>
                      <a:pt x="88" y="354"/>
                      <a:pt x="97" y="346"/>
                    </a:cubicBezTo>
                    <a:close/>
                    <a:moveTo>
                      <a:pt x="141" y="159"/>
                    </a:moveTo>
                    <a:lnTo>
                      <a:pt x="141" y="159"/>
                    </a:lnTo>
                    <a:cubicBezTo>
                      <a:pt x="150" y="89"/>
                      <a:pt x="150" y="89"/>
                      <a:pt x="150" y="89"/>
                    </a:cubicBezTo>
                    <a:cubicBezTo>
                      <a:pt x="159" y="80"/>
                      <a:pt x="167" y="71"/>
                      <a:pt x="176" y="71"/>
                    </a:cubicBezTo>
                    <a:cubicBezTo>
                      <a:pt x="194" y="71"/>
                      <a:pt x="194" y="71"/>
                      <a:pt x="194" y="71"/>
                    </a:cubicBezTo>
                    <a:cubicBezTo>
                      <a:pt x="220" y="71"/>
                      <a:pt x="229" y="71"/>
                      <a:pt x="238" y="80"/>
                    </a:cubicBezTo>
                    <a:cubicBezTo>
                      <a:pt x="257" y="89"/>
                      <a:pt x="257" y="97"/>
                      <a:pt x="257" y="115"/>
                    </a:cubicBezTo>
                    <a:cubicBezTo>
                      <a:pt x="257" y="133"/>
                      <a:pt x="248" y="150"/>
                      <a:pt x="229" y="159"/>
                    </a:cubicBezTo>
                    <a:cubicBezTo>
                      <a:pt x="220" y="168"/>
                      <a:pt x="194" y="178"/>
                      <a:pt x="167" y="178"/>
                    </a:cubicBezTo>
                    <a:cubicBezTo>
                      <a:pt x="150" y="178"/>
                      <a:pt x="150" y="178"/>
                      <a:pt x="150" y="178"/>
                    </a:cubicBezTo>
                    <a:cubicBezTo>
                      <a:pt x="141" y="178"/>
                      <a:pt x="132" y="168"/>
                      <a:pt x="141" y="159"/>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07" name="Freeform 83"/>
              <p:cNvSpPr>
                <a:spLocks noChangeArrowheads="1"/>
              </p:cNvSpPr>
              <p:nvPr/>
            </p:nvSpPr>
            <p:spPr bwMode="auto">
              <a:xfrm>
                <a:off x="6061076" y="4430613"/>
                <a:ext cx="269875" cy="122238"/>
              </a:xfrm>
              <a:custGeom>
                <a:avLst/>
                <a:gdLst>
                  <a:gd name="T0" fmla="*/ 17 w 497"/>
                  <a:gd name="T1" fmla="*/ 195 h 223"/>
                  <a:gd name="T2" fmla="*/ 17 w 497"/>
                  <a:gd name="T3" fmla="*/ 195 h 223"/>
                  <a:gd name="T4" fmla="*/ 26 w 497"/>
                  <a:gd name="T5" fmla="*/ 160 h 223"/>
                  <a:gd name="T6" fmla="*/ 17 w 497"/>
                  <a:gd name="T7" fmla="*/ 125 h 223"/>
                  <a:gd name="T8" fmla="*/ 9 w 497"/>
                  <a:gd name="T9" fmla="*/ 125 h 223"/>
                  <a:gd name="T10" fmla="*/ 9 w 497"/>
                  <a:gd name="T11" fmla="*/ 125 h 223"/>
                  <a:gd name="T12" fmla="*/ 0 w 497"/>
                  <a:gd name="T13" fmla="*/ 160 h 223"/>
                  <a:gd name="T14" fmla="*/ 9 w 497"/>
                  <a:gd name="T15" fmla="*/ 195 h 223"/>
                  <a:gd name="T16" fmla="*/ 9 w 497"/>
                  <a:gd name="T17" fmla="*/ 195 h 223"/>
                  <a:gd name="T18" fmla="*/ 17 w 497"/>
                  <a:gd name="T19" fmla="*/ 195 h 223"/>
                  <a:gd name="T20" fmla="*/ 70 w 497"/>
                  <a:gd name="T21" fmla="*/ 213 h 223"/>
                  <a:gd name="T22" fmla="*/ 70 w 497"/>
                  <a:gd name="T23" fmla="*/ 213 h 223"/>
                  <a:gd name="T24" fmla="*/ 70 w 497"/>
                  <a:gd name="T25" fmla="*/ 160 h 223"/>
                  <a:gd name="T26" fmla="*/ 70 w 497"/>
                  <a:gd name="T27" fmla="*/ 80 h 223"/>
                  <a:gd name="T28" fmla="*/ 62 w 497"/>
                  <a:gd name="T29" fmla="*/ 72 h 223"/>
                  <a:gd name="T30" fmla="*/ 53 w 497"/>
                  <a:gd name="T31" fmla="*/ 80 h 223"/>
                  <a:gd name="T32" fmla="*/ 53 w 497"/>
                  <a:gd name="T33" fmla="*/ 160 h 223"/>
                  <a:gd name="T34" fmla="*/ 53 w 497"/>
                  <a:gd name="T35" fmla="*/ 213 h 223"/>
                  <a:gd name="T36" fmla="*/ 62 w 497"/>
                  <a:gd name="T37" fmla="*/ 222 h 223"/>
                  <a:gd name="T38" fmla="*/ 70 w 497"/>
                  <a:gd name="T39" fmla="*/ 213 h 223"/>
                  <a:gd name="T40" fmla="*/ 115 w 497"/>
                  <a:gd name="T41" fmla="*/ 213 h 223"/>
                  <a:gd name="T42" fmla="*/ 115 w 497"/>
                  <a:gd name="T43" fmla="*/ 213 h 223"/>
                  <a:gd name="T44" fmla="*/ 123 w 497"/>
                  <a:gd name="T45" fmla="*/ 160 h 223"/>
                  <a:gd name="T46" fmla="*/ 115 w 497"/>
                  <a:gd name="T47" fmla="*/ 53 h 223"/>
                  <a:gd name="T48" fmla="*/ 115 w 497"/>
                  <a:gd name="T49" fmla="*/ 44 h 223"/>
                  <a:gd name="T50" fmla="*/ 107 w 497"/>
                  <a:gd name="T51" fmla="*/ 53 h 223"/>
                  <a:gd name="T52" fmla="*/ 97 w 497"/>
                  <a:gd name="T53" fmla="*/ 160 h 223"/>
                  <a:gd name="T54" fmla="*/ 107 w 497"/>
                  <a:gd name="T55" fmla="*/ 213 h 223"/>
                  <a:gd name="T56" fmla="*/ 115 w 497"/>
                  <a:gd name="T57" fmla="*/ 222 h 223"/>
                  <a:gd name="T58" fmla="*/ 115 w 497"/>
                  <a:gd name="T59" fmla="*/ 213 h 223"/>
                  <a:gd name="T60" fmla="*/ 168 w 497"/>
                  <a:gd name="T61" fmla="*/ 213 h 223"/>
                  <a:gd name="T62" fmla="*/ 168 w 497"/>
                  <a:gd name="T63" fmla="*/ 213 h 223"/>
                  <a:gd name="T64" fmla="*/ 177 w 497"/>
                  <a:gd name="T65" fmla="*/ 160 h 223"/>
                  <a:gd name="T66" fmla="*/ 168 w 497"/>
                  <a:gd name="T67" fmla="*/ 53 h 223"/>
                  <a:gd name="T68" fmla="*/ 160 w 497"/>
                  <a:gd name="T69" fmla="*/ 44 h 223"/>
                  <a:gd name="T70" fmla="*/ 151 w 497"/>
                  <a:gd name="T71" fmla="*/ 53 h 223"/>
                  <a:gd name="T72" fmla="*/ 151 w 497"/>
                  <a:gd name="T73" fmla="*/ 160 h 223"/>
                  <a:gd name="T74" fmla="*/ 151 w 497"/>
                  <a:gd name="T75" fmla="*/ 213 h 223"/>
                  <a:gd name="T76" fmla="*/ 160 w 497"/>
                  <a:gd name="T77" fmla="*/ 222 h 223"/>
                  <a:gd name="T78" fmla="*/ 168 w 497"/>
                  <a:gd name="T79" fmla="*/ 213 h 223"/>
                  <a:gd name="T80" fmla="*/ 221 w 497"/>
                  <a:gd name="T81" fmla="*/ 213 h 223"/>
                  <a:gd name="T82" fmla="*/ 221 w 497"/>
                  <a:gd name="T83" fmla="*/ 213 h 223"/>
                  <a:gd name="T84" fmla="*/ 221 w 497"/>
                  <a:gd name="T85" fmla="*/ 160 h 223"/>
                  <a:gd name="T86" fmla="*/ 221 w 497"/>
                  <a:gd name="T87" fmla="*/ 36 h 223"/>
                  <a:gd name="T88" fmla="*/ 213 w 497"/>
                  <a:gd name="T89" fmla="*/ 27 h 223"/>
                  <a:gd name="T90" fmla="*/ 204 w 497"/>
                  <a:gd name="T91" fmla="*/ 36 h 223"/>
                  <a:gd name="T92" fmla="*/ 195 w 497"/>
                  <a:gd name="T93" fmla="*/ 160 h 223"/>
                  <a:gd name="T94" fmla="*/ 204 w 497"/>
                  <a:gd name="T95" fmla="*/ 213 h 223"/>
                  <a:gd name="T96" fmla="*/ 213 w 497"/>
                  <a:gd name="T97" fmla="*/ 222 h 223"/>
                  <a:gd name="T98" fmla="*/ 221 w 497"/>
                  <a:gd name="T99" fmla="*/ 213 h 223"/>
                  <a:gd name="T100" fmla="*/ 257 w 497"/>
                  <a:gd name="T101" fmla="*/ 222 h 223"/>
                  <a:gd name="T102" fmla="*/ 257 w 497"/>
                  <a:gd name="T103" fmla="*/ 222 h 223"/>
                  <a:gd name="T104" fmla="*/ 434 w 497"/>
                  <a:gd name="T105" fmla="*/ 222 h 223"/>
                  <a:gd name="T106" fmla="*/ 496 w 497"/>
                  <a:gd name="T107" fmla="*/ 160 h 223"/>
                  <a:gd name="T108" fmla="*/ 434 w 497"/>
                  <a:gd name="T109" fmla="*/ 97 h 223"/>
                  <a:gd name="T110" fmla="*/ 407 w 497"/>
                  <a:gd name="T111" fmla="*/ 97 h 223"/>
                  <a:gd name="T112" fmla="*/ 292 w 497"/>
                  <a:gd name="T113" fmla="*/ 0 h 223"/>
                  <a:gd name="T114" fmla="*/ 257 w 497"/>
                  <a:gd name="T115" fmla="*/ 9 h 223"/>
                  <a:gd name="T116" fmla="*/ 248 w 497"/>
                  <a:gd name="T117" fmla="*/ 18 h 223"/>
                  <a:gd name="T118" fmla="*/ 248 w 497"/>
                  <a:gd name="T119" fmla="*/ 213 h 223"/>
                  <a:gd name="T120" fmla="*/ 257 w 497"/>
                  <a:gd name="T121" fmla="*/ 22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7" h="223">
                    <a:moveTo>
                      <a:pt x="17" y="195"/>
                    </a:moveTo>
                    <a:lnTo>
                      <a:pt x="17" y="195"/>
                    </a:lnTo>
                    <a:cubicBezTo>
                      <a:pt x="26" y="160"/>
                      <a:pt x="26" y="160"/>
                      <a:pt x="26" y="160"/>
                    </a:cubicBezTo>
                    <a:cubicBezTo>
                      <a:pt x="17" y="125"/>
                      <a:pt x="17" y="125"/>
                      <a:pt x="17" y="125"/>
                    </a:cubicBezTo>
                    <a:cubicBezTo>
                      <a:pt x="17" y="125"/>
                      <a:pt x="17" y="125"/>
                      <a:pt x="9" y="125"/>
                    </a:cubicBezTo>
                    <a:lnTo>
                      <a:pt x="9" y="125"/>
                    </a:lnTo>
                    <a:cubicBezTo>
                      <a:pt x="0" y="160"/>
                      <a:pt x="0" y="160"/>
                      <a:pt x="0" y="160"/>
                    </a:cubicBezTo>
                    <a:cubicBezTo>
                      <a:pt x="9" y="195"/>
                      <a:pt x="9" y="195"/>
                      <a:pt x="9" y="195"/>
                    </a:cubicBezTo>
                    <a:lnTo>
                      <a:pt x="9" y="195"/>
                    </a:lnTo>
                    <a:cubicBezTo>
                      <a:pt x="17" y="195"/>
                      <a:pt x="17" y="195"/>
                      <a:pt x="17" y="195"/>
                    </a:cubicBezTo>
                    <a:close/>
                    <a:moveTo>
                      <a:pt x="70" y="213"/>
                    </a:moveTo>
                    <a:lnTo>
                      <a:pt x="70" y="213"/>
                    </a:lnTo>
                    <a:cubicBezTo>
                      <a:pt x="70" y="160"/>
                      <a:pt x="70" y="160"/>
                      <a:pt x="70" y="160"/>
                    </a:cubicBezTo>
                    <a:cubicBezTo>
                      <a:pt x="70" y="80"/>
                      <a:pt x="70" y="80"/>
                      <a:pt x="70" y="80"/>
                    </a:cubicBezTo>
                    <a:lnTo>
                      <a:pt x="62" y="72"/>
                    </a:lnTo>
                    <a:lnTo>
                      <a:pt x="53" y="80"/>
                    </a:lnTo>
                    <a:cubicBezTo>
                      <a:pt x="53" y="160"/>
                      <a:pt x="53" y="160"/>
                      <a:pt x="53" y="160"/>
                    </a:cubicBezTo>
                    <a:cubicBezTo>
                      <a:pt x="53" y="213"/>
                      <a:pt x="53" y="213"/>
                      <a:pt x="53" y="213"/>
                    </a:cubicBezTo>
                    <a:cubicBezTo>
                      <a:pt x="53" y="222"/>
                      <a:pt x="62" y="222"/>
                      <a:pt x="62" y="222"/>
                    </a:cubicBezTo>
                    <a:cubicBezTo>
                      <a:pt x="62" y="222"/>
                      <a:pt x="70" y="222"/>
                      <a:pt x="70" y="213"/>
                    </a:cubicBezTo>
                    <a:close/>
                    <a:moveTo>
                      <a:pt x="115" y="213"/>
                    </a:moveTo>
                    <a:lnTo>
                      <a:pt x="115" y="213"/>
                    </a:lnTo>
                    <a:cubicBezTo>
                      <a:pt x="123" y="160"/>
                      <a:pt x="123" y="160"/>
                      <a:pt x="123" y="160"/>
                    </a:cubicBezTo>
                    <a:cubicBezTo>
                      <a:pt x="115" y="53"/>
                      <a:pt x="115" y="53"/>
                      <a:pt x="115" y="53"/>
                    </a:cubicBezTo>
                    <a:cubicBezTo>
                      <a:pt x="115" y="44"/>
                      <a:pt x="115" y="44"/>
                      <a:pt x="115" y="44"/>
                    </a:cubicBezTo>
                    <a:cubicBezTo>
                      <a:pt x="107" y="44"/>
                      <a:pt x="107" y="44"/>
                      <a:pt x="107" y="53"/>
                    </a:cubicBezTo>
                    <a:cubicBezTo>
                      <a:pt x="97" y="160"/>
                      <a:pt x="97" y="160"/>
                      <a:pt x="97" y="160"/>
                    </a:cubicBezTo>
                    <a:cubicBezTo>
                      <a:pt x="107" y="213"/>
                      <a:pt x="107" y="213"/>
                      <a:pt x="107" y="213"/>
                    </a:cubicBezTo>
                    <a:cubicBezTo>
                      <a:pt x="107" y="213"/>
                      <a:pt x="107" y="222"/>
                      <a:pt x="115" y="222"/>
                    </a:cubicBezTo>
                    <a:lnTo>
                      <a:pt x="115" y="213"/>
                    </a:lnTo>
                    <a:close/>
                    <a:moveTo>
                      <a:pt x="168" y="213"/>
                    </a:moveTo>
                    <a:lnTo>
                      <a:pt x="168" y="213"/>
                    </a:lnTo>
                    <a:cubicBezTo>
                      <a:pt x="177" y="160"/>
                      <a:pt x="177" y="160"/>
                      <a:pt x="177" y="160"/>
                    </a:cubicBezTo>
                    <a:cubicBezTo>
                      <a:pt x="168" y="53"/>
                      <a:pt x="168" y="53"/>
                      <a:pt x="168" y="53"/>
                    </a:cubicBezTo>
                    <a:cubicBezTo>
                      <a:pt x="168" y="44"/>
                      <a:pt x="168" y="44"/>
                      <a:pt x="160" y="44"/>
                    </a:cubicBezTo>
                    <a:cubicBezTo>
                      <a:pt x="160" y="44"/>
                      <a:pt x="151" y="44"/>
                      <a:pt x="151" y="53"/>
                    </a:cubicBezTo>
                    <a:cubicBezTo>
                      <a:pt x="151" y="160"/>
                      <a:pt x="151" y="160"/>
                      <a:pt x="151" y="160"/>
                    </a:cubicBezTo>
                    <a:cubicBezTo>
                      <a:pt x="151" y="213"/>
                      <a:pt x="151" y="213"/>
                      <a:pt x="151" y="213"/>
                    </a:cubicBezTo>
                    <a:lnTo>
                      <a:pt x="160" y="222"/>
                    </a:lnTo>
                    <a:cubicBezTo>
                      <a:pt x="168" y="222"/>
                      <a:pt x="168" y="213"/>
                      <a:pt x="168" y="213"/>
                    </a:cubicBezTo>
                    <a:close/>
                    <a:moveTo>
                      <a:pt x="221" y="213"/>
                    </a:moveTo>
                    <a:lnTo>
                      <a:pt x="221" y="213"/>
                    </a:lnTo>
                    <a:cubicBezTo>
                      <a:pt x="221" y="160"/>
                      <a:pt x="221" y="160"/>
                      <a:pt x="221" y="160"/>
                    </a:cubicBezTo>
                    <a:cubicBezTo>
                      <a:pt x="221" y="36"/>
                      <a:pt x="221" y="36"/>
                      <a:pt x="221" y="36"/>
                    </a:cubicBezTo>
                    <a:cubicBezTo>
                      <a:pt x="221" y="27"/>
                      <a:pt x="213" y="27"/>
                      <a:pt x="213" y="27"/>
                    </a:cubicBezTo>
                    <a:cubicBezTo>
                      <a:pt x="204" y="27"/>
                      <a:pt x="204" y="27"/>
                      <a:pt x="204" y="36"/>
                    </a:cubicBezTo>
                    <a:cubicBezTo>
                      <a:pt x="195" y="160"/>
                      <a:pt x="195" y="160"/>
                      <a:pt x="195" y="160"/>
                    </a:cubicBezTo>
                    <a:lnTo>
                      <a:pt x="204" y="213"/>
                    </a:lnTo>
                    <a:cubicBezTo>
                      <a:pt x="204" y="213"/>
                      <a:pt x="204" y="222"/>
                      <a:pt x="213" y="222"/>
                    </a:cubicBezTo>
                    <a:lnTo>
                      <a:pt x="221" y="213"/>
                    </a:lnTo>
                    <a:close/>
                    <a:moveTo>
                      <a:pt x="257" y="222"/>
                    </a:moveTo>
                    <a:lnTo>
                      <a:pt x="257" y="222"/>
                    </a:lnTo>
                    <a:lnTo>
                      <a:pt x="434" y="222"/>
                    </a:lnTo>
                    <a:cubicBezTo>
                      <a:pt x="470" y="222"/>
                      <a:pt x="496" y="195"/>
                      <a:pt x="496" y="160"/>
                    </a:cubicBezTo>
                    <a:cubicBezTo>
                      <a:pt x="496" y="125"/>
                      <a:pt x="470" y="97"/>
                      <a:pt x="434" y="97"/>
                    </a:cubicBezTo>
                    <a:cubicBezTo>
                      <a:pt x="425" y="97"/>
                      <a:pt x="416" y="97"/>
                      <a:pt x="407" y="97"/>
                    </a:cubicBezTo>
                    <a:cubicBezTo>
                      <a:pt x="398" y="44"/>
                      <a:pt x="354" y="0"/>
                      <a:pt x="292" y="0"/>
                    </a:cubicBezTo>
                    <a:cubicBezTo>
                      <a:pt x="283" y="0"/>
                      <a:pt x="266" y="0"/>
                      <a:pt x="257" y="9"/>
                    </a:cubicBezTo>
                    <a:cubicBezTo>
                      <a:pt x="248" y="9"/>
                      <a:pt x="248" y="9"/>
                      <a:pt x="248" y="18"/>
                    </a:cubicBezTo>
                    <a:cubicBezTo>
                      <a:pt x="248" y="213"/>
                      <a:pt x="248" y="213"/>
                      <a:pt x="248" y="213"/>
                    </a:cubicBezTo>
                    <a:cubicBezTo>
                      <a:pt x="248" y="213"/>
                      <a:pt x="248" y="222"/>
                      <a:pt x="257" y="222"/>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08" name="Freeform 84"/>
              <p:cNvSpPr>
                <a:spLocks noChangeArrowheads="1"/>
              </p:cNvSpPr>
              <p:nvPr/>
            </p:nvSpPr>
            <p:spPr bwMode="auto">
              <a:xfrm>
                <a:off x="8218488" y="4363938"/>
                <a:ext cx="260350" cy="255588"/>
              </a:xfrm>
              <a:custGeom>
                <a:avLst/>
                <a:gdLst>
                  <a:gd name="T0" fmla="*/ 266 w 479"/>
                  <a:gd name="T1" fmla="*/ 257 h 471"/>
                  <a:gd name="T2" fmla="*/ 266 w 479"/>
                  <a:gd name="T3" fmla="*/ 257 h 471"/>
                  <a:gd name="T4" fmla="*/ 240 w 479"/>
                  <a:gd name="T5" fmla="*/ 257 h 471"/>
                  <a:gd name="T6" fmla="*/ 213 w 479"/>
                  <a:gd name="T7" fmla="*/ 257 h 471"/>
                  <a:gd name="T8" fmla="*/ 213 w 479"/>
                  <a:gd name="T9" fmla="*/ 311 h 471"/>
                  <a:gd name="T10" fmla="*/ 240 w 479"/>
                  <a:gd name="T11" fmla="*/ 311 h 471"/>
                  <a:gd name="T12" fmla="*/ 266 w 479"/>
                  <a:gd name="T13" fmla="*/ 311 h 471"/>
                  <a:gd name="T14" fmla="*/ 275 w 479"/>
                  <a:gd name="T15" fmla="*/ 284 h 471"/>
                  <a:gd name="T16" fmla="*/ 266 w 479"/>
                  <a:gd name="T17" fmla="*/ 257 h 471"/>
                  <a:gd name="T18" fmla="*/ 257 w 479"/>
                  <a:gd name="T19" fmla="*/ 213 h 471"/>
                  <a:gd name="T20" fmla="*/ 257 w 479"/>
                  <a:gd name="T21" fmla="*/ 213 h 471"/>
                  <a:gd name="T22" fmla="*/ 266 w 479"/>
                  <a:gd name="T23" fmla="*/ 186 h 471"/>
                  <a:gd name="T24" fmla="*/ 257 w 479"/>
                  <a:gd name="T25" fmla="*/ 168 h 471"/>
                  <a:gd name="T26" fmla="*/ 222 w 479"/>
                  <a:gd name="T27" fmla="*/ 160 h 471"/>
                  <a:gd name="T28" fmla="*/ 213 w 479"/>
                  <a:gd name="T29" fmla="*/ 160 h 471"/>
                  <a:gd name="T30" fmla="*/ 213 w 479"/>
                  <a:gd name="T31" fmla="*/ 213 h 471"/>
                  <a:gd name="T32" fmla="*/ 231 w 479"/>
                  <a:gd name="T33" fmla="*/ 213 h 471"/>
                  <a:gd name="T34" fmla="*/ 257 w 479"/>
                  <a:gd name="T35" fmla="*/ 213 h 471"/>
                  <a:gd name="T36" fmla="*/ 390 w 479"/>
                  <a:gd name="T37" fmla="*/ 0 h 471"/>
                  <a:gd name="T38" fmla="*/ 390 w 479"/>
                  <a:gd name="T39" fmla="*/ 0 h 471"/>
                  <a:gd name="T40" fmla="*/ 89 w 479"/>
                  <a:gd name="T41" fmla="*/ 0 h 471"/>
                  <a:gd name="T42" fmla="*/ 0 w 479"/>
                  <a:gd name="T43" fmla="*/ 80 h 471"/>
                  <a:gd name="T44" fmla="*/ 0 w 479"/>
                  <a:gd name="T45" fmla="*/ 390 h 471"/>
                  <a:gd name="T46" fmla="*/ 89 w 479"/>
                  <a:gd name="T47" fmla="*/ 470 h 471"/>
                  <a:gd name="T48" fmla="*/ 390 w 479"/>
                  <a:gd name="T49" fmla="*/ 470 h 471"/>
                  <a:gd name="T50" fmla="*/ 478 w 479"/>
                  <a:gd name="T51" fmla="*/ 390 h 471"/>
                  <a:gd name="T52" fmla="*/ 478 w 479"/>
                  <a:gd name="T53" fmla="*/ 80 h 471"/>
                  <a:gd name="T54" fmla="*/ 390 w 479"/>
                  <a:gd name="T55" fmla="*/ 0 h 471"/>
                  <a:gd name="T56" fmla="*/ 249 w 479"/>
                  <a:gd name="T57" fmla="*/ 355 h 471"/>
                  <a:gd name="T58" fmla="*/ 249 w 479"/>
                  <a:gd name="T59" fmla="*/ 355 h 471"/>
                  <a:gd name="T60" fmla="*/ 159 w 479"/>
                  <a:gd name="T61" fmla="*/ 355 h 471"/>
                  <a:gd name="T62" fmla="*/ 159 w 479"/>
                  <a:gd name="T63" fmla="*/ 124 h 471"/>
                  <a:gd name="T64" fmla="*/ 266 w 479"/>
                  <a:gd name="T65" fmla="*/ 124 h 471"/>
                  <a:gd name="T66" fmla="*/ 319 w 479"/>
                  <a:gd name="T67" fmla="*/ 177 h 471"/>
                  <a:gd name="T68" fmla="*/ 284 w 479"/>
                  <a:gd name="T69" fmla="*/ 221 h 471"/>
                  <a:gd name="T70" fmla="*/ 284 w 479"/>
                  <a:gd name="T71" fmla="*/ 231 h 471"/>
                  <a:gd name="T72" fmla="*/ 337 w 479"/>
                  <a:gd name="T73" fmla="*/ 284 h 471"/>
                  <a:gd name="T74" fmla="*/ 249 w 479"/>
                  <a:gd name="T75" fmla="*/ 35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9" h="471">
                    <a:moveTo>
                      <a:pt x="266" y="257"/>
                    </a:moveTo>
                    <a:lnTo>
                      <a:pt x="266" y="257"/>
                    </a:lnTo>
                    <a:cubicBezTo>
                      <a:pt x="257" y="257"/>
                      <a:pt x="249" y="257"/>
                      <a:pt x="240" y="257"/>
                    </a:cubicBezTo>
                    <a:cubicBezTo>
                      <a:pt x="213" y="257"/>
                      <a:pt x="213" y="257"/>
                      <a:pt x="213" y="257"/>
                    </a:cubicBezTo>
                    <a:cubicBezTo>
                      <a:pt x="213" y="311"/>
                      <a:pt x="213" y="311"/>
                      <a:pt x="213" y="311"/>
                    </a:cubicBezTo>
                    <a:cubicBezTo>
                      <a:pt x="240" y="311"/>
                      <a:pt x="240" y="311"/>
                      <a:pt x="240" y="311"/>
                    </a:cubicBezTo>
                    <a:cubicBezTo>
                      <a:pt x="249" y="311"/>
                      <a:pt x="257" y="311"/>
                      <a:pt x="266" y="311"/>
                    </a:cubicBezTo>
                    <a:cubicBezTo>
                      <a:pt x="275" y="302"/>
                      <a:pt x="275" y="293"/>
                      <a:pt x="275" y="284"/>
                    </a:cubicBezTo>
                    <a:cubicBezTo>
                      <a:pt x="275" y="275"/>
                      <a:pt x="275" y="266"/>
                      <a:pt x="266" y="257"/>
                    </a:cubicBezTo>
                    <a:close/>
                    <a:moveTo>
                      <a:pt x="257" y="213"/>
                    </a:moveTo>
                    <a:lnTo>
                      <a:pt x="257" y="213"/>
                    </a:lnTo>
                    <a:cubicBezTo>
                      <a:pt x="257" y="204"/>
                      <a:pt x="266" y="196"/>
                      <a:pt x="266" y="186"/>
                    </a:cubicBezTo>
                    <a:cubicBezTo>
                      <a:pt x="266" y="177"/>
                      <a:pt x="257" y="168"/>
                      <a:pt x="257" y="168"/>
                    </a:cubicBezTo>
                    <a:cubicBezTo>
                      <a:pt x="249" y="160"/>
                      <a:pt x="231" y="160"/>
                      <a:pt x="222" y="160"/>
                    </a:cubicBezTo>
                    <a:cubicBezTo>
                      <a:pt x="213" y="160"/>
                      <a:pt x="213" y="160"/>
                      <a:pt x="213" y="160"/>
                    </a:cubicBezTo>
                    <a:cubicBezTo>
                      <a:pt x="213" y="213"/>
                      <a:pt x="213" y="213"/>
                      <a:pt x="213" y="213"/>
                    </a:cubicBezTo>
                    <a:cubicBezTo>
                      <a:pt x="231" y="213"/>
                      <a:pt x="231" y="213"/>
                      <a:pt x="231" y="213"/>
                    </a:cubicBezTo>
                    <a:cubicBezTo>
                      <a:pt x="240" y="213"/>
                      <a:pt x="249" y="213"/>
                      <a:pt x="257" y="213"/>
                    </a:cubicBezTo>
                    <a:close/>
                    <a:moveTo>
                      <a:pt x="390" y="0"/>
                    </a:moveTo>
                    <a:lnTo>
                      <a:pt x="390" y="0"/>
                    </a:lnTo>
                    <a:cubicBezTo>
                      <a:pt x="89" y="0"/>
                      <a:pt x="89" y="0"/>
                      <a:pt x="89" y="0"/>
                    </a:cubicBezTo>
                    <a:cubicBezTo>
                      <a:pt x="36" y="0"/>
                      <a:pt x="0" y="36"/>
                      <a:pt x="0" y="80"/>
                    </a:cubicBezTo>
                    <a:cubicBezTo>
                      <a:pt x="0" y="390"/>
                      <a:pt x="0" y="390"/>
                      <a:pt x="0" y="390"/>
                    </a:cubicBezTo>
                    <a:cubicBezTo>
                      <a:pt x="0" y="434"/>
                      <a:pt x="36" y="470"/>
                      <a:pt x="89" y="470"/>
                    </a:cubicBezTo>
                    <a:cubicBezTo>
                      <a:pt x="390" y="470"/>
                      <a:pt x="390" y="470"/>
                      <a:pt x="390" y="470"/>
                    </a:cubicBezTo>
                    <a:cubicBezTo>
                      <a:pt x="443" y="470"/>
                      <a:pt x="478" y="434"/>
                      <a:pt x="478" y="390"/>
                    </a:cubicBezTo>
                    <a:cubicBezTo>
                      <a:pt x="478" y="80"/>
                      <a:pt x="478" y="80"/>
                      <a:pt x="478" y="80"/>
                    </a:cubicBezTo>
                    <a:cubicBezTo>
                      <a:pt x="478" y="36"/>
                      <a:pt x="443" y="0"/>
                      <a:pt x="390" y="0"/>
                    </a:cubicBezTo>
                    <a:close/>
                    <a:moveTo>
                      <a:pt x="249" y="355"/>
                    </a:moveTo>
                    <a:lnTo>
                      <a:pt x="249" y="355"/>
                    </a:lnTo>
                    <a:cubicBezTo>
                      <a:pt x="159" y="355"/>
                      <a:pt x="159" y="355"/>
                      <a:pt x="159" y="355"/>
                    </a:cubicBezTo>
                    <a:cubicBezTo>
                      <a:pt x="159" y="124"/>
                      <a:pt x="159" y="124"/>
                      <a:pt x="159" y="124"/>
                    </a:cubicBezTo>
                    <a:cubicBezTo>
                      <a:pt x="266" y="124"/>
                      <a:pt x="266" y="124"/>
                      <a:pt x="266" y="124"/>
                    </a:cubicBezTo>
                    <a:cubicBezTo>
                      <a:pt x="293" y="124"/>
                      <a:pt x="319" y="142"/>
                      <a:pt x="319" y="177"/>
                    </a:cubicBezTo>
                    <a:cubicBezTo>
                      <a:pt x="319" y="204"/>
                      <a:pt x="310" y="221"/>
                      <a:pt x="284" y="221"/>
                    </a:cubicBezTo>
                    <a:cubicBezTo>
                      <a:pt x="284" y="231"/>
                      <a:pt x="284" y="231"/>
                      <a:pt x="284" y="231"/>
                    </a:cubicBezTo>
                    <a:cubicBezTo>
                      <a:pt x="319" y="231"/>
                      <a:pt x="337" y="249"/>
                      <a:pt x="337" y="284"/>
                    </a:cubicBezTo>
                    <a:cubicBezTo>
                      <a:pt x="337" y="319"/>
                      <a:pt x="310" y="355"/>
                      <a:pt x="249" y="355"/>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09" name="Freeform 85"/>
              <p:cNvSpPr>
                <a:spLocks noChangeArrowheads="1"/>
              </p:cNvSpPr>
              <p:nvPr/>
            </p:nvSpPr>
            <p:spPr bwMode="auto">
              <a:xfrm>
                <a:off x="3917950" y="3313014"/>
                <a:ext cx="250825" cy="201713"/>
              </a:xfrm>
              <a:custGeom>
                <a:avLst/>
                <a:gdLst>
                  <a:gd name="T0" fmla="*/ 461 w 462"/>
                  <a:gd name="T1" fmla="*/ 45 h 374"/>
                  <a:gd name="T2" fmla="*/ 461 w 462"/>
                  <a:gd name="T3" fmla="*/ 45 h 374"/>
                  <a:gd name="T4" fmla="*/ 408 w 462"/>
                  <a:gd name="T5" fmla="*/ 63 h 374"/>
                  <a:gd name="T6" fmla="*/ 443 w 462"/>
                  <a:gd name="T7" fmla="*/ 10 h 374"/>
                  <a:gd name="T8" fmla="*/ 389 w 462"/>
                  <a:gd name="T9" fmla="*/ 36 h 374"/>
                  <a:gd name="T10" fmla="*/ 319 w 462"/>
                  <a:gd name="T11" fmla="*/ 0 h 374"/>
                  <a:gd name="T12" fmla="*/ 221 w 462"/>
                  <a:gd name="T13" fmla="*/ 98 h 374"/>
                  <a:gd name="T14" fmla="*/ 230 w 462"/>
                  <a:gd name="T15" fmla="*/ 116 h 374"/>
                  <a:gd name="T16" fmla="*/ 35 w 462"/>
                  <a:gd name="T17" fmla="*/ 19 h 374"/>
                  <a:gd name="T18" fmla="*/ 17 w 462"/>
                  <a:gd name="T19" fmla="*/ 72 h 374"/>
                  <a:gd name="T20" fmla="*/ 61 w 462"/>
                  <a:gd name="T21" fmla="*/ 151 h 374"/>
                  <a:gd name="T22" fmla="*/ 17 w 462"/>
                  <a:gd name="T23" fmla="*/ 134 h 374"/>
                  <a:gd name="T24" fmla="*/ 17 w 462"/>
                  <a:gd name="T25" fmla="*/ 134 h 374"/>
                  <a:gd name="T26" fmla="*/ 98 w 462"/>
                  <a:gd name="T27" fmla="*/ 231 h 374"/>
                  <a:gd name="T28" fmla="*/ 70 w 462"/>
                  <a:gd name="T29" fmla="*/ 231 h 374"/>
                  <a:gd name="T30" fmla="*/ 53 w 462"/>
                  <a:gd name="T31" fmla="*/ 231 h 374"/>
                  <a:gd name="T32" fmla="*/ 142 w 462"/>
                  <a:gd name="T33" fmla="*/ 294 h 374"/>
                  <a:gd name="T34" fmla="*/ 26 w 462"/>
                  <a:gd name="T35" fmla="*/ 338 h 374"/>
                  <a:gd name="T36" fmla="*/ 0 w 462"/>
                  <a:gd name="T37" fmla="*/ 338 h 374"/>
                  <a:gd name="T38" fmla="*/ 142 w 462"/>
                  <a:gd name="T39" fmla="*/ 373 h 374"/>
                  <a:gd name="T40" fmla="*/ 408 w 462"/>
                  <a:gd name="T41" fmla="*/ 107 h 374"/>
                  <a:gd name="T42" fmla="*/ 408 w 462"/>
                  <a:gd name="T43" fmla="*/ 98 h 374"/>
                  <a:gd name="T44" fmla="*/ 461 w 462"/>
                  <a:gd name="T45" fmla="*/ 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lnTo>
                      <a:pt x="17" y="134"/>
                    </a:ln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10" name="Freeform 86"/>
              <p:cNvSpPr>
                <a:spLocks noChangeArrowheads="1"/>
              </p:cNvSpPr>
              <p:nvPr/>
            </p:nvSpPr>
            <p:spPr bwMode="auto">
              <a:xfrm>
                <a:off x="4449764" y="3287614"/>
                <a:ext cx="261937" cy="25717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11" name="Freeform 87"/>
              <p:cNvSpPr>
                <a:spLocks noChangeArrowheads="1"/>
              </p:cNvSpPr>
              <p:nvPr/>
            </p:nvSpPr>
            <p:spPr bwMode="auto">
              <a:xfrm>
                <a:off x="700088" y="4373463"/>
                <a:ext cx="231775" cy="236538"/>
              </a:xfrm>
              <a:custGeom>
                <a:avLst/>
                <a:gdLst>
                  <a:gd name="T0" fmla="*/ 345 w 426"/>
                  <a:gd name="T1" fmla="*/ 213 h 435"/>
                  <a:gd name="T2" fmla="*/ 345 w 426"/>
                  <a:gd name="T3" fmla="*/ 213 h 435"/>
                  <a:gd name="T4" fmla="*/ 213 w 426"/>
                  <a:gd name="T5" fmla="*/ 346 h 435"/>
                  <a:gd name="T6" fmla="*/ 79 w 426"/>
                  <a:gd name="T7" fmla="*/ 213 h 435"/>
                  <a:gd name="T8" fmla="*/ 88 w 426"/>
                  <a:gd name="T9" fmla="*/ 195 h 435"/>
                  <a:gd name="T10" fmla="*/ 0 w 426"/>
                  <a:gd name="T11" fmla="*/ 195 h 435"/>
                  <a:gd name="T12" fmla="*/ 0 w 426"/>
                  <a:gd name="T13" fmla="*/ 363 h 435"/>
                  <a:gd name="T14" fmla="*/ 62 w 426"/>
                  <a:gd name="T15" fmla="*/ 434 h 435"/>
                  <a:gd name="T16" fmla="*/ 363 w 426"/>
                  <a:gd name="T17" fmla="*/ 434 h 435"/>
                  <a:gd name="T18" fmla="*/ 425 w 426"/>
                  <a:gd name="T19" fmla="*/ 363 h 435"/>
                  <a:gd name="T20" fmla="*/ 425 w 426"/>
                  <a:gd name="T21" fmla="*/ 195 h 435"/>
                  <a:gd name="T22" fmla="*/ 337 w 426"/>
                  <a:gd name="T23" fmla="*/ 195 h 435"/>
                  <a:gd name="T24" fmla="*/ 345 w 426"/>
                  <a:gd name="T25" fmla="*/ 213 h 435"/>
                  <a:gd name="T26" fmla="*/ 363 w 426"/>
                  <a:gd name="T27" fmla="*/ 0 h 435"/>
                  <a:gd name="T28" fmla="*/ 363 w 426"/>
                  <a:gd name="T29" fmla="*/ 0 h 435"/>
                  <a:gd name="T30" fmla="*/ 62 w 426"/>
                  <a:gd name="T31" fmla="*/ 0 h 435"/>
                  <a:gd name="T32" fmla="*/ 0 w 426"/>
                  <a:gd name="T33" fmla="*/ 71 h 435"/>
                  <a:gd name="T34" fmla="*/ 0 w 426"/>
                  <a:gd name="T35" fmla="*/ 142 h 435"/>
                  <a:gd name="T36" fmla="*/ 106 w 426"/>
                  <a:gd name="T37" fmla="*/ 142 h 435"/>
                  <a:gd name="T38" fmla="*/ 213 w 426"/>
                  <a:gd name="T39" fmla="*/ 89 h 435"/>
                  <a:gd name="T40" fmla="*/ 319 w 426"/>
                  <a:gd name="T41" fmla="*/ 142 h 435"/>
                  <a:gd name="T42" fmla="*/ 425 w 426"/>
                  <a:gd name="T43" fmla="*/ 142 h 435"/>
                  <a:gd name="T44" fmla="*/ 425 w 426"/>
                  <a:gd name="T45" fmla="*/ 71 h 435"/>
                  <a:gd name="T46" fmla="*/ 363 w 426"/>
                  <a:gd name="T47" fmla="*/ 0 h 435"/>
                  <a:gd name="T48" fmla="*/ 390 w 426"/>
                  <a:gd name="T49" fmla="*/ 89 h 435"/>
                  <a:gd name="T50" fmla="*/ 390 w 426"/>
                  <a:gd name="T51" fmla="*/ 89 h 435"/>
                  <a:gd name="T52" fmla="*/ 381 w 426"/>
                  <a:gd name="T53" fmla="*/ 97 h 435"/>
                  <a:gd name="T54" fmla="*/ 345 w 426"/>
                  <a:gd name="T55" fmla="*/ 97 h 435"/>
                  <a:gd name="T56" fmla="*/ 328 w 426"/>
                  <a:gd name="T57" fmla="*/ 89 h 435"/>
                  <a:gd name="T58" fmla="*/ 328 w 426"/>
                  <a:gd name="T59" fmla="*/ 53 h 435"/>
                  <a:gd name="T60" fmla="*/ 345 w 426"/>
                  <a:gd name="T61" fmla="*/ 36 h 435"/>
                  <a:gd name="T62" fmla="*/ 381 w 426"/>
                  <a:gd name="T63" fmla="*/ 36 h 435"/>
                  <a:gd name="T64" fmla="*/ 390 w 426"/>
                  <a:gd name="T65" fmla="*/ 53 h 435"/>
                  <a:gd name="T66" fmla="*/ 390 w 426"/>
                  <a:gd name="T67" fmla="*/ 89 h 435"/>
                  <a:gd name="T68" fmla="*/ 292 w 426"/>
                  <a:gd name="T69" fmla="*/ 213 h 435"/>
                  <a:gd name="T70" fmla="*/ 292 w 426"/>
                  <a:gd name="T71" fmla="*/ 213 h 435"/>
                  <a:gd name="T72" fmla="*/ 213 w 426"/>
                  <a:gd name="T73" fmla="*/ 133 h 435"/>
                  <a:gd name="T74" fmla="*/ 132 w 426"/>
                  <a:gd name="T75" fmla="*/ 213 h 435"/>
                  <a:gd name="T76" fmla="*/ 213 w 426"/>
                  <a:gd name="T77" fmla="*/ 293 h 435"/>
                  <a:gd name="T78" fmla="*/ 292 w 426"/>
                  <a:gd name="T79" fmla="*/ 213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6" h="435">
                    <a:moveTo>
                      <a:pt x="345" y="213"/>
                    </a:moveTo>
                    <a:lnTo>
                      <a:pt x="345" y="213"/>
                    </a:lnTo>
                    <a:cubicBezTo>
                      <a:pt x="345" y="284"/>
                      <a:pt x="284" y="346"/>
                      <a:pt x="213" y="346"/>
                    </a:cubicBezTo>
                    <a:cubicBezTo>
                      <a:pt x="142" y="346"/>
                      <a:pt x="79" y="284"/>
                      <a:pt x="79" y="213"/>
                    </a:cubicBezTo>
                    <a:cubicBezTo>
                      <a:pt x="79" y="203"/>
                      <a:pt x="88" y="203"/>
                      <a:pt x="88" y="195"/>
                    </a:cubicBezTo>
                    <a:cubicBezTo>
                      <a:pt x="0" y="195"/>
                      <a:pt x="0" y="195"/>
                      <a:pt x="0" y="195"/>
                    </a:cubicBezTo>
                    <a:cubicBezTo>
                      <a:pt x="0" y="363"/>
                      <a:pt x="0" y="363"/>
                      <a:pt x="0" y="363"/>
                    </a:cubicBezTo>
                    <a:cubicBezTo>
                      <a:pt x="0" y="399"/>
                      <a:pt x="26" y="434"/>
                      <a:pt x="62" y="434"/>
                    </a:cubicBezTo>
                    <a:cubicBezTo>
                      <a:pt x="363" y="434"/>
                      <a:pt x="363" y="434"/>
                      <a:pt x="363" y="434"/>
                    </a:cubicBezTo>
                    <a:cubicBezTo>
                      <a:pt x="398" y="434"/>
                      <a:pt x="425" y="399"/>
                      <a:pt x="425" y="363"/>
                    </a:cubicBezTo>
                    <a:cubicBezTo>
                      <a:pt x="425" y="195"/>
                      <a:pt x="425" y="195"/>
                      <a:pt x="425" y="195"/>
                    </a:cubicBezTo>
                    <a:cubicBezTo>
                      <a:pt x="337" y="195"/>
                      <a:pt x="337" y="195"/>
                      <a:pt x="337" y="195"/>
                    </a:cubicBezTo>
                    <a:cubicBezTo>
                      <a:pt x="337" y="203"/>
                      <a:pt x="345" y="203"/>
                      <a:pt x="345" y="213"/>
                    </a:cubicBezTo>
                    <a:close/>
                    <a:moveTo>
                      <a:pt x="363" y="0"/>
                    </a:moveTo>
                    <a:lnTo>
                      <a:pt x="363" y="0"/>
                    </a:lnTo>
                    <a:cubicBezTo>
                      <a:pt x="62" y="0"/>
                      <a:pt x="62" y="0"/>
                      <a:pt x="62" y="0"/>
                    </a:cubicBezTo>
                    <a:cubicBezTo>
                      <a:pt x="26" y="0"/>
                      <a:pt x="0" y="36"/>
                      <a:pt x="0" y="71"/>
                    </a:cubicBezTo>
                    <a:cubicBezTo>
                      <a:pt x="0" y="142"/>
                      <a:pt x="0" y="142"/>
                      <a:pt x="0" y="142"/>
                    </a:cubicBezTo>
                    <a:cubicBezTo>
                      <a:pt x="106" y="142"/>
                      <a:pt x="106" y="142"/>
                      <a:pt x="106" y="142"/>
                    </a:cubicBezTo>
                    <a:cubicBezTo>
                      <a:pt x="132" y="106"/>
                      <a:pt x="168" y="89"/>
                      <a:pt x="213" y="89"/>
                    </a:cubicBezTo>
                    <a:cubicBezTo>
                      <a:pt x="257" y="89"/>
                      <a:pt x="292" y="106"/>
                      <a:pt x="319" y="142"/>
                    </a:cubicBezTo>
                    <a:cubicBezTo>
                      <a:pt x="425" y="142"/>
                      <a:pt x="425" y="142"/>
                      <a:pt x="425" y="142"/>
                    </a:cubicBezTo>
                    <a:cubicBezTo>
                      <a:pt x="425" y="71"/>
                      <a:pt x="425" y="71"/>
                      <a:pt x="425" y="71"/>
                    </a:cubicBezTo>
                    <a:cubicBezTo>
                      <a:pt x="425" y="36"/>
                      <a:pt x="398" y="0"/>
                      <a:pt x="363" y="0"/>
                    </a:cubicBezTo>
                    <a:close/>
                    <a:moveTo>
                      <a:pt x="390" y="89"/>
                    </a:moveTo>
                    <a:lnTo>
                      <a:pt x="390" y="89"/>
                    </a:lnTo>
                    <a:cubicBezTo>
                      <a:pt x="390" y="89"/>
                      <a:pt x="390" y="97"/>
                      <a:pt x="381" y="97"/>
                    </a:cubicBezTo>
                    <a:cubicBezTo>
                      <a:pt x="345" y="97"/>
                      <a:pt x="345" y="97"/>
                      <a:pt x="345" y="97"/>
                    </a:cubicBezTo>
                    <a:cubicBezTo>
                      <a:pt x="337" y="97"/>
                      <a:pt x="328" y="89"/>
                      <a:pt x="328" y="89"/>
                    </a:cubicBezTo>
                    <a:cubicBezTo>
                      <a:pt x="328" y="53"/>
                      <a:pt x="328" y="53"/>
                      <a:pt x="328" y="53"/>
                    </a:cubicBezTo>
                    <a:cubicBezTo>
                      <a:pt x="328" y="44"/>
                      <a:pt x="337" y="36"/>
                      <a:pt x="345" y="36"/>
                    </a:cubicBezTo>
                    <a:cubicBezTo>
                      <a:pt x="381" y="36"/>
                      <a:pt x="381" y="36"/>
                      <a:pt x="381" y="36"/>
                    </a:cubicBezTo>
                    <a:cubicBezTo>
                      <a:pt x="390" y="36"/>
                      <a:pt x="390" y="44"/>
                      <a:pt x="390" y="53"/>
                    </a:cubicBezTo>
                    <a:lnTo>
                      <a:pt x="390" y="89"/>
                    </a:lnTo>
                    <a:close/>
                    <a:moveTo>
                      <a:pt x="292" y="213"/>
                    </a:moveTo>
                    <a:lnTo>
                      <a:pt x="292" y="213"/>
                    </a:lnTo>
                    <a:cubicBezTo>
                      <a:pt x="292" y="168"/>
                      <a:pt x="257" y="133"/>
                      <a:pt x="213" y="133"/>
                    </a:cubicBezTo>
                    <a:cubicBezTo>
                      <a:pt x="168" y="133"/>
                      <a:pt x="132" y="168"/>
                      <a:pt x="132" y="213"/>
                    </a:cubicBezTo>
                    <a:cubicBezTo>
                      <a:pt x="132" y="257"/>
                      <a:pt x="168" y="293"/>
                      <a:pt x="213" y="293"/>
                    </a:cubicBezTo>
                    <a:cubicBezTo>
                      <a:pt x="257" y="293"/>
                      <a:pt x="292" y="257"/>
                      <a:pt x="292" y="213"/>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12" name="Freeform 106"/>
              <p:cNvSpPr>
                <a:spLocks noChangeArrowheads="1"/>
              </p:cNvSpPr>
              <p:nvPr/>
            </p:nvSpPr>
            <p:spPr bwMode="auto">
              <a:xfrm>
                <a:off x="6080126" y="3301901"/>
                <a:ext cx="231775" cy="233362"/>
              </a:xfrm>
              <a:custGeom>
                <a:avLst/>
                <a:gdLst>
                  <a:gd name="T0" fmla="*/ 372 w 426"/>
                  <a:gd name="T1" fmla="*/ 0 h 427"/>
                  <a:gd name="T2" fmla="*/ 372 w 426"/>
                  <a:gd name="T3" fmla="*/ 0 h 427"/>
                  <a:gd name="T4" fmla="*/ 53 w 426"/>
                  <a:gd name="T5" fmla="*/ 0 h 427"/>
                  <a:gd name="T6" fmla="*/ 0 w 426"/>
                  <a:gd name="T7" fmla="*/ 53 h 427"/>
                  <a:gd name="T8" fmla="*/ 0 w 426"/>
                  <a:gd name="T9" fmla="*/ 372 h 427"/>
                  <a:gd name="T10" fmla="*/ 53 w 426"/>
                  <a:gd name="T11" fmla="*/ 426 h 427"/>
                  <a:gd name="T12" fmla="*/ 213 w 426"/>
                  <a:gd name="T13" fmla="*/ 426 h 427"/>
                  <a:gd name="T14" fmla="*/ 213 w 426"/>
                  <a:gd name="T15" fmla="*/ 274 h 427"/>
                  <a:gd name="T16" fmla="*/ 160 w 426"/>
                  <a:gd name="T17" fmla="*/ 274 h 427"/>
                  <a:gd name="T18" fmla="*/ 160 w 426"/>
                  <a:gd name="T19" fmla="*/ 204 h 427"/>
                  <a:gd name="T20" fmla="*/ 213 w 426"/>
                  <a:gd name="T21" fmla="*/ 204 h 427"/>
                  <a:gd name="T22" fmla="*/ 213 w 426"/>
                  <a:gd name="T23" fmla="*/ 168 h 427"/>
                  <a:gd name="T24" fmla="*/ 301 w 426"/>
                  <a:gd name="T25" fmla="*/ 80 h 427"/>
                  <a:gd name="T26" fmla="*/ 346 w 426"/>
                  <a:gd name="T27" fmla="*/ 80 h 427"/>
                  <a:gd name="T28" fmla="*/ 346 w 426"/>
                  <a:gd name="T29" fmla="*/ 160 h 427"/>
                  <a:gd name="T30" fmla="*/ 310 w 426"/>
                  <a:gd name="T31" fmla="*/ 160 h 427"/>
                  <a:gd name="T32" fmla="*/ 292 w 426"/>
                  <a:gd name="T33" fmla="*/ 168 h 427"/>
                  <a:gd name="T34" fmla="*/ 292 w 426"/>
                  <a:gd name="T35" fmla="*/ 204 h 427"/>
                  <a:gd name="T36" fmla="*/ 346 w 426"/>
                  <a:gd name="T37" fmla="*/ 204 h 427"/>
                  <a:gd name="T38" fmla="*/ 346 w 426"/>
                  <a:gd name="T39" fmla="*/ 274 h 427"/>
                  <a:gd name="T40" fmla="*/ 292 w 426"/>
                  <a:gd name="T41" fmla="*/ 274 h 427"/>
                  <a:gd name="T42" fmla="*/ 292 w 426"/>
                  <a:gd name="T43" fmla="*/ 426 h 427"/>
                  <a:gd name="T44" fmla="*/ 372 w 426"/>
                  <a:gd name="T45" fmla="*/ 426 h 427"/>
                  <a:gd name="T46" fmla="*/ 425 w 426"/>
                  <a:gd name="T47" fmla="*/ 372 h 427"/>
                  <a:gd name="T48" fmla="*/ 425 w 426"/>
                  <a:gd name="T49" fmla="*/ 53 h 427"/>
                  <a:gd name="T50" fmla="*/ 372 w 426"/>
                  <a:gd name="T51"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6" h="427">
                    <a:moveTo>
                      <a:pt x="372" y="0"/>
                    </a:moveTo>
                    <a:lnTo>
                      <a:pt x="372" y="0"/>
                    </a:lnTo>
                    <a:cubicBezTo>
                      <a:pt x="53" y="0"/>
                      <a:pt x="53" y="0"/>
                      <a:pt x="53" y="0"/>
                    </a:cubicBezTo>
                    <a:cubicBezTo>
                      <a:pt x="27" y="0"/>
                      <a:pt x="0" y="27"/>
                      <a:pt x="0" y="53"/>
                    </a:cubicBezTo>
                    <a:cubicBezTo>
                      <a:pt x="0" y="372"/>
                      <a:pt x="0" y="372"/>
                      <a:pt x="0" y="372"/>
                    </a:cubicBezTo>
                    <a:cubicBezTo>
                      <a:pt x="0" y="399"/>
                      <a:pt x="27" y="426"/>
                      <a:pt x="53" y="426"/>
                    </a:cubicBezTo>
                    <a:cubicBezTo>
                      <a:pt x="213" y="426"/>
                      <a:pt x="213" y="426"/>
                      <a:pt x="213" y="426"/>
                    </a:cubicBezTo>
                    <a:cubicBezTo>
                      <a:pt x="213" y="274"/>
                      <a:pt x="213" y="274"/>
                      <a:pt x="213" y="274"/>
                    </a:cubicBezTo>
                    <a:cubicBezTo>
                      <a:pt x="160" y="274"/>
                      <a:pt x="160" y="274"/>
                      <a:pt x="160" y="274"/>
                    </a:cubicBezTo>
                    <a:cubicBezTo>
                      <a:pt x="160" y="204"/>
                      <a:pt x="160" y="204"/>
                      <a:pt x="160" y="204"/>
                    </a:cubicBezTo>
                    <a:cubicBezTo>
                      <a:pt x="213" y="204"/>
                      <a:pt x="213" y="204"/>
                      <a:pt x="213" y="204"/>
                    </a:cubicBezTo>
                    <a:cubicBezTo>
                      <a:pt x="213" y="168"/>
                      <a:pt x="213" y="168"/>
                      <a:pt x="213" y="168"/>
                    </a:cubicBezTo>
                    <a:cubicBezTo>
                      <a:pt x="213" y="124"/>
                      <a:pt x="257" y="80"/>
                      <a:pt x="301" y="80"/>
                    </a:cubicBezTo>
                    <a:cubicBezTo>
                      <a:pt x="346" y="80"/>
                      <a:pt x="346" y="80"/>
                      <a:pt x="346" y="80"/>
                    </a:cubicBezTo>
                    <a:cubicBezTo>
                      <a:pt x="346" y="160"/>
                      <a:pt x="346" y="160"/>
                      <a:pt x="346" y="160"/>
                    </a:cubicBezTo>
                    <a:cubicBezTo>
                      <a:pt x="310" y="160"/>
                      <a:pt x="310" y="160"/>
                      <a:pt x="310" y="160"/>
                    </a:cubicBezTo>
                    <a:cubicBezTo>
                      <a:pt x="292" y="160"/>
                      <a:pt x="292" y="160"/>
                      <a:pt x="292" y="168"/>
                    </a:cubicBezTo>
                    <a:cubicBezTo>
                      <a:pt x="292" y="204"/>
                      <a:pt x="292" y="204"/>
                      <a:pt x="292" y="204"/>
                    </a:cubicBezTo>
                    <a:cubicBezTo>
                      <a:pt x="346" y="204"/>
                      <a:pt x="346" y="204"/>
                      <a:pt x="346" y="204"/>
                    </a:cubicBezTo>
                    <a:cubicBezTo>
                      <a:pt x="346" y="274"/>
                      <a:pt x="346" y="274"/>
                      <a:pt x="346" y="274"/>
                    </a:cubicBezTo>
                    <a:cubicBezTo>
                      <a:pt x="292" y="274"/>
                      <a:pt x="292" y="274"/>
                      <a:pt x="292" y="274"/>
                    </a:cubicBezTo>
                    <a:cubicBezTo>
                      <a:pt x="292" y="426"/>
                      <a:pt x="292" y="426"/>
                      <a:pt x="292" y="426"/>
                    </a:cubicBezTo>
                    <a:cubicBezTo>
                      <a:pt x="372" y="426"/>
                      <a:pt x="372" y="426"/>
                      <a:pt x="372" y="426"/>
                    </a:cubicBezTo>
                    <a:cubicBezTo>
                      <a:pt x="399" y="426"/>
                      <a:pt x="425" y="399"/>
                      <a:pt x="425" y="372"/>
                    </a:cubicBezTo>
                    <a:cubicBezTo>
                      <a:pt x="425" y="53"/>
                      <a:pt x="425" y="53"/>
                      <a:pt x="425" y="53"/>
                    </a:cubicBezTo>
                    <a:cubicBezTo>
                      <a:pt x="425" y="27"/>
                      <a:pt x="399" y="0"/>
                      <a:pt x="372" y="0"/>
                    </a:cubicBezTo>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13" name="Freeform 119"/>
              <p:cNvSpPr>
                <a:spLocks noChangeArrowheads="1"/>
              </p:cNvSpPr>
              <p:nvPr/>
            </p:nvSpPr>
            <p:spPr bwMode="auto">
              <a:xfrm>
                <a:off x="3375025" y="4363938"/>
                <a:ext cx="260350" cy="255588"/>
              </a:xfrm>
              <a:custGeom>
                <a:avLst/>
                <a:gdLst>
                  <a:gd name="T0" fmla="*/ 293 w 480"/>
                  <a:gd name="T1" fmla="*/ 231 h 471"/>
                  <a:gd name="T2" fmla="*/ 249 w 480"/>
                  <a:gd name="T3" fmla="*/ 213 h 471"/>
                  <a:gd name="T4" fmla="*/ 222 w 480"/>
                  <a:gd name="T5" fmla="*/ 204 h 471"/>
                  <a:gd name="T6" fmla="*/ 213 w 480"/>
                  <a:gd name="T7" fmla="*/ 196 h 471"/>
                  <a:gd name="T8" fmla="*/ 240 w 480"/>
                  <a:gd name="T9" fmla="*/ 177 h 471"/>
                  <a:gd name="T10" fmla="*/ 266 w 480"/>
                  <a:gd name="T11" fmla="*/ 196 h 471"/>
                  <a:gd name="T12" fmla="*/ 284 w 480"/>
                  <a:gd name="T13" fmla="*/ 204 h 471"/>
                  <a:gd name="T14" fmla="*/ 302 w 480"/>
                  <a:gd name="T15" fmla="*/ 186 h 471"/>
                  <a:gd name="T16" fmla="*/ 293 w 480"/>
                  <a:gd name="T17" fmla="*/ 160 h 471"/>
                  <a:gd name="T18" fmla="*/ 240 w 480"/>
                  <a:gd name="T19" fmla="*/ 151 h 471"/>
                  <a:gd name="T20" fmla="*/ 178 w 480"/>
                  <a:gd name="T21" fmla="*/ 168 h 471"/>
                  <a:gd name="T22" fmla="*/ 178 w 480"/>
                  <a:gd name="T23" fmla="*/ 221 h 471"/>
                  <a:gd name="T24" fmla="*/ 231 w 480"/>
                  <a:gd name="T25" fmla="*/ 249 h 471"/>
                  <a:gd name="T26" fmla="*/ 266 w 480"/>
                  <a:gd name="T27" fmla="*/ 257 h 471"/>
                  <a:gd name="T28" fmla="*/ 266 w 480"/>
                  <a:gd name="T29" fmla="*/ 284 h 471"/>
                  <a:gd name="T30" fmla="*/ 222 w 480"/>
                  <a:gd name="T31" fmla="*/ 293 h 471"/>
                  <a:gd name="T32" fmla="*/ 205 w 480"/>
                  <a:gd name="T33" fmla="*/ 266 h 471"/>
                  <a:gd name="T34" fmla="*/ 187 w 480"/>
                  <a:gd name="T35" fmla="*/ 257 h 471"/>
                  <a:gd name="T36" fmla="*/ 169 w 480"/>
                  <a:gd name="T37" fmla="*/ 275 h 471"/>
                  <a:gd name="T38" fmla="*/ 195 w 480"/>
                  <a:gd name="T39" fmla="*/ 311 h 471"/>
                  <a:gd name="T40" fmla="*/ 275 w 480"/>
                  <a:gd name="T41" fmla="*/ 319 h 471"/>
                  <a:gd name="T42" fmla="*/ 311 w 480"/>
                  <a:gd name="T43" fmla="*/ 266 h 471"/>
                  <a:gd name="T44" fmla="*/ 293 w 480"/>
                  <a:gd name="T45" fmla="*/ 231 h 471"/>
                  <a:gd name="T46" fmla="*/ 240 w 480"/>
                  <a:gd name="T47" fmla="*/ 0 h 471"/>
                  <a:gd name="T48" fmla="*/ 240 w 480"/>
                  <a:gd name="T49" fmla="*/ 470 h 471"/>
                  <a:gd name="T50" fmla="*/ 240 w 480"/>
                  <a:gd name="T51" fmla="*/ 0 h 471"/>
                  <a:gd name="T52" fmla="*/ 293 w 480"/>
                  <a:gd name="T53" fmla="*/ 364 h 471"/>
                  <a:gd name="T54" fmla="*/ 240 w 480"/>
                  <a:gd name="T55" fmla="*/ 364 h 471"/>
                  <a:gd name="T56" fmla="*/ 124 w 480"/>
                  <a:gd name="T57" fmla="*/ 213 h 471"/>
                  <a:gd name="T58" fmla="*/ 187 w 480"/>
                  <a:gd name="T59" fmla="*/ 98 h 471"/>
                  <a:gd name="T60" fmla="*/ 240 w 480"/>
                  <a:gd name="T61" fmla="*/ 107 h 471"/>
                  <a:gd name="T62" fmla="*/ 364 w 480"/>
                  <a:gd name="T63" fmla="*/ 266 h 471"/>
                  <a:gd name="T64" fmla="*/ 293 w 480"/>
                  <a:gd name="T65" fmla="*/ 36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471">
                    <a:moveTo>
                      <a:pt x="293" y="231"/>
                    </a:moveTo>
                    <a:lnTo>
                      <a:pt x="293" y="231"/>
                    </a:lnTo>
                    <a:cubicBezTo>
                      <a:pt x="284" y="231"/>
                      <a:pt x="284" y="221"/>
                      <a:pt x="275" y="221"/>
                    </a:cubicBezTo>
                    <a:cubicBezTo>
                      <a:pt x="266" y="221"/>
                      <a:pt x="258" y="213"/>
                      <a:pt x="249" y="213"/>
                    </a:cubicBezTo>
                    <a:cubicBezTo>
                      <a:pt x="240" y="213"/>
                      <a:pt x="231" y="213"/>
                      <a:pt x="231" y="213"/>
                    </a:cubicBezTo>
                    <a:cubicBezTo>
                      <a:pt x="222" y="204"/>
                      <a:pt x="222" y="204"/>
                      <a:pt x="222" y="204"/>
                    </a:cubicBezTo>
                    <a:cubicBezTo>
                      <a:pt x="213" y="204"/>
                      <a:pt x="213" y="204"/>
                      <a:pt x="213" y="204"/>
                    </a:cubicBezTo>
                    <a:cubicBezTo>
                      <a:pt x="213" y="196"/>
                      <a:pt x="213" y="196"/>
                      <a:pt x="213" y="196"/>
                    </a:cubicBezTo>
                    <a:cubicBezTo>
                      <a:pt x="213" y="186"/>
                      <a:pt x="213" y="186"/>
                      <a:pt x="213" y="177"/>
                    </a:cubicBezTo>
                    <a:cubicBezTo>
                      <a:pt x="222" y="177"/>
                      <a:pt x="231" y="177"/>
                      <a:pt x="240" y="177"/>
                    </a:cubicBezTo>
                    <a:cubicBezTo>
                      <a:pt x="249" y="177"/>
                      <a:pt x="258" y="177"/>
                      <a:pt x="258" y="177"/>
                    </a:cubicBezTo>
                    <a:cubicBezTo>
                      <a:pt x="266" y="186"/>
                      <a:pt x="266" y="186"/>
                      <a:pt x="266" y="196"/>
                    </a:cubicBezTo>
                    <a:cubicBezTo>
                      <a:pt x="275" y="196"/>
                      <a:pt x="275" y="204"/>
                      <a:pt x="275" y="204"/>
                    </a:cubicBezTo>
                    <a:lnTo>
                      <a:pt x="284" y="204"/>
                    </a:lnTo>
                    <a:cubicBezTo>
                      <a:pt x="293" y="204"/>
                      <a:pt x="293" y="204"/>
                      <a:pt x="302" y="204"/>
                    </a:cubicBezTo>
                    <a:cubicBezTo>
                      <a:pt x="302" y="196"/>
                      <a:pt x="302" y="196"/>
                      <a:pt x="302" y="186"/>
                    </a:cubicBezTo>
                    <a:lnTo>
                      <a:pt x="302" y="177"/>
                    </a:lnTo>
                    <a:cubicBezTo>
                      <a:pt x="302" y="168"/>
                      <a:pt x="293" y="168"/>
                      <a:pt x="293" y="160"/>
                    </a:cubicBezTo>
                    <a:cubicBezTo>
                      <a:pt x="284" y="160"/>
                      <a:pt x="275" y="151"/>
                      <a:pt x="266" y="151"/>
                    </a:cubicBezTo>
                    <a:cubicBezTo>
                      <a:pt x="258" y="151"/>
                      <a:pt x="249" y="151"/>
                      <a:pt x="240" y="151"/>
                    </a:cubicBezTo>
                    <a:cubicBezTo>
                      <a:pt x="222" y="151"/>
                      <a:pt x="213" y="151"/>
                      <a:pt x="205" y="151"/>
                    </a:cubicBezTo>
                    <a:cubicBezTo>
                      <a:pt x="195" y="160"/>
                      <a:pt x="187" y="160"/>
                      <a:pt x="178" y="168"/>
                    </a:cubicBezTo>
                    <a:cubicBezTo>
                      <a:pt x="178" y="177"/>
                      <a:pt x="169" y="186"/>
                      <a:pt x="169" y="196"/>
                    </a:cubicBezTo>
                    <a:cubicBezTo>
                      <a:pt x="169" y="204"/>
                      <a:pt x="178" y="213"/>
                      <a:pt x="178" y="221"/>
                    </a:cubicBezTo>
                    <a:cubicBezTo>
                      <a:pt x="187" y="231"/>
                      <a:pt x="195" y="231"/>
                      <a:pt x="205" y="240"/>
                    </a:cubicBezTo>
                    <a:cubicBezTo>
                      <a:pt x="213" y="240"/>
                      <a:pt x="222" y="240"/>
                      <a:pt x="231" y="249"/>
                    </a:cubicBezTo>
                    <a:cubicBezTo>
                      <a:pt x="240" y="249"/>
                      <a:pt x="249" y="249"/>
                      <a:pt x="258" y="249"/>
                    </a:cubicBezTo>
                    <a:cubicBezTo>
                      <a:pt x="258" y="257"/>
                      <a:pt x="266" y="257"/>
                      <a:pt x="266" y="257"/>
                    </a:cubicBezTo>
                    <a:cubicBezTo>
                      <a:pt x="275" y="266"/>
                      <a:pt x="275" y="266"/>
                      <a:pt x="275" y="275"/>
                    </a:cubicBezTo>
                    <a:lnTo>
                      <a:pt x="266" y="284"/>
                    </a:lnTo>
                    <a:cubicBezTo>
                      <a:pt x="258" y="293"/>
                      <a:pt x="249" y="293"/>
                      <a:pt x="240" y="293"/>
                    </a:cubicBezTo>
                    <a:cubicBezTo>
                      <a:pt x="231" y="293"/>
                      <a:pt x="222" y="293"/>
                      <a:pt x="222" y="293"/>
                    </a:cubicBezTo>
                    <a:cubicBezTo>
                      <a:pt x="213" y="284"/>
                      <a:pt x="213" y="284"/>
                      <a:pt x="213" y="284"/>
                    </a:cubicBezTo>
                    <a:cubicBezTo>
                      <a:pt x="213" y="275"/>
                      <a:pt x="205" y="275"/>
                      <a:pt x="205" y="266"/>
                    </a:cubicBezTo>
                    <a:cubicBezTo>
                      <a:pt x="205" y="266"/>
                      <a:pt x="205" y="257"/>
                      <a:pt x="195" y="257"/>
                    </a:cubicBezTo>
                    <a:lnTo>
                      <a:pt x="187" y="257"/>
                    </a:lnTo>
                    <a:cubicBezTo>
                      <a:pt x="178" y="257"/>
                      <a:pt x="178" y="257"/>
                      <a:pt x="178" y="257"/>
                    </a:cubicBezTo>
                    <a:cubicBezTo>
                      <a:pt x="169" y="266"/>
                      <a:pt x="169" y="266"/>
                      <a:pt x="169" y="275"/>
                    </a:cubicBezTo>
                    <a:cubicBezTo>
                      <a:pt x="169" y="275"/>
                      <a:pt x="169" y="284"/>
                      <a:pt x="178" y="293"/>
                    </a:cubicBezTo>
                    <a:cubicBezTo>
                      <a:pt x="178" y="302"/>
                      <a:pt x="187" y="311"/>
                      <a:pt x="195" y="311"/>
                    </a:cubicBezTo>
                    <a:cubicBezTo>
                      <a:pt x="205" y="319"/>
                      <a:pt x="222" y="319"/>
                      <a:pt x="240" y="319"/>
                    </a:cubicBezTo>
                    <a:cubicBezTo>
                      <a:pt x="258" y="319"/>
                      <a:pt x="266" y="319"/>
                      <a:pt x="275" y="319"/>
                    </a:cubicBezTo>
                    <a:cubicBezTo>
                      <a:pt x="293" y="311"/>
                      <a:pt x="302" y="302"/>
                      <a:pt x="302" y="293"/>
                    </a:cubicBezTo>
                    <a:cubicBezTo>
                      <a:pt x="311" y="284"/>
                      <a:pt x="311" y="275"/>
                      <a:pt x="311" y="266"/>
                    </a:cubicBezTo>
                    <a:cubicBezTo>
                      <a:pt x="311" y="257"/>
                      <a:pt x="311" y="249"/>
                      <a:pt x="311" y="249"/>
                    </a:cubicBezTo>
                    <a:cubicBezTo>
                      <a:pt x="302" y="240"/>
                      <a:pt x="302" y="231"/>
                      <a:pt x="293" y="231"/>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93" y="364"/>
                    </a:moveTo>
                    <a:lnTo>
                      <a:pt x="293" y="364"/>
                    </a:lnTo>
                    <a:cubicBezTo>
                      <a:pt x="284" y="364"/>
                      <a:pt x="275" y="364"/>
                      <a:pt x="266" y="364"/>
                    </a:cubicBezTo>
                    <a:cubicBezTo>
                      <a:pt x="258" y="364"/>
                      <a:pt x="249" y="364"/>
                      <a:pt x="240" y="364"/>
                    </a:cubicBezTo>
                    <a:cubicBezTo>
                      <a:pt x="178" y="364"/>
                      <a:pt x="115" y="302"/>
                      <a:pt x="115" y="240"/>
                    </a:cubicBezTo>
                    <a:cubicBezTo>
                      <a:pt x="115" y="231"/>
                      <a:pt x="115" y="221"/>
                      <a:pt x="124" y="213"/>
                    </a:cubicBezTo>
                    <a:cubicBezTo>
                      <a:pt x="115" y="204"/>
                      <a:pt x="115" y="186"/>
                      <a:pt x="115" y="177"/>
                    </a:cubicBezTo>
                    <a:cubicBezTo>
                      <a:pt x="115" y="133"/>
                      <a:pt x="142" y="98"/>
                      <a:pt x="187" y="98"/>
                    </a:cubicBezTo>
                    <a:cubicBezTo>
                      <a:pt x="195" y="98"/>
                      <a:pt x="213" y="107"/>
                      <a:pt x="222" y="115"/>
                    </a:cubicBezTo>
                    <a:cubicBezTo>
                      <a:pt x="231" y="107"/>
                      <a:pt x="231" y="107"/>
                      <a:pt x="240" y="107"/>
                    </a:cubicBezTo>
                    <a:cubicBezTo>
                      <a:pt x="311" y="107"/>
                      <a:pt x="364" y="168"/>
                      <a:pt x="364" y="240"/>
                    </a:cubicBezTo>
                    <a:cubicBezTo>
                      <a:pt x="364" y="249"/>
                      <a:pt x="364" y="257"/>
                      <a:pt x="364" y="266"/>
                    </a:cubicBezTo>
                    <a:cubicBezTo>
                      <a:pt x="364" y="275"/>
                      <a:pt x="364" y="284"/>
                      <a:pt x="364" y="293"/>
                    </a:cubicBezTo>
                    <a:cubicBezTo>
                      <a:pt x="364" y="337"/>
                      <a:pt x="337" y="364"/>
                      <a:pt x="293" y="364"/>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sp>
            <p:nvSpPr>
              <p:cNvPr id="314" name="Freeform 120"/>
              <p:cNvSpPr>
                <a:spLocks noChangeArrowheads="1"/>
              </p:cNvSpPr>
              <p:nvPr/>
            </p:nvSpPr>
            <p:spPr bwMode="auto">
              <a:xfrm>
                <a:off x="4448176" y="4373463"/>
                <a:ext cx="269875" cy="236538"/>
              </a:xfrm>
              <a:custGeom>
                <a:avLst/>
                <a:gdLst>
                  <a:gd name="T0" fmla="*/ 363 w 497"/>
                  <a:gd name="T1" fmla="*/ 222 h 435"/>
                  <a:gd name="T2" fmla="*/ 363 w 497"/>
                  <a:gd name="T3" fmla="*/ 222 h 435"/>
                  <a:gd name="T4" fmla="*/ 354 w 497"/>
                  <a:gd name="T5" fmla="*/ 203 h 435"/>
                  <a:gd name="T6" fmla="*/ 354 w 497"/>
                  <a:gd name="T7" fmla="*/ 159 h 435"/>
                  <a:gd name="T8" fmla="*/ 247 w 497"/>
                  <a:gd name="T9" fmla="*/ 159 h 435"/>
                  <a:gd name="T10" fmla="*/ 239 w 497"/>
                  <a:gd name="T11" fmla="*/ 150 h 435"/>
                  <a:gd name="T12" fmla="*/ 230 w 497"/>
                  <a:gd name="T13" fmla="*/ 89 h 435"/>
                  <a:gd name="T14" fmla="*/ 71 w 497"/>
                  <a:gd name="T15" fmla="*/ 159 h 435"/>
                  <a:gd name="T16" fmla="*/ 0 w 497"/>
                  <a:gd name="T17" fmla="*/ 293 h 435"/>
                  <a:gd name="T18" fmla="*/ 203 w 497"/>
                  <a:gd name="T19" fmla="*/ 434 h 435"/>
                  <a:gd name="T20" fmla="*/ 425 w 497"/>
                  <a:gd name="T21" fmla="*/ 284 h 435"/>
                  <a:gd name="T22" fmla="*/ 363 w 497"/>
                  <a:gd name="T23" fmla="*/ 222 h 435"/>
                  <a:gd name="T24" fmla="*/ 203 w 497"/>
                  <a:gd name="T25" fmla="*/ 390 h 435"/>
                  <a:gd name="T26" fmla="*/ 203 w 497"/>
                  <a:gd name="T27" fmla="*/ 390 h 435"/>
                  <a:gd name="T28" fmla="*/ 53 w 497"/>
                  <a:gd name="T29" fmla="*/ 310 h 435"/>
                  <a:gd name="T30" fmla="*/ 186 w 497"/>
                  <a:gd name="T31" fmla="*/ 203 h 435"/>
                  <a:gd name="T32" fmla="*/ 336 w 497"/>
                  <a:gd name="T33" fmla="*/ 284 h 435"/>
                  <a:gd name="T34" fmla="*/ 203 w 497"/>
                  <a:gd name="T35" fmla="*/ 390 h 435"/>
                  <a:gd name="T36" fmla="*/ 496 w 497"/>
                  <a:gd name="T37" fmla="*/ 150 h 435"/>
                  <a:gd name="T38" fmla="*/ 496 w 497"/>
                  <a:gd name="T39" fmla="*/ 150 h 435"/>
                  <a:gd name="T40" fmla="*/ 345 w 497"/>
                  <a:gd name="T41" fmla="*/ 0 h 435"/>
                  <a:gd name="T42" fmla="*/ 327 w 497"/>
                  <a:gd name="T43" fmla="*/ 18 h 435"/>
                  <a:gd name="T44" fmla="*/ 345 w 497"/>
                  <a:gd name="T45" fmla="*/ 36 h 435"/>
                  <a:gd name="T46" fmla="*/ 460 w 497"/>
                  <a:gd name="T47" fmla="*/ 150 h 435"/>
                  <a:gd name="T48" fmla="*/ 478 w 497"/>
                  <a:gd name="T49" fmla="*/ 168 h 435"/>
                  <a:gd name="T50" fmla="*/ 496 w 497"/>
                  <a:gd name="T51" fmla="*/ 150 h 435"/>
                  <a:gd name="T52" fmla="*/ 425 w 497"/>
                  <a:gd name="T53" fmla="*/ 150 h 435"/>
                  <a:gd name="T54" fmla="*/ 425 w 497"/>
                  <a:gd name="T55" fmla="*/ 150 h 435"/>
                  <a:gd name="T56" fmla="*/ 345 w 497"/>
                  <a:gd name="T57" fmla="*/ 71 h 435"/>
                  <a:gd name="T58" fmla="*/ 327 w 497"/>
                  <a:gd name="T59" fmla="*/ 89 h 435"/>
                  <a:gd name="T60" fmla="*/ 345 w 497"/>
                  <a:gd name="T61" fmla="*/ 106 h 435"/>
                  <a:gd name="T62" fmla="*/ 390 w 497"/>
                  <a:gd name="T63" fmla="*/ 159 h 435"/>
                  <a:gd name="T64" fmla="*/ 416 w 497"/>
                  <a:gd name="T65" fmla="*/ 168 h 435"/>
                  <a:gd name="T66" fmla="*/ 425 w 497"/>
                  <a:gd name="T67" fmla="*/ 150 h 435"/>
                  <a:gd name="T68" fmla="*/ 159 w 497"/>
                  <a:gd name="T69" fmla="*/ 257 h 435"/>
                  <a:gd name="T70" fmla="*/ 159 w 497"/>
                  <a:gd name="T71" fmla="*/ 257 h 435"/>
                  <a:gd name="T72" fmla="*/ 115 w 497"/>
                  <a:gd name="T73" fmla="*/ 310 h 435"/>
                  <a:gd name="T74" fmla="*/ 186 w 497"/>
                  <a:gd name="T75" fmla="*/ 354 h 435"/>
                  <a:gd name="T76" fmla="*/ 230 w 497"/>
                  <a:gd name="T77" fmla="*/ 293 h 435"/>
                  <a:gd name="T78" fmla="*/ 159 w 497"/>
                  <a:gd name="T79" fmla="*/ 257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7" h="435">
                    <a:moveTo>
                      <a:pt x="363" y="222"/>
                    </a:moveTo>
                    <a:lnTo>
                      <a:pt x="363" y="222"/>
                    </a:lnTo>
                    <a:cubicBezTo>
                      <a:pt x="354" y="213"/>
                      <a:pt x="354" y="213"/>
                      <a:pt x="354" y="203"/>
                    </a:cubicBezTo>
                    <a:cubicBezTo>
                      <a:pt x="363" y="186"/>
                      <a:pt x="363" y="168"/>
                      <a:pt x="354" y="159"/>
                    </a:cubicBezTo>
                    <a:cubicBezTo>
                      <a:pt x="336" y="133"/>
                      <a:pt x="300" y="133"/>
                      <a:pt x="247" y="159"/>
                    </a:cubicBezTo>
                    <a:cubicBezTo>
                      <a:pt x="247" y="159"/>
                      <a:pt x="230" y="159"/>
                      <a:pt x="239" y="150"/>
                    </a:cubicBezTo>
                    <a:cubicBezTo>
                      <a:pt x="247" y="124"/>
                      <a:pt x="239" y="106"/>
                      <a:pt x="230" y="89"/>
                    </a:cubicBezTo>
                    <a:cubicBezTo>
                      <a:pt x="203" y="62"/>
                      <a:pt x="132" y="97"/>
                      <a:pt x="71" y="159"/>
                    </a:cubicBezTo>
                    <a:cubicBezTo>
                      <a:pt x="26" y="203"/>
                      <a:pt x="0" y="248"/>
                      <a:pt x="0" y="293"/>
                    </a:cubicBezTo>
                    <a:cubicBezTo>
                      <a:pt x="0" y="372"/>
                      <a:pt x="106" y="434"/>
                      <a:pt x="203" y="434"/>
                    </a:cubicBezTo>
                    <a:cubicBezTo>
                      <a:pt x="336" y="434"/>
                      <a:pt x="425" y="346"/>
                      <a:pt x="425" y="284"/>
                    </a:cubicBezTo>
                    <a:cubicBezTo>
                      <a:pt x="425" y="248"/>
                      <a:pt x="390" y="231"/>
                      <a:pt x="363" y="222"/>
                    </a:cubicBezTo>
                    <a:close/>
                    <a:moveTo>
                      <a:pt x="203" y="390"/>
                    </a:moveTo>
                    <a:lnTo>
                      <a:pt x="203" y="390"/>
                    </a:lnTo>
                    <a:cubicBezTo>
                      <a:pt x="124" y="399"/>
                      <a:pt x="53" y="363"/>
                      <a:pt x="53" y="310"/>
                    </a:cubicBezTo>
                    <a:cubicBezTo>
                      <a:pt x="44" y="257"/>
                      <a:pt x="106" y="213"/>
                      <a:pt x="186" y="203"/>
                    </a:cubicBezTo>
                    <a:cubicBezTo>
                      <a:pt x="265" y="195"/>
                      <a:pt x="336" y="231"/>
                      <a:pt x="336" y="284"/>
                    </a:cubicBezTo>
                    <a:cubicBezTo>
                      <a:pt x="345" y="337"/>
                      <a:pt x="283" y="381"/>
                      <a:pt x="203" y="390"/>
                    </a:cubicBezTo>
                    <a:close/>
                    <a:moveTo>
                      <a:pt x="496" y="150"/>
                    </a:moveTo>
                    <a:lnTo>
                      <a:pt x="496" y="150"/>
                    </a:lnTo>
                    <a:cubicBezTo>
                      <a:pt x="496" y="71"/>
                      <a:pt x="425" y="0"/>
                      <a:pt x="345" y="0"/>
                    </a:cubicBezTo>
                    <a:cubicBezTo>
                      <a:pt x="336" y="0"/>
                      <a:pt x="327" y="9"/>
                      <a:pt x="327" y="18"/>
                    </a:cubicBezTo>
                    <a:cubicBezTo>
                      <a:pt x="327" y="27"/>
                      <a:pt x="336" y="36"/>
                      <a:pt x="345" y="36"/>
                    </a:cubicBezTo>
                    <a:cubicBezTo>
                      <a:pt x="407" y="36"/>
                      <a:pt x="460" y="89"/>
                      <a:pt x="460" y="150"/>
                    </a:cubicBezTo>
                    <a:cubicBezTo>
                      <a:pt x="460" y="159"/>
                      <a:pt x="469" y="168"/>
                      <a:pt x="478" y="168"/>
                    </a:cubicBezTo>
                    <a:cubicBezTo>
                      <a:pt x="487" y="168"/>
                      <a:pt x="496" y="159"/>
                      <a:pt x="496" y="150"/>
                    </a:cubicBezTo>
                    <a:close/>
                    <a:moveTo>
                      <a:pt x="425" y="150"/>
                    </a:moveTo>
                    <a:lnTo>
                      <a:pt x="425" y="150"/>
                    </a:lnTo>
                    <a:cubicBezTo>
                      <a:pt x="416" y="106"/>
                      <a:pt x="390" y="80"/>
                      <a:pt x="345" y="71"/>
                    </a:cubicBezTo>
                    <a:cubicBezTo>
                      <a:pt x="336" y="71"/>
                      <a:pt x="327" y="80"/>
                      <a:pt x="327" y="89"/>
                    </a:cubicBezTo>
                    <a:cubicBezTo>
                      <a:pt x="327" y="97"/>
                      <a:pt x="327" y="106"/>
                      <a:pt x="345" y="106"/>
                    </a:cubicBezTo>
                    <a:cubicBezTo>
                      <a:pt x="363" y="115"/>
                      <a:pt x="390" y="133"/>
                      <a:pt x="390" y="159"/>
                    </a:cubicBezTo>
                    <a:cubicBezTo>
                      <a:pt x="390" y="168"/>
                      <a:pt x="398" y="168"/>
                      <a:pt x="416" y="168"/>
                    </a:cubicBezTo>
                    <a:cubicBezTo>
                      <a:pt x="425" y="168"/>
                      <a:pt x="425" y="159"/>
                      <a:pt x="425" y="150"/>
                    </a:cubicBezTo>
                    <a:close/>
                    <a:moveTo>
                      <a:pt x="159" y="257"/>
                    </a:moveTo>
                    <a:lnTo>
                      <a:pt x="159" y="257"/>
                    </a:lnTo>
                    <a:cubicBezTo>
                      <a:pt x="132" y="257"/>
                      <a:pt x="106" y="284"/>
                      <a:pt x="115" y="310"/>
                    </a:cubicBezTo>
                    <a:cubicBezTo>
                      <a:pt x="124" y="337"/>
                      <a:pt x="150" y="354"/>
                      <a:pt x="186" y="354"/>
                    </a:cubicBezTo>
                    <a:cubicBezTo>
                      <a:pt x="212" y="346"/>
                      <a:pt x="239" y="319"/>
                      <a:pt x="230" y="293"/>
                    </a:cubicBezTo>
                    <a:cubicBezTo>
                      <a:pt x="221" y="266"/>
                      <a:pt x="194" y="248"/>
                      <a:pt x="159" y="257"/>
                    </a:cubicBezTo>
                    <a:close/>
                  </a:path>
                </a:pathLst>
              </a:custGeom>
              <a:solidFill>
                <a:schemeClr val="accent1"/>
              </a:solidFill>
              <a:ln>
                <a:noFill/>
              </a:ln>
              <a:effectLst/>
              <a:extLst/>
            </p:spPr>
            <p:txBody>
              <a:bodyPr wrap="none" lIns="34284" tIns="17142" rIns="34284" bIns="17142" anchor="ctr"/>
              <a:lstStyle/>
              <a:p>
                <a:pPr>
                  <a:defRPr/>
                </a:pPr>
                <a:endParaRPr lang="en-US" dirty="0">
                  <a:latin typeface="Roboto Light"/>
                  <a:ea typeface="+mn-ea"/>
                  <a:cs typeface="+mn-cs"/>
                </a:endParaRPr>
              </a:p>
            </p:txBody>
          </p:sp>
        </p:grpSp>
      </p:grpSp>
      <p:sp>
        <p:nvSpPr>
          <p:cNvPr id="315" name="Freeform 59"/>
          <p:cNvSpPr>
            <a:spLocks noChangeArrowheads="1"/>
          </p:cNvSpPr>
          <p:nvPr/>
        </p:nvSpPr>
        <p:spPr bwMode="auto">
          <a:xfrm>
            <a:off x="-119890" y="2946389"/>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316" name="Freeform 110"/>
          <p:cNvSpPr>
            <a:spLocks noChangeArrowheads="1"/>
          </p:cNvSpPr>
          <p:nvPr/>
        </p:nvSpPr>
        <p:spPr bwMode="auto">
          <a:xfrm>
            <a:off x="-130789" y="2520487"/>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318" name="Freeform 16"/>
          <p:cNvSpPr>
            <a:spLocks noChangeArrowheads="1"/>
          </p:cNvSpPr>
          <p:nvPr/>
        </p:nvSpPr>
        <p:spPr bwMode="auto">
          <a:xfrm>
            <a:off x="-108735" y="336007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319" name="Freeform 75"/>
          <p:cNvSpPr>
            <a:spLocks noChangeArrowheads="1"/>
          </p:cNvSpPr>
          <p:nvPr/>
        </p:nvSpPr>
        <p:spPr bwMode="auto">
          <a:xfrm>
            <a:off x="-108735" y="3694980"/>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
        <p:nvSpPr>
          <p:cNvPr id="320" name="Freeform 84"/>
          <p:cNvSpPr>
            <a:spLocks noChangeArrowheads="1"/>
          </p:cNvSpPr>
          <p:nvPr/>
        </p:nvSpPr>
        <p:spPr bwMode="auto">
          <a:xfrm>
            <a:off x="-136988" y="4071350"/>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accent1"/>
          </a:solidFill>
          <a:ln>
            <a:noFill/>
          </a:ln>
          <a:extLst/>
        </p:spPr>
        <p:txBody>
          <a:bodyPr wrap="none" lIns="34290" tIns="17145" rIns="34290" bIns="17145" anchor="ctr"/>
          <a:lstStyle/>
          <a:p>
            <a:endParaRPr lang="en-US">
              <a:latin typeface="Roboto Light"/>
            </a:endParaRPr>
          </a:p>
        </p:txBody>
      </p:sp>
    </p:spTree>
    <p:extLst>
      <p:ext uri="{BB962C8B-B14F-4D97-AF65-F5344CB8AC3E}">
        <p14:creationId xmlns:p14="http://schemas.microsoft.com/office/powerpoint/2010/main" val="13919561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0" y="1651830"/>
            <a:ext cx="9144000" cy="1814777"/>
            <a:chOff x="170694" y="177982"/>
            <a:chExt cx="3936004"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4"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smtClean="0">
                  <a:solidFill>
                    <a:schemeClr val="bg1">
                      <a:lumMod val="95000"/>
                    </a:schemeClr>
                  </a:solidFill>
                  <a:latin typeface="Impact" panose="020B0806030902050204" pitchFamily="34" charset="0"/>
                </a:rPr>
                <a:t>01</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325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年度工作内容概述</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点击此处添加副标题文本内容</a:t>
            </a:r>
            <a:endPar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grpSp>
        <p:nvGrpSpPr>
          <p:cNvPr id="7" name="组合 6"/>
          <p:cNvGrpSpPr/>
          <p:nvPr/>
        </p:nvGrpSpPr>
        <p:grpSpPr>
          <a:xfrm>
            <a:off x="5940152" y="1274820"/>
            <a:ext cx="432048" cy="432834"/>
            <a:chOff x="6084168" y="1274820"/>
            <a:chExt cx="432048" cy="432834"/>
          </a:xfrm>
        </p:grpSpPr>
        <p:sp>
          <p:nvSpPr>
            <p:cNvPr id="14"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9"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6" name="组合 5"/>
          <p:cNvGrpSpPr/>
          <p:nvPr/>
        </p:nvGrpSpPr>
        <p:grpSpPr>
          <a:xfrm>
            <a:off x="4644008" y="1275213"/>
            <a:ext cx="432048" cy="432048"/>
            <a:chOff x="4788024" y="1275213"/>
            <a:chExt cx="432048" cy="432048"/>
          </a:xfrm>
        </p:grpSpPr>
        <p:sp>
          <p:nvSpPr>
            <p:cNvPr id="17"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0"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9" name="组合 8"/>
          <p:cNvGrpSpPr/>
          <p:nvPr/>
        </p:nvGrpSpPr>
        <p:grpSpPr>
          <a:xfrm>
            <a:off x="5292080" y="1274820"/>
            <a:ext cx="432833" cy="432834"/>
            <a:chOff x="5436096" y="1274820"/>
            <a:chExt cx="432833" cy="432834"/>
          </a:xfrm>
        </p:grpSpPr>
        <p:sp>
          <p:nvSpPr>
            <p:cNvPr id="25"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1"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4" name="组合 3"/>
          <p:cNvGrpSpPr/>
          <p:nvPr/>
        </p:nvGrpSpPr>
        <p:grpSpPr>
          <a:xfrm>
            <a:off x="3347864" y="1274820"/>
            <a:ext cx="432833" cy="432834"/>
            <a:chOff x="3491880" y="1274820"/>
            <a:chExt cx="432833" cy="432834"/>
          </a:xfrm>
        </p:grpSpPr>
        <p:sp>
          <p:nvSpPr>
            <p:cNvPr id="11"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2"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5" name="组合 4"/>
          <p:cNvGrpSpPr/>
          <p:nvPr/>
        </p:nvGrpSpPr>
        <p:grpSpPr>
          <a:xfrm>
            <a:off x="3995936" y="1274820"/>
            <a:ext cx="432833" cy="432834"/>
            <a:chOff x="4139952" y="1274820"/>
            <a:chExt cx="432833" cy="432834"/>
          </a:xfrm>
        </p:grpSpPr>
        <p:sp>
          <p:nvSpPr>
            <p:cNvPr id="24"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3"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3680190998"/>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800"/>
                            </p:stCondLst>
                            <p:childTnLst>
                              <p:par>
                                <p:cTn id="10" presetID="53" presetClass="entr" presetSubtype="16"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nodeType="withEffect">
                                  <p:stCondLst>
                                    <p:cond delay="20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par>
                                <p:cTn id="20" presetID="53" presetClass="entr" presetSubtype="16" fill="hold" nodeType="withEffect">
                                  <p:stCondLst>
                                    <p:cond delay="40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nodeType="withEffect">
                                  <p:stCondLst>
                                    <p:cond delay="60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par>
                                <p:cTn id="30" presetID="53" presetClass="entr" presetSubtype="16" fill="hold" nodeType="withEffect">
                                  <p:stCondLst>
                                    <p:cond delay="80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childTnLst>
                          </p:cTn>
                        </p:par>
                        <p:par>
                          <p:cTn id="35" fill="hold">
                            <p:stCondLst>
                              <p:cond delay="21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72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6"/>
          <p:cNvGrpSpPr/>
          <p:nvPr/>
        </p:nvGrpSpPr>
        <p:grpSpPr>
          <a:xfrm>
            <a:off x="5343984" y="2417357"/>
            <a:ext cx="2614124" cy="483288"/>
            <a:chOff x="7125311" y="3386950"/>
            <a:chExt cx="3485499" cy="644384"/>
          </a:xfrm>
        </p:grpSpPr>
        <p:sp>
          <p:nvSpPr>
            <p:cNvPr id="7" name="Shape 533"/>
            <p:cNvSpPr/>
            <p:nvPr/>
          </p:nvSpPr>
          <p:spPr>
            <a:xfrm>
              <a:off x="7465374" y="3386950"/>
              <a:ext cx="3145436" cy="64438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21600"/>
                  </a:lnTo>
                  <a:lnTo>
                    <a:pt x="0" y="0"/>
                  </a:lnTo>
                  <a:cubicBezTo>
                    <a:pt x="0" y="0"/>
                    <a:pt x="21600" y="0"/>
                    <a:pt x="2160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8" name="Shape 534"/>
            <p:cNvSpPr/>
            <p:nvPr/>
          </p:nvSpPr>
          <p:spPr>
            <a:xfrm>
              <a:off x="7125311" y="3386950"/>
              <a:ext cx="345204" cy="64438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9340"/>
                  </a:lnTo>
                  <a:lnTo>
                    <a:pt x="0" y="13486"/>
                  </a:lnTo>
                  <a:lnTo>
                    <a:pt x="21600" y="21600"/>
                  </a:lnTo>
                  <a:cubicBezTo>
                    <a:pt x="21600" y="21600"/>
                    <a:pt x="21600" y="0"/>
                    <a:pt x="2160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9" name="Group 10"/>
          <p:cNvGrpSpPr/>
          <p:nvPr/>
        </p:nvGrpSpPr>
        <p:grpSpPr>
          <a:xfrm>
            <a:off x="1159320" y="2417357"/>
            <a:ext cx="2620452" cy="483288"/>
            <a:chOff x="1545760" y="3386950"/>
            <a:chExt cx="3493936" cy="644384"/>
          </a:xfrm>
        </p:grpSpPr>
        <p:sp>
          <p:nvSpPr>
            <p:cNvPr id="10" name="Shape 536"/>
            <p:cNvSpPr/>
            <p:nvPr/>
          </p:nvSpPr>
          <p:spPr>
            <a:xfrm>
              <a:off x="4694491" y="3386950"/>
              <a:ext cx="345205" cy="6443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9340"/>
                  </a:lnTo>
                  <a:lnTo>
                    <a:pt x="21600" y="13486"/>
                  </a:lnTo>
                  <a:lnTo>
                    <a:pt x="0" y="21600"/>
                  </a:lnTo>
                  <a:cubicBezTo>
                    <a:pt x="0" y="21600"/>
                    <a:pt x="0" y="0"/>
                    <a:pt x="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1" name="Shape 537"/>
            <p:cNvSpPr/>
            <p:nvPr/>
          </p:nvSpPr>
          <p:spPr>
            <a:xfrm>
              <a:off x="1545760" y="3386950"/>
              <a:ext cx="3151081" cy="6443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12" name="Group 14"/>
          <p:cNvGrpSpPr/>
          <p:nvPr/>
        </p:nvGrpSpPr>
        <p:grpSpPr>
          <a:xfrm>
            <a:off x="5079491" y="1347614"/>
            <a:ext cx="2880085" cy="645054"/>
            <a:chOff x="6772654" y="2152648"/>
            <a:chExt cx="3840113" cy="860072"/>
          </a:xfrm>
        </p:grpSpPr>
        <p:sp>
          <p:nvSpPr>
            <p:cNvPr id="13" name="Shape 539"/>
            <p:cNvSpPr/>
            <p:nvPr/>
          </p:nvSpPr>
          <p:spPr>
            <a:xfrm>
              <a:off x="7289045" y="2152648"/>
              <a:ext cx="3323722" cy="64438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21600"/>
                  </a:lnTo>
                  <a:lnTo>
                    <a:pt x="0" y="0"/>
                  </a:lnTo>
                  <a:cubicBezTo>
                    <a:pt x="0" y="0"/>
                    <a:pt x="21600" y="0"/>
                    <a:pt x="2160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4" name="Shape 540"/>
            <p:cNvSpPr/>
            <p:nvPr/>
          </p:nvSpPr>
          <p:spPr>
            <a:xfrm>
              <a:off x="6772654" y="2152648"/>
              <a:ext cx="516147" cy="8600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19997"/>
                  </a:lnTo>
                  <a:lnTo>
                    <a:pt x="2792" y="21600"/>
                  </a:lnTo>
                  <a:lnTo>
                    <a:pt x="21600" y="16183"/>
                  </a:lnTo>
                  <a:cubicBezTo>
                    <a:pt x="21600" y="16183"/>
                    <a:pt x="21600" y="0"/>
                    <a:pt x="2160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15" name="Group 18"/>
          <p:cNvGrpSpPr/>
          <p:nvPr/>
        </p:nvGrpSpPr>
        <p:grpSpPr>
          <a:xfrm>
            <a:off x="1159320" y="1347614"/>
            <a:ext cx="2890361" cy="645054"/>
            <a:chOff x="1545760" y="2152648"/>
            <a:chExt cx="3853814" cy="860072"/>
          </a:xfrm>
        </p:grpSpPr>
        <p:sp>
          <p:nvSpPr>
            <p:cNvPr id="16" name="Shape 542"/>
            <p:cNvSpPr/>
            <p:nvPr/>
          </p:nvSpPr>
          <p:spPr>
            <a:xfrm>
              <a:off x="1545760" y="2152648"/>
              <a:ext cx="3344236" cy="64438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7" name="Shape 543"/>
            <p:cNvSpPr/>
            <p:nvPr/>
          </p:nvSpPr>
          <p:spPr>
            <a:xfrm>
              <a:off x="4883415" y="2152648"/>
              <a:ext cx="516159" cy="86007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9997"/>
                  </a:lnTo>
                  <a:lnTo>
                    <a:pt x="18808" y="21600"/>
                  </a:lnTo>
                  <a:lnTo>
                    <a:pt x="0" y="16183"/>
                  </a:lnTo>
                  <a:cubicBezTo>
                    <a:pt x="0" y="16183"/>
                    <a:pt x="0" y="0"/>
                    <a:pt x="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18" name="Group 21"/>
          <p:cNvGrpSpPr/>
          <p:nvPr/>
        </p:nvGrpSpPr>
        <p:grpSpPr>
          <a:xfrm>
            <a:off x="5070045" y="3367676"/>
            <a:ext cx="2902381" cy="645054"/>
            <a:chOff x="6760059" y="4457519"/>
            <a:chExt cx="3869841" cy="860072"/>
          </a:xfrm>
        </p:grpSpPr>
        <p:sp>
          <p:nvSpPr>
            <p:cNvPr id="19" name="Shape 545"/>
            <p:cNvSpPr/>
            <p:nvPr/>
          </p:nvSpPr>
          <p:spPr>
            <a:xfrm>
              <a:off x="7276450" y="4671632"/>
              <a:ext cx="3353450" cy="64437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lnTo>
                    <a:pt x="0" y="21600"/>
                  </a:lnTo>
                  <a:cubicBezTo>
                    <a:pt x="0" y="21600"/>
                    <a:pt x="21600" y="21600"/>
                    <a:pt x="21600" y="2160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20" name="Shape 546"/>
            <p:cNvSpPr/>
            <p:nvPr/>
          </p:nvSpPr>
          <p:spPr>
            <a:xfrm>
              <a:off x="6760059" y="4457519"/>
              <a:ext cx="516158" cy="86007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1603"/>
                  </a:lnTo>
                  <a:lnTo>
                    <a:pt x="2791" y="0"/>
                  </a:lnTo>
                  <a:lnTo>
                    <a:pt x="21600" y="5417"/>
                  </a:lnTo>
                  <a:cubicBezTo>
                    <a:pt x="21600" y="5417"/>
                    <a:pt x="21600" y="21600"/>
                    <a:pt x="21600" y="2160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21" name="Group 24"/>
          <p:cNvGrpSpPr/>
          <p:nvPr/>
        </p:nvGrpSpPr>
        <p:grpSpPr>
          <a:xfrm>
            <a:off x="1159320" y="3367676"/>
            <a:ext cx="2890356" cy="645054"/>
            <a:chOff x="1545760" y="4457519"/>
            <a:chExt cx="3853808" cy="860072"/>
          </a:xfrm>
        </p:grpSpPr>
        <p:sp>
          <p:nvSpPr>
            <p:cNvPr id="22" name="Shape 548"/>
            <p:cNvSpPr/>
            <p:nvPr/>
          </p:nvSpPr>
          <p:spPr>
            <a:xfrm>
              <a:off x="1545760" y="4671632"/>
              <a:ext cx="3336278" cy="64437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21600" y="0"/>
                  </a:lnTo>
                  <a:lnTo>
                    <a:pt x="21600" y="21600"/>
                  </a:lnTo>
                  <a:cubicBezTo>
                    <a:pt x="21600" y="21600"/>
                    <a:pt x="0" y="21600"/>
                    <a:pt x="0" y="2160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23" name="Shape 549"/>
            <p:cNvSpPr/>
            <p:nvPr/>
          </p:nvSpPr>
          <p:spPr>
            <a:xfrm>
              <a:off x="4883415" y="4457519"/>
              <a:ext cx="516153" cy="86007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603"/>
                  </a:lnTo>
                  <a:lnTo>
                    <a:pt x="18808" y="0"/>
                  </a:lnTo>
                  <a:lnTo>
                    <a:pt x="0" y="5417"/>
                  </a:lnTo>
                  <a:cubicBezTo>
                    <a:pt x="0" y="5417"/>
                    <a:pt x="0" y="21600"/>
                    <a:pt x="0" y="2160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sp>
        <p:nvSpPr>
          <p:cNvPr id="24" name="Shape 558"/>
          <p:cNvSpPr/>
          <p:nvPr/>
        </p:nvSpPr>
        <p:spPr>
          <a:xfrm>
            <a:off x="1159903" y="1522242"/>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25" name="Shape 562"/>
          <p:cNvSpPr/>
          <p:nvPr/>
        </p:nvSpPr>
        <p:spPr>
          <a:xfrm>
            <a:off x="1159903" y="2593396"/>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26" name="Shape 566"/>
          <p:cNvSpPr/>
          <p:nvPr/>
        </p:nvSpPr>
        <p:spPr>
          <a:xfrm>
            <a:off x="1159903" y="3713745"/>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27" name="Shape 568"/>
          <p:cNvSpPr/>
          <p:nvPr/>
        </p:nvSpPr>
        <p:spPr>
          <a:xfrm>
            <a:off x="7814476" y="1522242"/>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28" name="Shape 572"/>
          <p:cNvSpPr/>
          <p:nvPr/>
        </p:nvSpPr>
        <p:spPr>
          <a:xfrm>
            <a:off x="7814476" y="2593396"/>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29" name="Shape 576"/>
          <p:cNvSpPr/>
          <p:nvPr/>
        </p:nvSpPr>
        <p:spPr>
          <a:xfrm>
            <a:off x="7814476" y="3713745"/>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31"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Text Placeholder 12"/>
          <p:cNvSpPr txBox="1">
            <a:spLocks/>
          </p:cNvSpPr>
          <p:nvPr/>
        </p:nvSpPr>
        <p:spPr>
          <a:xfrm>
            <a:off x="1500188" y="1483769"/>
            <a:ext cx="1959184" cy="287177"/>
          </a:xfrm>
          <a:prstGeom prst="rect">
            <a:avLst/>
          </a:prstGeom>
        </p:spPr>
        <p:txBody>
          <a:bodyPr lIns="0" rIns="0">
            <a:normAutofit/>
          </a:bodyPr>
          <a:lstStyle>
            <a:lvl1pPr marL="0" indent="0" algn="l"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Text Placeholder 12"/>
          <p:cNvSpPr txBox="1">
            <a:spLocks/>
          </p:cNvSpPr>
          <p:nvPr/>
        </p:nvSpPr>
        <p:spPr>
          <a:xfrm>
            <a:off x="1500188" y="2551180"/>
            <a:ext cx="1959184" cy="287177"/>
          </a:xfrm>
          <a:prstGeom prst="rect">
            <a:avLst/>
          </a:prstGeom>
        </p:spPr>
        <p:txBody>
          <a:bodyPr lIns="0" rIns="0">
            <a:normAutofit/>
          </a:bodyPr>
          <a:lstStyle>
            <a:lvl1pPr marL="0" indent="0" algn="l"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Text Placeholder 12"/>
          <p:cNvSpPr txBox="1">
            <a:spLocks/>
          </p:cNvSpPr>
          <p:nvPr/>
        </p:nvSpPr>
        <p:spPr>
          <a:xfrm>
            <a:off x="1500187" y="3661661"/>
            <a:ext cx="1959184" cy="287177"/>
          </a:xfrm>
          <a:prstGeom prst="rect">
            <a:avLst/>
          </a:prstGeom>
        </p:spPr>
        <p:txBody>
          <a:bodyPr lIns="0" rIns="0">
            <a:normAutofit/>
          </a:bodyPr>
          <a:lstStyle>
            <a:lvl1pPr marL="0" indent="0" algn="l"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Text Placeholder 12"/>
          <p:cNvSpPr txBox="1">
            <a:spLocks/>
          </p:cNvSpPr>
          <p:nvPr/>
        </p:nvSpPr>
        <p:spPr>
          <a:xfrm>
            <a:off x="5660202" y="1483769"/>
            <a:ext cx="1959184" cy="287177"/>
          </a:xfrm>
          <a:prstGeom prst="rect">
            <a:avLst/>
          </a:prstGeom>
        </p:spPr>
        <p:txBody>
          <a:bodyPr lIns="0" rIns="0">
            <a:normAutofit/>
          </a:bodyPr>
          <a:lstStyle>
            <a:lvl1pPr marL="0" indent="0" algn="r"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Text Placeholder 12"/>
          <p:cNvSpPr txBox="1">
            <a:spLocks/>
          </p:cNvSpPr>
          <p:nvPr/>
        </p:nvSpPr>
        <p:spPr>
          <a:xfrm>
            <a:off x="5660202" y="2551180"/>
            <a:ext cx="1959184" cy="287177"/>
          </a:xfrm>
          <a:prstGeom prst="rect">
            <a:avLst/>
          </a:prstGeom>
        </p:spPr>
        <p:txBody>
          <a:bodyPr lIns="0" rIns="0">
            <a:normAutofit/>
          </a:bodyPr>
          <a:lstStyle>
            <a:lvl1pPr marL="0" indent="0" algn="r"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Text Placeholder 12"/>
          <p:cNvSpPr txBox="1">
            <a:spLocks/>
          </p:cNvSpPr>
          <p:nvPr/>
        </p:nvSpPr>
        <p:spPr>
          <a:xfrm>
            <a:off x="5660201" y="3661661"/>
            <a:ext cx="1959184" cy="287177"/>
          </a:xfrm>
          <a:prstGeom prst="rect">
            <a:avLst/>
          </a:prstGeom>
        </p:spPr>
        <p:txBody>
          <a:bodyPr lIns="0" rIns="0">
            <a:normAutofit/>
          </a:bodyPr>
          <a:lstStyle>
            <a:lvl1pPr marL="0" indent="0" algn="r"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9" name="Text Placeholder 12"/>
          <p:cNvSpPr txBox="1">
            <a:spLocks/>
          </p:cNvSpPr>
          <p:nvPr/>
        </p:nvSpPr>
        <p:spPr>
          <a:xfrm>
            <a:off x="1500186" y="1965676"/>
            <a:ext cx="1775671" cy="123939"/>
          </a:xfrm>
          <a:prstGeom prst="rect">
            <a:avLst/>
          </a:prstGeom>
        </p:spPr>
        <p:txBody>
          <a:bodyPr lIns="0" rIns="0" anchor="ctr">
            <a:noAutofit/>
          </a:bodyPr>
          <a:lstStyle>
            <a:lvl1pPr marL="0" indent="0" algn="l" defTabSz="914400" rtl="0" eaLnBrk="1" latinLnBrk="0" hangingPunct="1">
              <a:spcBef>
                <a:spcPct val="20000"/>
              </a:spcBef>
              <a:buFont typeface="Arial"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itchFamily="34" charset="-122"/>
                <a:ea typeface="微软雅黑" pitchFamily="34" charset="-122"/>
              </a:rPr>
              <a:t>点击输入本栏的具体</a:t>
            </a:r>
            <a:r>
              <a:rPr lang="zh-CN" altLang="en-US" sz="1000" dirty="0" smtClean="0">
                <a:solidFill>
                  <a:schemeClr val="tx1">
                    <a:lumMod val="75000"/>
                    <a:lumOff val="25000"/>
                  </a:schemeClr>
                </a:solidFill>
                <a:latin typeface="微软雅黑" pitchFamily="34" charset="-122"/>
                <a:ea typeface="微软雅黑" pitchFamily="34" charset="-122"/>
              </a:rPr>
              <a:t>文字简明扼要</a:t>
            </a:r>
            <a:r>
              <a:rPr lang="zh-CN" altLang="en-US" sz="1000" dirty="0">
                <a:solidFill>
                  <a:schemeClr val="tx1">
                    <a:lumMod val="75000"/>
                    <a:lumOff val="25000"/>
                  </a:schemeClr>
                </a:solidFill>
                <a:latin typeface="微软雅黑" pitchFamily="34" charset="-122"/>
                <a:ea typeface="微软雅黑" pitchFamily="34" charset="-122"/>
              </a:rPr>
              <a:t>的说明分项内容。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40" name="Text Placeholder 12"/>
          <p:cNvSpPr txBox="1">
            <a:spLocks/>
          </p:cNvSpPr>
          <p:nvPr/>
        </p:nvSpPr>
        <p:spPr>
          <a:xfrm>
            <a:off x="1500185" y="3038446"/>
            <a:ext cx="1775671" cy="123939"/>
          </a:xfrm>
          <a:prstGeom prst="rect">
            <a:avLst/>
          </a:prstGeom>
        </p:spPr>
        <p:txBody>
          <a:bodyPr lIns="0" rIns="0" anchor="ctr">
            <a:noAutofit/>
          </a:bodyPr>
          <a:lstStyle>
            <a:lvl1pPr marL="0" indent="0" algn="l" defTabSz="914400" rtl="0" eaLnBrk="1" latinLnBrk="0" hangingPunct="1">
              <a:spcBef>
                <a:spcPct val="20000"/>
              </a:spcBef>
              <a:buFont typeface="Arial"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itchFamily="34" charset="-122"/>
                <a:ea typeface="微软雅黑" pitchFamily="34" charset="-122"/>
              </a:rPr>
              <a:t>点击输入本栏的具体</a:t>
            </a:r>
            <a:r>
              <a:rPr lang="zh-CN" altLang="en-US" sz="1000" dirty="0" smtClean="0">
                <a:solidFill>
                  <a:schemeClr val="tx1">
                    <a:lumMod val="75000"/>
                    <a:lumOff val="25000"/>
                  </a:schemeClr>
                </a:solidFill>
                <a:latin typeface="微软雅黑" pitchFamily="34" charset="-122"/>
                <a:ea typeface="微软雅黑" pitchFamily="34" charset="-122"/>
              </a:rPr>
              <a:t>文字简明扼要</a:t>
            </a:r>
            <a:r>
              <a:rPr lang="zh-CN" altLang="en-US" sz="1000" dirty="0">
                <a:solidFill>
                  <a:schemeClr val="tx1">
                    <a:lumMod val="75000"/>
                    <a:lumOff val="25000"/>
                  </a:schemeClr>
                </a:solidFill>
                <a:latin typeface="微软雅黑" pitchFamily="34" charset="-122"/>
                <a:ea typeface="微软雅黑" pitchFamily="34" charset="-122"/>
              </a:rPr>
              <a:t>的说明分项内容。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41" name="Text Placeholder 12"/>
          <p:cNvSpPr txBox="1">
            <a:spLocks/>
          </p:cNvSpPr>
          <p:nvPr/>
        </p:nvSpPr>
        <p:spPr>
          <a:xfrm>
            <a:off x="1500185" y="4176003"/>
            <a:ext cx="1775671" cy="123939"/>
          </a:xfrm>
          <a:prstGeom prst="rect">
            <a:avLst/>
          </a:prstGeom>
        </p:spPr>
        <p:txBody>
          <a:bodyPr lIns="0" rIns="0" anchor="ctr">
            <a:noAutofit/>
          </a:bodyPr>
          <a:lstStyle>
            <a:lvl1pPr marL="0" indent="0" algn="l" defTabSz="914400" rtl="0" eaLnBrk="1" latinLnBrk="0" hangingPunct="1">
              <a:spcBef>
                <a:spcPct val="20000"/>
              </a:spcBef>
              <a:buFont typeface="Arial"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itchFamily="34" charset="-122"/>
                <a:ea typeface="微软雅黑" pitchFamily="34" charset="-122"/>
              </a:rPr>
              <a:t>点击输入本栏的具体</a:t>
            </a:r>
            <a:r>
              <a:rPr lang="zh-CN" altLang="en-US" sz="1000" dirty="0" smtClean="0">
                <a:solidFill>
                  <a:schemeClr val="tx1">
                    <a:lumMod val="75000"/>
                    <a:lumOff val="25000"/>
                  </a:schemeClr>
                </a:solidFill>
                <a:latin typeface="微软雅黑" pitchFamily="34" charset="-122"/>
                <a:ea typeface="微软雅黑" pitchFamily="34" charset="-122"/>
              </a:rPr>
              <a:t>文字简明扼要</a:t>
            </a:r>
            <a:r>
              <a:rPr lang="zh-CN" altLang="en-US" sz="1000" dirty="0">
                <a:solidFill>
                  <a:schemeClr val="tx1">
                    <a:lumMod val="75000"/>
                    <a:lumOff val="25000"/>
                  </a:schemeClr>
                </a:solidFill>
                <a:latin typeface="微软雅黑" pitchFamily="34" charset="-122"/>
                <a:ea typeface="微软雅黑" pitchFamily="34" charset="-122"/>
              </a:rPr>
              <a:t>的说明分项内容。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42" name="Text Placeholder 12"/>
          <p:cNvSpPr txBox="1">
            <a:spLocks/>
          </p:cNvSpPr>
          <p:nvPr/>
        </p:nvSpPr>
        <p:spPr>
          <a:xfrm>
            <a:off x="5940153" y="1968806"/>
            <a:ext cx="1682418" cy="120809"/>
          </a:xfrm>
          <a:prstGeom prst="rect">
            <a:avLst/>
          </a:prstGeom>
        </p:spPr>
        <p:txBody>
          <a:bodyPr lIns="0" rIns="0" anchor="ctr">
            <a:noAutofit/>
          </a:bodyPr>
          <a:lstStyle>
            <a:lvl1pPr marL="0" indent="0" algn="r" defTabSz="914400" rtl="0" eaLnBrk="1" latinLnBrk="0" hangingPunct="1">
              <a:spcBef>
                <a:spcPct val="20000"/>
              </a:spcBef>
              <a:buFont typeface="Arial"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itchFamily="34" charset="-122"/>
                <a:ea typeface="微软雅黑" pitchFamily="34" charset="-122"/>
              </a:rPr>
              <a:t>点击输入本栏的具体</a:t>
            </a:r>
            <a:r>
              <a:rPr lang="zh-CN" altLang="en-US" sz="1000" dirty="0" smtClean="0">
                <a:solidFill>
                  <a:schemeClr val="tx1">
                    <a:lumMod val="75000"/>
                    <a:lumOff val="25000"/>
                  </a:schemeClr>
                </a:solidFill>
                <a:latin typeface="微软雅黑" pitchFamily="34" charset="-122"/>
                <a:ea typeface="微软雅黑" pitchFamily="34" charset="-122"/>
              </a:rPr>
              <a:t>文字简明扼要</a:t>
            </a:r>
            <a:r>
              <a:rPr lang="zh-CN" altLang="en-US" sz="1000" dirty="0">
                <a:solidFill>
                  <a:schemeClr val="tx1">
                    <a:lumMod val="75000"/>
                    <a:lumOff val="25000"/>
                  </a:schemeClr>
                </a:solidFill>
                <a:latin typeface="微软雅黑" pitchFamily="34" charset="-122"/>
                <a:ea typeface="微软雅黑" pitchFamily="34" charset="-122"/>
              </a:rPr>
              <a:t>的说明分项</a:t>
            </a:r>
            <a:r>
              <a:rPr lang="zh-CN" altLang="en-US" sz="1000" dirty="0" smtClean="0">
                <a:solidFill>
                  <a:schemeClr val="tx1">
                    <a:lumMod val="75000"/>
                    <a:lumOff val="25000"/>
                  </a:schemeClr>
                </a:solidFill>
                <a:latin typeface="微软雅黑" pitchFamily="34" charset="-122"/>
                <a:ea typeface="微软雅黑" pitchFamily="34" charset="-122"/>
              </a:rPr>
              <a:t>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43" name="Text Placeholder 12"/>
          <p:cNvSpPr txBox="1">
            <a:spLocks/>
          </p:cNvSpPr>
          <p:nvPr/>
        </p:nvSpPr>
        <p:spPr>
          <a:xfrm>
            <a:off x="5940152" y="3041576"/>
            <a:ext cx="1682418" cy="120809"/>
          </a:xfrm>
          <a:prstGeom prst="rect">
            <a:avLst/>
          </a:prstGeom>
        </p:spPr>
        <p:txBody>
          <a:bodyPr lIns="0" rIns="0" anchor="ctr">
            <a:noAutofit/>
          </a:bodyPr>
          <a:lstStyle>
            <a:lvl1pPr marL="0" indent="0" algn="r" defTabSz="914400" rtl="0" eaLnBrk="1" latinLnBrk="0" hangingPunct="1">
              <a:spcBef>
                <a:spcPct val="20000"/>
              </a:spcBef>
              <a:buFont typeface="Arial"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itchFamily="34" charset="-122"/>
                <a:ea typeface="微软雅黑" pitchFamily="34" charset="-122"/>
              </a:rPr>
              <a:t>点击输入本栏的具体</a:t>
            </a:r>
            <a:r>
              <a:rPr lang="zh-CN" altLang="en-US" sz="1000" dirty="0" smtClean="0">
                <a:solidFill>
                  <a:schemeClr val="tx1">
                    <a:lumMod val="75000"/>
                    <a:lumOff val="25000"/>
                  </a:schemeClr>
                </a:solidFill>
                <a:latin typeface="微软雅黑" pitchFamily="34" charset="-122"/>
                <a:ea typeface="微软雅黑" pitchFamily="34" charset="-122"/>
              </a:rPr>
              <a:t>文字简明扼要</a:t>
            </a:r>
            <a:r>
              <a:rPr lang="zh-CN" altLang="en-US" sz="1000" dirty="0">
                <a:solidFill>
                  <a:schemeClr val="tx1">
                    <a:lumMod val="75000"/>
                    <a:lumOff val="25000"/>
                  </a:schemeClr>
                </a:solidFill>
                <a:latin typeface="微软雅黑" pitchFamily="34" charset="-122"/>
                <a:ea typeface="微软雅黑" pitchFamily="34" charset="-122"/>
              </a:rPr>
              <a:t>的说明分项</a:t>
            </a:r>
            <a:r>
              <a:rPr lang="zh-CN" altLang="en-US" sz="1000" dirty="0" smtClean="0">
                <a:solidFill>
                  <a:schemeClr val="tx1">
                    <a:lumMod val="75000"/>
                    <a:lumOff val="25000"/>
                  </a:schemeClr>
                </a:solidFill>
                <a:latin typeface="微软雅黑" pitchFamily="34" charset="-122"/>
                <a:ea typeface="微软雅黑" pitchFamily="34" charset="-122"/>
              </a:rPr>
              <a:t>内容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44" name="Text Placeholder 12"/>
          <p:cNvSpPr txBox="1">
            <a:spLocks/>
          </p:cNvSpPr>
          <p:nvPr/>
        </p:nvSpPr>
        <p:spPr>
          <a:xfrm>
            <a:off x="5940152" y="4179133"/>
            <a:ext cx="1682418" cy="120809"/>
          </a:xfrm>
          <a:prstGeom prst="rect">
            <a:avLst/>
          </a:prstGeom>
        </p:spPr>
        <p:txBody>
          <a:bodyPr lIns="0" rIns="0" anchor="ctr">
            <a:noAutofit/>
          </a:bodyPr>
          <a:lstStyle>
            <a:lvl1pPr marL="0" indent="0" algn="r" defTabSz="914400" rtl="0" eaLnBrk="1" latinLnBrk="0" hangingPunct="1">
              <a:spcBef>
                <a:spcPct val="20000"/>
              </a:spcBef>
              <a:buFont typeface="Arial"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itchFamily="34" charset="-122"/>
                <a:ea typeface="微软雅黑" pitchFamily="34" charset="-122"/>
              </a:rPr>
              <a:t>点击输入本栏的具体</a:t>
            </a:r>
            <a:r>
              <a:rPr lang="zh-CN" altLang="en-US" sz="1000" dirty="0" smtClean="0">
                <a:solidFill>
                  <a:schemeClr val="tx1">
                    <a:lumMod val="75000"/>
                    <a:lumOff val="25000"/>
                  </a:schemeClr>
                </a:solidFill>
                <a:latin typeface="微软雅黑" pitchFamily="34" charset="-122"/>
                <a:ea typeface="微软雅黑" pitchFamily="34" charset="-122"/>
              </a:rPr>
              <a:t>文字简明扼要</a:t>
            </a:r>
            <a:r>
              <a:rPr lang="zh-CN" altLang="en-US" sz="1000" dirty="0">
                <a:solidFill>
                  <a:schemeClr val="tx1">
                    <a:lumMod val="75000"/>
                    <a:lumOff val="25000"/>
                  </a:schemeClr>
                </a:solidFill>
                <a:latin typeface="微软雅黑" pitchFamily="34" charset="-122"/>
                <a:ea typeface="微软雅黑" pitchFamily="34" charset="-122"/>
              </a:rPr>
              <a:t>的说明分项</a:t>
            </a:r>
            <a:r>
              <a:rPr lang="zh-CN" altLang="en-US" sz="1000" dirty="0" smtClean="0">
                <a:solidFill>
                  <a:schemeClr val="tx1">
                    <a:lumMod val="75000"/>
                    <a:lumOff val="25000"/>
                  </a:schemeClr>
                </a:solidFill>
                <a:latin typeface="微软雅黑" pitchFamily="34" charset="-122"/>
                <a:ea typeface="微软雅黑" pitchFamily="34" charset="-122"/>
              </a:rPr>
              <a:t>内容</a:t>
            </a:r>
            <a:endParaRPr lang="en-US" altLang="zh-CN" sz="1000" dirty="0">
              <a:solidFill>
                <a:schemeClr val="tx1">
                  <a:lumMod val="75000"/>
                  <a:lumOff val="25000"/>
                </a:schemeClr>
              </a:solidFill>
              <a:latin typeface="微软雅黑" pitchFamily="34" charset="-122"/>
              <a:ea typeface="微软雅黑" pitchFamily="34" charset="-122"/>
            </a:endParaRPr>
          </a:p>
        </p:txBody>
      </p:sp>
      <p:grpSp>
        <p:nvGrpSpPr>
          <p:cNvPr id="52" name="组合 51"/>
          <p:cNvGrpSpPr/>
          <p:nvPr/>
        </p:nvGrpSpPr>
        <p:grpSpPr>
          <a:xfrm>
            <a:off x="3566899" y="1677917"/>
            <a:ext cx="1997947" cy="1997946"/>
            <a:chOff x="3566899" y="1605909"/>
            <a:chExt cx="1997947" cy="1997946"/>
          </a:xfrm>
        </p:grpSpPr>
        <p:sp>
          <p:nvSpPr>
            <p:cNvPr id="30" name="Shape 551"/>
            <p:cNvSpPr/>
            <p:nvPr/>
          </p:nvSpPr>
          <p:spPr>
            <a:xfrm>
              <a:off x="3566899" y="1605909"/>
              <a:ext cx="1997947" cy="19979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a:miter lim="400000"/>
            </a:ln>
          </p:spPr>
          <p:txBody>
            <a:bodyPr lIns="38100" tIns="38100" rIns="38100" bIns="38100" anchor="ctr"/>
            <a:lstStyle/>
            <a:p>
              <a:pPr lvl="0" algn="l">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45" name="椭圆 44"/>
            <p:cNvSpPr/>
            <p:nvPr/>
          </p:nvSpPr>
          <p:spPr>
            <a:xfrm>
              <a:off x="3699991" y="1747171"/>
              <a:ext cx="1728790" cy="17287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solidFill>
                    <a:schemeClr val="accent1"/>
                  </a:solidFill>
                  <a:latin typeface="微软雅黑" panose="020B0503020204020204" pitchFamily="34" charset="-122"/>
                  <a:ea typeface="微软雅黑" panose="020B0503020204020204" pitchFamily="34" charset="-122"/>
                </a:rPr>
                <a:t>年度工作</a:t>
              </a:r>
              <a:endParaRPr lang="en-US" altLang="zh-CN" sz="2000" b="1"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2000" b="1" dirty="0" smtClean="0">
                  <a:solidFill>
                    <a:schemeClr val="accent1"/>
                  </a:solidFill>
                  <a:latin typeface="微软雅黑" panose="020B0503020204020204" pitchFamily="34" charset="-122"/>
                  <a:ea typeface="微软雅黑" panose="020B0503020204020204" pitchFamily="34" charset="-122"/>
                </a:rPr>
                <a:t>内容概述</a:t>
              </a:r>
              <a:endParaRPr lang="zh-CN" altLang="en-US" sz="2000" b="1" dirty="0">
                <a:solidFill>
                  <a:schemeClr val="accent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44800628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1" nodeType="afterEffect">
                                  <p:stCondLst>
                                    <p:cond delay="0"/>
                                  </p:stCondLst>
                                  <p:iterate type="lt">
                                    <p:tmPct val="10000"/>
                                  </p:iterate>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1"/>
                                        </p:tgtEl>
                                        <p:attrNameLst>
                                          <p:attrName>ppt_y</p:attrName>
                                        </p:attrNameLst>
                                      </p:cBhvr>
                                      <p:tavLst>
                                        <p:tav tm="0">
                                          <p:val>
                                            <p:strVal val="#ppt_y"/>
                                          </p:val>
                                        </p:tav>
                                        <p:tav tm="100000">
                                          <p:val>
                                            <p:strVal val="#ppt_y"/>
                                          </p:val>
                                        </p:tav>
                                      </p:tavLst>
                                    </p:anim>
                                    <p:anim calcmode="lin" valueType="num">
                                      <p:cBhvr>
                                        <p:cTn id="9"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1"/>
                                        </p:tgtEl>
                                      </p:cBhvr>
                                    </p:animEffect>
                                  </p:childTnLst>
                                </p:cTn>
                              </p:par>
                            </p:childTnLst>
                          </p:cTn>
                        </p:par>
                        <p:par>
                          <p:cTn id="12" fill="hold">
                            <p:stCondLst>
                              <p:cond delay="850"/>
                            </p:stCondLst>
                            <p:childTnLst>
                              <p:par>
                                <p:cTn id="13" presetID="53" presetClass="entr" presetSubtype="16" fill="hold"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p:cTn id="15" dur="500" fill="hold"/>
                                        <p:tgtEl>
                                          <p:spTgt spid="52"/>
                                        </p:tgtEl>
                                        <p:attrNameLst>
                                          <p:attrName>ppt_w</p:attrName>
                                        </p:attrNameLst>
                                      </p:cBhvr>
                                      <p:tavLst>
                                        <p:tav tm="0">
                                          <p:val>
                                            <p:fltVal val="0"/>
                                          </p:val>
                                        </p:tav>
                                        <p:tav tm="100000">
                                          <p:val>
                                            <p:strVal val="#ppt_w"/>
                                          </p:val>
                                        </p:tav>
                                      </p:tavLst>
                                    </p:anim>
                                    <p:anim calcmode="lin" valueType="num">
                                      <p:cBhvr>
                                        <p:cTn id="16" dur="500" fill="hold"/>
                                        <p:tgtEl>
                                          <p:spTgt spid="52"/>
                                        </p:tgtEl>
                                        <p:attrNameLst>
                                          <p:attrName>ppt_h</p:attrName>
                                        </p:attrNameLst>
                                      </p:cBhvr>
                                      <p:tavLst>
                                        <p:tav tm="0">
                                          <p:val>
                                            <p:fltVal val="0"/>
                                          </p:val>
                                        </p:tav>
                                        <p:tav tm="100000">
                                          <p:val>
                                            <p:strVal val="#ppt_h"/>
                                          </p:val>
                                        </p:tav>
                                      </p:tavLst>
                                    </p:anim>
                                    <p:animEffect transition="in" filter="fade">
                                      <p:cBhvr>
                                        <p:cTn id="17" dur="500"/>
                                        <p:tgtEl>
                                          <p:spTgt spid="52"/>
                                        </p:tgtEl>
                                      </p:cBhvr>
                                    </p:animEffect>
                                  </p:childTnLst>
                                </p:cTn>
                              </p:par>
                            </p:childTnLst>
                          </p:cTn>
                        </p:par>
                        <p:par>
                          <p:cTn id="18" fill="hold">
                            <p:stCondLst>
                              <p:cond delay="1350"/>
                            </p:stCondLst>
                            <p:childTnLst>
                              <p:par>
                                <p:cTn id="19" presetID="22" presetClass="entr" presetSubtype="2" fill="hold"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right)">
                                      <p:cBhvr>
                                        <p:cTn id="21" dur="500"/>
                                        <p:tgtEl>
                                          <p:spTgt spid="15"/>
                                        </p:tgtEl>
                                      </p:cBhvr>
                                    </p:animEffect>
                                  </p:childTnLst>
                                </p:cTn>
                              </p:par>
                            </p:childTnLst>
                          </p:cTn>
                        </p:par>
                        <p:par>
                          <p:cTn id="22" fill="hold">
                            <p:stCondLst>
                              <p:cond delay="1850"/>
                            </p:stCondLst>
                            <p:childTnLst>
                              <p:par>
                                <p:cTn id="23" presetID="10" presetClass="entr" presetSubtype="0" fill="hold" grpId="0" nodeType="afterEffect">
                                  <p:stCondLst>
                                    <p:cond delay="0"/>
                                  </p:stCondLst>
                                  <p:childTnLst>
                                    <p:set>
                                      <p:cBhvr>
                                        <p:cTn id="24" dur="1" fill="hold">
                                          <p:stCondLst>
                                            <p:cond delay="0"/>
                                          </p:stCondLst>
                                        </p:cTn>
                                        <p:tgtEl>
                                          <p:spTgt spid="32">
                                            <p:txEl>
                                              <p:pRg st="0" end="0"/>
                                            </p:txEl>
                                          </p:spTgt>
                                        </p:tgtEl>
                                        <p:attrNameLst>
                                          <p:attrName>style.visibility</p:attrName>
                                        </p:attrNameLst>
                                      </p:cBhvr>
                                      <p:to>
                                        <p:strVal val="visible"/>
                                      </p:to>
                                    </p:set>
                                    <p:animEffect transition="in" filter="fade">
                                      <p:cBhvr>
                                        <p:cTn id="25" dur="500"/>
                                        <p:tgtEl>
                                          <p:spTgt spid="32">
                                            <p:txEl>
                                              <p:pRg st="0" end="0"/>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500"/>
                                        <p:tgtEl>
                                          <p:spTgt spid="24"/>
                                        </p:tgtEl>
                                      </p:cBhvr>
                                    </p:animEffect>
                                  </p:childTnLst>
                                </p:cTn>
                              </p:par>
                            </p:childTnLst>
                          </p:cTn>
                        </p:par>
                        <p:par>
                          <p:cTn id="29" fill="hold">
                            <p:stCondLst>
                              <p:cond delay="2350"/>
                            </p:stCondLst>
                            <p:childTnLst>
                              <p:par>
                                <p:cTn id="30" presetID="10" presetClass="entr" presetSubtype="0" fill="hold" grpId="0" nodeType="afterEffect">
                                  <p:stCondLst>
                                    <p:cond delay="0"/>
                                  </p:stCondLst>
                                  <p:childTnLst>
                                    <p:set>
                                      <p:cBhvr>
                                        <p:cTn id="31" dur="1" fill="hold">
                                          <p:stCondLst>
                                            <p:cond delay="0"/>
                                          </p:stCondLst>
                                        </p:cTn>
                                        <p:tgtEl>
                                          <p:spTgt spid="39">
                                            <p:txEl>
                                              <p:pRg st="0" end="0"/>
                                            </p:txEl>
                                          </p:spTgt>
                                        </p:tgtEl>
                                        <p:attrNameLst>
                                          <p:attrName>style.visibility</p:attrName>
                                        </p:attrNameLst>
                                      </p:cBhvr>
                                      <p:to>
                                        <p:strVal val="visible"/>
                                      </p:to>
                                    </p:set>
                                    <p:animEffect transition="in" filter="fade">
                                      <p:cBhvr>
                                        <p:cTn id="32" dur="500"/>
                                        <p:tgtEl>
                                          <p:spTgt spid="39">
                                            <p:txEl>
                                              <p:pRg st="0" end="0"/>
                                            </p:txEl>
                                          </p:spTgt>
                                        </p:tgtEl>
                                      </p:cBhvr>
                                    </p:animEffect>
                                  </p:childTnLst>
                                </p:cTn>
                              </p:par>
                            </p:childTnLst>
                          </p:cTn>
                        </p:par>
                        <p:par>
                          <p:cTn id="33" fill="hold">
                            <p:stCondLst>
                              <p:cond delay="2850"/>
                            </p:stCondLst>
                            <p:childTnLst>
                              <p:par>
                                <p:cTn id="34" presetID="22" presetClass="entr" presetSubtype="2" fill="hold"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right)">
                                      <p:cBhvr>
                                        <p:cTn id="36" dur="500"/>
                                        <p:tgtEl>
                                          <p:spTgt spid="9"/>
                                        </p:tgtEl>
                                      </p:cBhvr>
                                    </p:animEffect>
                                  </p:childTnLst>
                                </p:cTn>
                              </p:par>
                            </p:childTnLst>
                          </p:cTn>
                        </p:par>
                        <p:par>
                          <p:cTn id="37" fill="hold">
                            <p:stCondLst>
                              <p:cond delay="3350"/>
                            </p:stCondLst>
                            <p:childTnLst>
                              <p:par>
                                <p:cTn id="38" presetID="10" presetClass="entr" presetSubtype="0" fill="hold" grpId="0" nodeType="afterEffect">
                                  <p:stCondLst>
                                    <p:cond delay="0"/>
                                  </p:stCondLst>
                                  <p:childTnLst>
                                    <p:set>
                                      <p:cBhvr>
                                        <p:cTn id="39" dur="1" fill="hold">
                                          <p:stCondLst>
                                            <p:cond delay="0"/>
                                          </p:stCondLst>
                                        </p:cTn>
                                        <p:tgtEl>
                                          <p:spTgt spid="34">
                                            <p:txEl>
                                              <p:pRg st="0" end="0"/>
                                            </p:txEl>
                                          </p:spTgt>
                                        </p:tgtEl>
                                        <p:attrNameLst>
                                          <p:attrName>style.visibility</p:attrName>
                                        </p:attrNameLst>
                                      </p:cBhvr>
                                      <p:to>
                                        <p:strVal val="visible"/>
                                      </p:to>
                                    </p:set>
                                    <p:animEffect transition="in" filter="fade">
                                      <p:cBhvr>
                                        <p:cTn id="40" dur="500"/>
                                        <p:tgtEl>
                                          <p:spTgt spid="34">
                                            <p:txEl>
                                              <p:pRg st="0" end="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childTnLst>
                          </p:cTn>
                        </p:par>
                        <p:par>
                          <p:cTn id="44" fill="hold">
                            <p:stCondLst>
                              <p:cond delay="3850"/>
                            </p:stCondLst>
                            <p:childTnLst>
                              <p:par>
                                <p:cTn id="45" presetID="10" presetClass="entr" presetSubtype="0" fill="hold" grpId="0" nodeType="afterEffect">
                                  <p:stCondLst>
                                    <p:cond delay="0"/>
                                  </p:stCondLst>
                                  <p:childTnLst>
                                    <p:set>
                                      <p:cBhvr>
                                        <p:cTn id="46" dur="1" fill="hold">
                                          <p:stCondLst>
                                            <p:cond delay="0"/>
                                          </p:stCondLst>
                                        </p:cTn>
                                        <p:tgtEl>
                                          <p:spTgt spid="40">
                                            <p:txEl>
                                              <p:pRg st="0" end="0"/>
                                            </p:txEl>
                                          </p:spTgt>
                                        </p:tgtEl>
                                        <p:attrNameLst>
                                          <p:attrName>style.visibility</p:attrName>
                                        </p:attrNameLst>
                                      </p:cBhvr>
                                      <p:to>
                                        <p:strVal val="visible"/>
                                      </p:to>
                                    </p:set>
                                    <p:animEffect transition="in" filter="fade">
                                      <p:cBhvr>
                                        <p:cTn id="47" dur="500"/>
                                        <p:tgtEl>
                                          <p:spTgt spid="40">
                                            <p:txEl>
                                              <p:pRg st="0" end="0"/>
                                            </p:txEl>
                                          </p:spTgt>
                                        </p:tgtEl>
                                      </p:cBhvr>
                                    </p:animEffect>
                                  </p:childTnLst>
                                </p:cTn>
                              </p:par>
                            </p:childTnLst>
                          </p:cTn>
                        </p:par>
                        <p:par>
                          <p:cTn id="48" fill="hold">
                            <p:stCondLst>
                              <p:cond delay="4350"/>
                            </p:stCondLst>
                            <p:childTnLst>
                              <p:par>
                                <p:cTn id="49" presetID="22" presetClass="entr" presetSubtype="2"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wipe(right)">
                                      <p:cBhvr>
                                        <p:cTn id="51" dur="500"/>
                                        <p:tgtEl>
                                          <p:spTgt spid="21"/>
                                        </p:tgtEl>
                                      </p:cBhvr>
                                    </p:animEffect>
                                  </p:childTnLst>
                                </p:cTn>
                              </p:par>
                            </p:childTnLst>
                          </p:cTn>
                        </p:par>
                        <p:par>
                          <p:cTn id="52" fill="hold">
                            <p:stCondLst>
                              <p:cond delay="4850"/>
                            </p:stCondLst>
                            <p:childTnLst>
                              <p:par>
                                <p:cTn id="53" presetID="10" presetClass="entr" presetSubtype="0" fill="hold" grpId="0" nodeType="afterEffect">
                                  <p:stCondLst>
                                    <p:cond delay="0"/>
                                  </p:stCondLst>
                                  <p:childTnLst>
                                    <p:set>
                                      <p:cBhvr>
                                        <p:cTn id="54" dur="1" fill="hold">
                                          <p:stCondLst>
                                            <p:cond delay="0"/>
                                          </p:stCondLst>
                                        </p:cTn>
                                        <p:tgtEl>
                                          <p:spTgt spid="35">
                                            <p:txEl>
                                              <p:pRg st="0" end="0"/>
                                            </p:txEl>
                                          </p:spTgt>
                                        </p:tgtEl>
                                        <p:attrNameLst>
                                          <p:attrName>style.visibility</p:attrName>
                                        </p:attrNameLst>
                                      </p:cBhvr>
                                      <p:to>
                                        <p:strVal val="visible"/>
                                      </p:to>
                                    </p:set>
                                    <p:animEffect transition="in" filter="fade">
                                      <p:cBhvr>
                                        <p:cTn id="55" dur="500"/>
                                        <p:tgtEl>
                                          <p:spTgt spid="35">
                                            <p:txEl>
                                              <p:pRg st="0" end="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500"/>
                                        <p:tgtEl>
                                          <p:spTgt spid="26"/>
                                        </p:tgtEl>
                                      </p:cBhvr>
                                    </p:animEffect>
                                  </p:childTnLst>
                                </p:cTn>
                              </p:par>
                            </p:childTnLst>
                          </p:cTn>
                        </p:par>
                        <p:par>
                          <p:cTn id="59" fill="hold">
                            <p:stCondLst>
                              <p:cond delay="5350"/>
                            </p:stCondLst>
                            <p:childTnLst>
                              <p:par>
                                <p:cTn id="60" presetID="10" presetClass="entr" presetSubtype="0" fill="hold" grpId="0" nodeType="afterEffect">
                                  <p:stCondLst>
                                    <p:cond delay="0"/>
                                  </p:stCondLst>
                                  <p:childTnLst>
                                    <p:set>
                                      <p:cBhvr>
                                        <p:cTn id="61" dur="1" fill="hold">
                                          <p:stCondLst>
                                            <p:cond delay="0"/>
                                          </p:stCondLst>
                                        </p:cTn>
                                        <p:tgtEl>
                                          <p:spTgt spid="41">
                                            <p:txEl>
                                              <p:pRg st="0" end="0"/>
                                            </p:txEl>
                                          </p:spTgt>
                                        </p:tgtEl>
                                        <p:attrNameLst>
                                          <p:attrName>style.visibility</p:attrName>
                                        </p:attrNameLst>
                                      </p:cBhvr>
                                      <p:to>
                                        <p:strVal val="visible"/>
                                      </p:to>
                                    </p:set>
                                    <p:animEffect transition="in" filter="fade">
                                      <p:cBhvr>
                                        <p:cTn id="62" dur="500"/>
                                        <p:tgtEl>
                                          <p:spTgt spid="41">
                                            <p:txEl>
                                              <p:pRg st="0" end="0"/>
                                            </p:txEl>
                                          </p:spTgt>
                                        </p:tgtEl>
                                      </p:cBhvr>
                                    </p:animEffect>
                                  </p:childTnLst>
                                </p:cTn>
                              </p:par>
                            </p:childTnLst>
                          </p:cTn>
                        </p:par>
                        <p:par>
                          <p:cTn id="63" fill="hold">
                            <p:stCondLst>
                              <p:cond delay="5850"/>
                            </p:stCondLst>
                            <p:childTnLst>
                              <p:par>
                                <p:cTn id="64" presetID="22" presetClass="entr" presetSubtype="8" fill="hold" nodeType="afterEffect">
                                  <p:stCondLst>
                                    <p:cond delay="0"/>
                                  </p:stCondLst>
                                  <p:childTnLst>
                                    <p:set>
                                      <p:cBhvr>
                                        <p:cTn id="65" dur="1" fill="hold">
                                          <p:stCondLst>
                                            <p:cond delay="0"/>
                                          </p:stCondLst>
                                        </p:cTn>
                                        <p:tgtEl>
                                          <p:spTgt spid="12"/>
                                        </p:tgtEl>
                                        <p:attrNameLst>
                                          <p:attrName>style.visibility</p:attrName>
                                        </p:attrNameLst>
                                      </p:cBhvr>
                                      <p:to>
                                        <p:strVal val="visible"/>
                                      </p:to>
                                    </p:set>
                                    <p:animEffect transition="in" filter="wipe(left)">
                                      <p:cBhvr>
                                        <p:cTn id="66" dur="500"/>
                                        <p:tgtEl>
                                          <p:spTgt spid="12"/>
                                        </p:tgtEl>
                                      </p:cBhvr>
                                    </p:animEffect>
                                  </p:childTnLst>
                                </p:cTn>
                              </p:par>
                            </p:childTnLst>
                          </p:cTn>
                        </p:par>
                        <p:par>
                          <p:cTn id="67" fill="hold">
                            <p:stCondLst>
                              <p:cond delay="6350"/>
                            </p:stCondLst>
                            <p:childTnLst>
                              <p:par>
                                <p:cTn id="68" presetID="10" presetClass="entr" presetSubtype="0" fill="hold" grpId="0" nodeType="afterEffect">
                                  <p:stCondLst>
                                    <p:cond delay="0"/>
                                  </p:stCondLst>
                                  <p:childTnLst>
                                    <p:set>
                                      <p:cBhvr>
                                        <p:cTn id="69" dur="1" fill="hold">
                                          <p:stCondLst>
                                            <p:cond delay="0"/>
                                          </p:stCondLst>
                                        </p:cTn>
                                        <p:tgtEl>
                                          <p:spTgt spid="36">
                                            <p:txEl>
                                              <p:pRg st="0" end="0"/>
                                            </p:txEl>
                                          </p:spTgt>
                                        </p:tgtEl>
                                        <p:attrNameLst>
                                          <p:attrName>style.visibility</p:attrName>
                                        </p:attrNameLst>
                                      </p:cBhvr>
                                      <p:to>
                                        <p:strVal val="visible"/>
                                      </p:to>
                                    </p:set>
                                    <p:animEffect transition="in" filter="fade">
                                      <p:cBhvr>
                                        <p:cTn id="70" dur="500"/>
                                        <p:tgtEl>
                                          <p:spTgt spid="36">
                                            <p:txEl>
                                              <p:pRg st="0" end="0"/>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fade">
                                      <p:cBhvr>
                                        <p:cTn id="73" dur="500"/>
                                        <p:tgtEl>
                                          <p:spTgt spid="27"/>
                                        </p:tgtEl>
                                      </p:cBhvr>
                                    </p:animEffect>
                                  </p:childTnLst>
                                </p:cTn>
                              </p:par>
                            </p:childTnLst>
                          </p:cTn>
                        </p:par>
                        <p:par>
                          <p:cTn id="74" fill="hold">
                            <p:stCondLst>
                              <p:cond delay="6850"/>
                            </p:stCondLst>
                            <p:childTnLst>
                              <p:par>
                                <p:cTn id="75" presetID="10" presetClass="entr" presetSubtype="0" fill="hold" grpId="0" nodeType="afterEffect">
                                  <p:stCondLst>
                                    <p:cond delay="0"/>
                                  </p:stCondLst>
                                  <p:childTnLst>
                                    <p:set>
                                      <p:cBhvr>
                                        <p:cTn id="76" dur="1" fill="hold">
                                          <p:stCondLst>
                                            <p:cond delay="0"/>
                                          </p:stCondLst>
                                        </p:cTn>
                                        <p:tgtEl>
                                          <p:spTgt spid="42">
                                            <p:txEl>
                                              <p:pRg st="0" end="0"/>
                                            </p:txEl>
                                          </p:spTgt>
                                        </p:tgtEl>
                                        <p:attrNameLst>
                                          <p:attrName>style.visibility</p:attrName>
                                        </p:attrNameLst>
                                      </p:cBhvr>
                                      <p:to>
                                        <p:strVal val="visible"/>
                                      </p:to>
                                    </p:set>
                                    <p:animEffect transition="in" filter="fade">
                                      <p:cBhvr>
                                        <p:cTn id="77" dur="500"/>
                                        <p:tgtEl>
                                          <p:spTgt spid="42">
                                            <p:txEl>
                                              <p:pRg st="0" end="0"/>
                                            </p:txEl>
                                          </p:spTgt>
                                        </p:tgtEl>
                                      </p:cBhvr>
                                    </p:animEffect>
                                  </p:childTnLst>
                                </p:cTn>
                              </p:par>
                            </p:childTnLst>
                          </p:cTn>
                        </p:par>
                        <p:par>
                          <p:cTn id="78" fill="hold">
                            <p:stCondLst>
                              <p:cond delay="7350"/>
                            </p:stCondLst>
                            <p:childTnLst>
                              <p:par>
                                <p:cTn id="79" presetID="22" presetClass="entr" presetSubtype="8" fill="hold" nodeType="afterEffect">
                                  <p:stCondLst>
                                    <p:cond delay="0"/>
                                  </p:stCondLst>
                                  <p:childTnLst>
                                    <p:set>
                                      <p:cBhvr>
                                        <p:cTn id="80" dur="1" fill="hold">
                                          <p:stCondLst>
                                            <p:cond delay="0"/>
                                          </p:stCondLst>
                                        </p:cTn>
                                        <p:tgtEl>
                                          <p:spTgt spid="6"/>
                                        </p:tgtEl>
                                        <p:attrNameLst>
                                          <p:attrName>style.visibility</p:attrName>
                                        </p:attrNameLst>
                                      </p:cBhvr>
                                      <p:to>
                                        <p:strVal val="visible"/>
                                      </p:to>
                                    </p:set>
                                    <p:animEffect transition="in" filter="wipe(left)">
                                      <p:cBhvr>
                                        <p:cTn id="81" dur="500"/>
                                        <p:tgtEl>
                                          <p:spTgt spid="6"/>
                                        </p:tgtEl>
                                      </p:cBhvr>
                                    </p:animEffect>
                                  </p:childTnLst>
                                </p:cTn>
                              </p:par>
                            </p:childTnLst>
                          </p:cTn>
                        </p:par>
                        <p:par>
                          <p:cTn id="82" fill="hold">
                            <p:stCondLst>
                              <p:cond delay="7850"/>
                            </p:stCondLst>
                            <p:childTnLst>
                              <p:par>
                                <p:cTn id="83" presetID="10" presetClass="entr" presetSubtype="0" fill="hold" grpId="0" nodeType="afterEffect">
                                  <p:stCondLst>
                                    <p:cond delay="0"/>
                                  </p:stCondLst>
                                  <p:childTnLst>
                                    <p:set>
                                      <p:cBhvr>
                                        <p:cTn id="84" dur="1" fill="hold">
                                          <p:stCondLst>
                                            <p:cond delay="0"/>
                                          </p:stCondLst>
                                        </p:cTn>
                                        <p:tgtEl>
                                          <p:spTgt spid="37">
                                            <p:txEl>
                                              <p:pRg st="0" end="0"/>
                                            </p:txEl>
                                          </p:spTgt>
                                        </p:tgtEl>
                                        <p:attrNameLst>
                                          <p:attrName>style.visibility</p:attrName>
                                        </p:attrNameLst>
                                      </p:cBhvr>
                                      <p:to>
                                        <p:strVal val="visible"/>
                                      </p:to>
                                    </p:set>
                                    <p:animEffect transition="in" filter="fade">
                                      <p:cBhvr>
                                        <p:cTn id="85" dur="500"/>
                                        <p:tgtEl>
                                          <p:spTgt spid="37">
                                            <p:txEl>
                                              <p:pRg st="0" end="0"/>
                                            </p:txEl>
                                          </p:spTgt>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8"/>
                                        </p:tgtEl>
                                        <p:attrNameLst>
                                          <p:attrName>style.visibility</p:attrName>
                                        </p:attrNameLst>
                                      </p:cBhvr>
                                      <p:to>
                                        <p:strVal val="visible"/>
                                      </p:to>
                                    </p:set>
                                    <p:animEffect transition="in" filter="fade">
                                      <p:cBhvr>
                                        <p:cTn id="88" dur="500"/>
                                        <p:tgtEl>
                                          <p:spTgt spid="28"/>
                                        </p:tgtEl>
                                      </p:cBhvr>
                                    </p:animEffect>
                                  </p:childTnLst>
                                </p:cTn>
                              </p:par>
                            </p:childTnLst>
                          </p:cTn>
                        </p:par>
                        <p:par>
                          <p:cTn id="89" fill="hold">
                            <p:stCondLst>
                              <p:cond delay="8350"/>
                            </p:stCondLst>
                            <p:childTnLst>
                              <p:par>
                                <p:cTn id="90" presetID="10" presetClass="entr" presetSubtype="0" fill="hold" grpId="0" nodeType="afterEffect">
                                  <p:stCondLst>
                                    <p:cond delay="0"/>
                                  </p:stCondLst>
                                  <p:childTnLst>
                                    <p:set>
                                      <p:cBhvr>
                                        <p:cTn id="91" dur="1" fill="hold">
                                          <p:stCondLst>
                                            <p:cond delay="0"/>
                                          </p:stCondLst>
                                        </p:cTn>
                                        <p:tgtEl>
                                          <p:spTgt spid="43">
                                            <p:txEl>
                                              <p:pRg st="0" end="0"/>
                                            </p:txEl>
                                          </p:spTgt>
                                        </p:tgtEl>
                                        <p:attrNameLst>
                                          <p:attrName>style.visibility</p:attrName>
                                        </p:attrNameLst>
                                      </p:cBhvr>
                                      <p:to>
                                        <p:strVal val="visible"/>
                                      </p:to>
                                    </p:set>
                                    <p:animEffect transition="in" filter="fade">
                                      <p:cBhvr>
                                        <p:cTn id="92" dur="500"/>
                                        <p:tgtEl>
                                          <p:spTgt spid="43">
                                            <p:txEl>
                                              <p:pRg st="0" end="0"/>
                                            </p:txEl>
                                          </p:spTgt>
                                        </p:tgtEl>
                                      </p:cBhvr>
                                    </p:animEffect>
                                  </p:childTnLst>
                                </p:cTn>
                              </p:par>
                            </p:childTnLst>
                          </p:cTn>
                        </p:par>
                        <p:par>
                          <p:cTn id="93" fill="hold">
                            <p:stCondLst>
                              <p:cond delay="8850"/>
                            </p:stCondLst>
                            <p:childTnLst>
                              <p:par>
                                <p:cTn id="94" presetID="22" presetClass="entr" presetSubtype="8" fill="hold" nodeType="afterEffect">
                                  <p:stCondLst>
                                    <p:cond delay="0"/>
                                  </p:stCondLst>
                                  <p:childTnLst>
                                    <p:set>
                                      <p:cBhvr>
                                        <p:cTn id="95" dur="1" fill="hold">
                                          <p:stCondLst>
                                            <p:cond delay="0"/>
                                          </p:stCondLst>
                                        </p:cTn>
                                        <p:tgtEl>
                                          <p:spTgt spid="18"/>
                                        </p:tgtEl>
                                        <p:attrNameLst>
                                          <p:attrName>style.visibility</p:attrName>
                                        </p:attrNameLst>
                                      </p:cBhvr>
                                      <p:to>
                                        <p:strVal val="visible"/>
                                      </p:to>
                                    </p:set>
                                    <p:animEffect transition="in" filter="wipe(left)">
                                      <p:cBhvr>
                                        <p:cTn id="96" dur="500"/>
                                        <p:tgtEl>
                                          <p:spTgt spid="18"/>
                                        </p:tgtEl>
                                      </p:cBhvr>
                                    </p:animEffect>
                                  </p:childTnLst>
                                </p:cTn>
                              </p:par>
                            </p:childTnLst>
                          </p:cTn>
                        </p:par>
                        <p:par>
                          <p:cTn id="97" fill="hold">
                            <p:stCondLst>
                              <p:cond delay="9350"/>
                            </p:stCondLst>
                            <p:childTnLst>
                              <p:par>
                                <p:cTn id="98" presetID="10" presetClass="entr" presetSubtype="0" fill="hold" grpId="0" nodeType="afterEffect">
                                  <p:stCondLst>
                                    <p:cond delay="0"/>
                                  </p:stCondLst>
                                  <p:childTnLst>
                                    <p:set>
                                      <p:cBhvr>
                                        <p:cTn id="99" dur="1" fill="hold">
                                          <p:stCondLst>
                                            <p:cond delay="0"/>
                                          </p:stCondLst>
                                        </p:cTn>
                                        <p:tgtEl>
                                          <p:spTgt spid="38">
                                            <p:txEl>
                                              <p:pRg st="0" end="0"/>
                                            </p:txEl>
                                          </p:spTgt>
                                        </p:tgtEl>
                                        <p:attrNameLst>
                                          <p:attrName>style.visibility</p:attrName>
                                        </p:attrNameLst>
                                      </p:cBhvr>
                                      <p:to>
                                        <p:strVal val="visible"/>
                                      </p:to>
                                    </p:set>
                                    <p:animEffect transition="in" filter="fade">
                                      <p:cBhvr>
                                        <p:cTn id="100" dur="500"/>
                                        <p:tgtEl>
                                          <p:spTgt spid="38">
                                            <p:txEl>
                                              <p:pRg st="0" end="0"/>
                                            </p:txEl>
                                          </p:spTgt>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29"/>
                                        </p:tgtEl>
                                        <p:attrNameLst>
                                          <p:attrName>style.visibility</p:attrName>
                                        </p:attrNameLst>
                                      </p:cBhvr>
                                      <p:to>
                                        <p:strVal val="visible"/>
                                      </p:to>
                                    </p:set>
                                    <p:animEffect transition="in" filter="fade">
                                      <p:cBhvr>
                                        <p:cTn id="103" dur="500"/>
                                        <p:tgtEl>
                                          <p:spTgt spid="29"/>
                                        </p:tgtEl>
                                      </p:cBhvr>
                                    </p:animEffect>
                                  </p:childTnLst>
                                </p:cTn>
                              </p:par>
                            </p:childTnLst>
                          </p:cTn>
                        </p:par>
                        <p:par>
                          <p:cTn id="104" fill="hold">
                            <p:stCondLst>
                              <p:cond delay="9850"/>
                            </p:stCondLst>
                            <p:childTnLst>
                              <p:par>
                                <p:cTn id="105" presetID="10" presetClass="entr" presetSubtype="0" fill="hold" grpId="0" nodeType="afterEffect">
                                  <p:stCondLst>
                                    <p:cond delay="0"/>
                                  </p:stCondLst>
                                  <p:childTnLst>
                                    <p:set>
                                      <p:cBhvr>
                                        <p:cTn id="106" dur="1" fill="hold">
                                          <p:stCondLst>
                                            <p:cond delay="0"/>
                                          </p:stCondLst>
                                        </p:cTn>
                                        <p:tgtEl>
                                          <p:spTgt spid="44">
                                            <p:txEl>
                                              <p:pRg st="0" end="0"/>
                                            </p:txEl>
                                          </p:spTgt>
                                        </p:tgtEl>
                                        <p:attrNameLst>
                                          <p:attrName>style.visibility</p:attrName>
                                        </p:attrNameLst>
                                      </p:cBhvr>
                                      <p:to>
                                        <p:strVal val="visible"/>
                                      </p:to>
                                    </p:set>
                                    <p:animEffect transition="in" filter="fade">
                                      <p:cBhvr>
                                        <p:cTn id="107" dur="500"/>
                                        <p:tgtEl>
                                          <p:spTgt spid="4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1" grpId="1"/>
      <p:bldP spid="32" grpId="0" build="p">
        <p:tmplLst>
          <p:tmpl lvl="1">
            <p:tnLst>
              <p:par>
                <p:cTn presetID="10" presetClass="entr" presetSubtype="0"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Lst>
      </p:bldP>
      <p:bldP spid="34" grpId="0" build="p">
        <p:tmplLst>
          <p:tmpl lvl="1">
            <p:tnLst>
              <p:par>
                <p:cTn presetID="10" presetClass="entr" presetSubtype="0"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Effect transition="in" filter="fade">
                      <p:cBhvr>
                        <p:cTn dur="500"/>
                        <p:tgtEl>
                          <p:spTgt spid="34"/>
                        </p:tgtEl>
                      </p:cBhvr>
                    </p:animEffect>
                  </p:childTnLst>
                </p:cTn>
              </p:par>
            </p:tnLst>
          </p:tmpl>
        </p:tmplLst>
      </p:bldP>
      <p:bldP spid="35" grpId="0" build="p">
        <p:tmplLst>
          <p:tmpl lvl="1">
            <p:tnLst>
              <p:par>
                <p:cTn presetID="10" presetClass="entr" presetSubtype="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childTnLst>
                </p:cTn>
              </p:par>
            </p:tnLst>
          </p:tmpl>
        </p:tmplLst>
      </p:bldP>
      <p:bldP spid="36" grpId="0" build="p">
        <p:tmplLst>
          <p:tmpl lvl="1">
            <p:tnLst>
              <p:par>
                <p:cTn presetID="10" presetClass="entr" presetSubtype="0"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childTnLst>
                </p:cTn>
              </p:par>
            </p:tnLst>
          </p:tmpl>
        </p:tmplLst>
      </p:bldP>
      <p:bldP spid="37" grpId="0" build="p">
        <p:tmplLst>
          <p:tmpl lvl="1">
            <p:tnLst>
              <p:par>
                <p:cTn presetID="10" presetClass="entr" presetSubtype="0"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build="p">
        <p:tmplLst>
          <p:tmpl lvl="1">
            <p:tnLst>
              <p:par>
                <p:cTn presetID="10" presetClass="entr" presetSubtype="0"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Effect transition="in" filter="fade">
                      <p:cBhvr>
                        <p:cTn dur="500"/>
                        <p:tgtEl>
                          <p:spTgt spid="38"/>
                        </p:tgtEl>
                      </p:cBhvr>
                    </p:animEffect>
                  </p:childTnLst>
                </p:cTn>
              </p:par>
            </p:tnLst>
          </p:tmpl>
        </p:tmplLst>
      </p:bldP>
      <p:bldP spid="39" grpId="0" build="p">
        <p:tmplLst>
          <p:tmpl lvl="1">
            <p:tnLst>
              <p:par>
                <p:cTn presetID="10" presetClass="entr" presetSubtype="0"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Effect transition="in" filter="fade">
                      <p:cBhvr>
                        <p:cTn dur="500"/>
                        <p:tgtEl>
                          <p:spTgt spid="39"/>
                        </p:tgtEl>
                      </p:cBhvr>
                    </p:animEffect>
                  </p:childTnLst>
                </p:cTn>
              </p:par>
            </p:tnLst>
          </p:tmpl>
        </p:tmplLst>
      </p:bldP>
      <p:bldP spid="40" grpId="0" build="p">
        <p:tmplLst>
          <p:tmpl lvl="1">
            <p:tnLst>
              <p:par>
                <p:cTn presetID="10" presetClass="entr" presetSubtype="0" fill="hold" nodeType="afterEffect">
                  <p:stCondLst>
                    <p:cond delay="0"/>
                  </p:stCondLst>
                  <p:childTnLst>
                    <p:set>
                      <p:cBhvr>
                        <p:cTn dur="1" fill="hold">
                          <p:stCondLst>
                            <p:cond delay="0"/>
                          </p:stCondLst>
                        </p:cTn>
                        <p:tgtEl>
                          <p:spTgt spid="40"/>
                        </p:tgtEl>
                        <p:attrNameLst>
                          <p:attrName>style.visibility</p:attrName>
                        </p:attrNameLst>
                      </p:cBhvr>
                      <p:to>
                        <p:strVal val="visible"/>
                      </p:to>
                    </p:set>
                    <p:animEffect transition="in" filter="fade">
                      <p:cBhvr>
                        <p:cTn dur="500"/>
                        <p:tgtEl>
                          <p:spTgt spid="40"/>
                        </p:tgtEl>
                      </p:cBhvr>
                    </p:animEffect>
                  </p:childTnLst>
                </p:cTn>
              </p:par>
            </p:tnLst>
          </p:tmpl>
        </p:tmplLst>
      </p:bldP>
      <p:bldP spid="41" grpId="0" build="p">
        <p:tmplLst>
          <p:tmpl lvl="1">
            <p:tnLst>
              <p:par>
                <p:cTn presetID="10" presetClass="entr" presetSubtype="0"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fade">
                      <p:cBhvr>
                        <p:cTn dur="500"/>
                        <p:tgtEl>
                          <p:spTgt spid="41"/>
                        </p:tgtEl>
                      </p:cBhvr>
                    </p:animEffect>
                  </p:childTnLst>
                </p:cTn>
              </p:par>
            </p:tnLst>
          </p:tmpl>
        </p:tmplLst>
      </p:bldP>
      <p:bldP spid="42" grpId="0" build="p">
        <p:tmplLst>
          <p:tmpl lvl="1">
            <p:tnLst>
              <p:par>
                <p:cTn presetID="10" presetClass="entr" presetSubtype="0"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childTnLst>
                </p:cTn>
              </p:par>
            </p:tnLst>
          </p:tmpl>
        </p:tmplLst>
      </p:bldP>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44" grpId="0" build="p">
        <p:tmplLst>
          <p:tmpl lvl="1">
            <p:tnLst>
              <p:par>
                <p:cTn presetID="10" presetClass="entr" presetSubtype="0"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Effect transition="in" filter="fade">
                      <p:cBhvr>
                        <p:cTn dur="500"/>
                        <p:tgtEl>
                          <p:spTgt spid="44"/>
                        </p:tgtEl>
                      </p:cBhvr>
                    </p:animEffect>
                  </p:childTnLst>
                </p:cTn>
              </p:par>
            </p:tnLst>
          </p:tmpl>
        </p:tmplLst>
      </p:b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5"/>
          <p:cNvSpPr>
            <a:spLocks/>
          </p:cNvSpPr>
          <p:nvPr/>
        </p:nvSpPr>
        <p:spPr bwMode="auto">
          <a:xfrm>
            <a:off x="7276948" y="2441024"/>
            <a:ext cx="374764" cy="779979"/>
          </a:xfrm>
          <a:custGeom>
            <a:avLst/>
            <a:gdLst>
              <a:gd name="T0" fmla="*/ 280 w 280"/>
              <a:gd name="T1" fmla="*/ 278 h 862"/>
              <a:gd name="T2" fmla="*/ 280 w 280"/>
              <a:gd name="T3" fmla="*/ 862 h 862"/>
              <a:gd name="T4" fmla="*/ 0 w 280"/>
              <a:gd name="T5" fmla="*/ 582 h 862"/>
              <a:gd name="T6" fmla="*/ 0 w 280"/>
              <a:gd name="T7" fmla="*/ 0 h 862"/>
              <a:gd name="T8" fmla="*/ 3 w 280"/>
              <a:gd name="T9" fmla="*/ 0 h 862"/>
              <a:gd name="T10" fmla="*/ 280 w 280"/>
              <a:gd name="T11" fmla="*/ 278 h 862"/>
            </a:gdLst>
            <a:ahLst/>
            <a:cxnLst>
              <a:cxn ang="0">
                <a:pos x="T0" y="T1"/>
              </a:cxn>
              <a:cxn ang="0">
                <a:pos x="T2" y="T3"/>
              </a:cxn>
              <a:cxn ang="0">
                <a:pos x="T4" y="T5"/>
              </a:cxn>
              <a:cxn ang="0">
                <a:pos x="T6" y="T7"/>
              </a:cxn>
              <a:cxn ang="0">
                <a:pos x="T8" y="T9"/>
              </a:cxn>
              <a:cxn ang="0">
                <a:pos x="T10" y="T11"/>
              </a:cxn>
            </a:cxnLst>
            <a:rect l="0" t="0" r="r" b="b"/>
            <a:pathLst>
              <a:path w="280" h="862">
                <a:moveTo>
                  <a:pt x="280" y="278"/>
                </a:moveTo>
                <a:lnTo>
                  <a:pt x="280" y="862"/>
                </a:lnTo>
                <a:lnTo>
                  <a:pt x="0" y="582"/>
                </a:lnTo>
                <a:lnTo>
                  <a:pt x="0" y="0"/>
                </a:lnTo>
                <a:lnTo>
                  <a:pt x="3" y="0"/>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6" name="Freeform 8"/>
          <p:cNvSpPr>
            <a:spLocks/>
          </p:cNvSpPr>
          <p:nvPr/>
        </p:nvSpPr>
        <p:spPr bwMode="auto">
          <a:xfrm>
            <a:off x="6128563" y="2441024"/>
            <a:ext cx="376103" cy="1016144"/>
          </a:xfrm>
          <a:custGeom>
            <a:avLst/>
            <a:gdLst>
              <a:gd name="T0" fmla="*/ 281 w 281"/>
              <a:gd name="T1" fmla="*/ 278 h 1123"/>
              <a:gd name="T2" fmla="*/ 281 w 281"/>
              <a:gd name="T3" fmla="*/ 1123 h 1123"/>
              <a:gd name="T4" fmla="*/ 0 w 281"/>
              <a:gd name="T5" fmla="*/ 842 h 1123"/>
              <a:gd name="T6" fmla="*/ 0 w 281"/>
              <a:gd name="T7" fmla="*/ 0 h 1123"/>
              <a:gd name="T8" fmla="*/ 279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9" y="278"/>
                </a:lnTo>
                <a:lnTo>
                  <a:pt x="281"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8" name="Freeform 10"/>
          <p:cNvSpPr>
            <a:spLocks/>
          </p:cNvSpPr>
          <p:nvPr/>
        </p:nvSpPr>
        <p:spPr bwMode="auto">
          <a:xfrm>
            <a:off x="4981516" y="2441024"/>
            <a:ext cx="376103" cy="1016144"/>
          </a:xfrm>
          <a:custGeom>
            <a:avLst/>
            <a:gdLst>
              <a:gd name="T0" fmla="*/ 281 w 281"/>
              <a:gd name="T1" fmla="*/ 278 h 1123"/>
              <a:gd name="T2" fmla="*/ 281 w 281"/>
              <a:gd name="T3" fmla="*/ 1123 h 1123"/>
              <a:gd name="T4" fmla="*/ 0 w 281"/>
              <a:gd name="T5" fmla="*/ 842 h 1123"/>
              <a:gd name="T6" fmla="*/ 0 w 281"/>
              <a:gd name="T7" fmla="*/ 0 h 1123"/>
              <a:gd name="T8" fmla="*/ 278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8" y="278"/>
                </a:lnTo>
                <a:lnTo>
                  <a:pt x="281"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10" name="Freeform 12"/>
          <p:cNvSpPr>
            <a:spLocks/>
          </p:cNvSpPr>
          <p:nvPr/>
        </p:nvSpPr>
        <p:spPr bwMode="auto">
          <a:xfrm>
            <a:off x="3834469" y="2441024"/>
            <a:ext cx="374764" cy="1016144"/>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12" name="Freeform 14"/>
          <p:cNvSpPr>
            <a:spLocks/>
          </p:cNvSpPr>
          <p:nvPr/>
        </p:nvSpPr>
        <p:spPr bwMode="auto">
          <a:xfrm>
            <a:off x="2687422" y="2441024"/>
            <a:ext cx="374764" cy="1016144"/>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14" name="Freeform 16"/>
          <p:cNvSpPr>
            <a:spLocks/>
          </p:cNvSpPr>
          <p:nvPr/>
        </p:nvSpPr>
        <p:spPr bwMode="auto">
          <a:xfrm>
            <a:off x="1540375" y="2441024"/>
            <a:ext cx="374764" cy="1016144"/>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15" name="Freeform 17"/>
          <p:cNvSpPr>
            <a:spLocks/>
          </p:cNvSpPr>
          <p:nvPr/>
        </p:nvSpPr>
        <p:spPr bwMode="auto">
          <a:xfrm>
            <a:off x="7651713" y="2572227"/>
            <a:ext cx="825820" cy="768216"/>
          </a:xfrm>
          <a:custGeom>
            <a:avLst/>
            <a:gdLst>
              <a:gd name="T0" fmla="*/ 210 w 617"/>
              <a:gd name="T1" fmla="*/ 849 h 849"/>
              <a:gd name="T2" fmla="*/ 210 w 617"/>
              <a:gd name="T3" fmla="*/ 717 h 849"/>
              <a:gd name="T4" fmla="*/ 0 w 617"/>
              <a:gd name="T5" fmla="*/ 717 h 849"/>
              <a:gd name="T6" fmla="*/ 0 w 617"/>
              <a:gd name="T7" fmla="*/ 133 h 849"/>
              <a:gd name="T8" fmla="*/ 210 w 617"/>
              <a:gd name="T9" fmla="*/ 133 h 849"/>
              <a:gd name="T10" fmla="*/ 210 w 617"/>
              <a:gd name="T11" fmla="*/ 0 h 849"/>
              <a:gd name="T12" fmla="*/ 617 w 617"/>
              <a:gd name="T13" fmla="*/ 424 h 849"/>
              <a:gd name="T14" fmla="*/ 210 w 617"/>
              <a:gd name="T15" fmla="*/ 849 h 8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7" h="849">
                <a:moveTo>
                  <a:pt x="210" y="849"/>
                </a:moveTo>
                <a:lnTo>
                  <a:pt x="210" y="717"/>
                </a:lnTo>
                <a:lnTo>
                  <a:pt x="0" y="717"/>
                </a:lnTo>
                <a:lnTo>
                  <a:pt x="0" y="133"/>
                </a:lnTo>
                <a:lnTo>
                  <a:pt x="210" y="133"/>
                </a:lnTo>
                <a:lnTo>
                  <a:pt x="210" y="0"/>
                </a:lnTo>
                <a:lnTo>
                  <a:pt x="617" y="424"/>
                </a:lnTo>
                <a:lnTo>
                  <a:pt x="210" y="849"/>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grpSp>
        <p:nvGrpSpPr>
          <p:cNvPr id="36" name="组合 35"/>
          <p:cNvGrpSpPr/>
          <p:nvPr/>
        </p:nvGrpSpPr>
        <p:grpSpPr>
          <a:xfrm>
            <a:off x="683568" y="2441024"/>
            <a:ext cx="959665" cy="1012525"/>
            <a:chOff x="882491" y="2261909"/>
            <a:chExt cx="959665" cy="1012525"/>
          </a:xfrm>
        </p:grpSpPr>
        <p:sp>
          <p:nvSpPr>
            <p:cNvPr id="13" name="Freeform 15"/>
            <p:cNvSpPr>
              <a:spLocks/>
            </p:cNvSpPr>
            <p:nvPr/>
          </p:nvSpPr>
          <p:spPr bwMode="auto">
            <a:xfrm>
              <a:off x="967016" y="2261909"/>
              <a:ext cx="772282" cy="1012525"/>
            </a:xfrm>
            <a:custGeom>
              <a:avLst/>
              <a:gdLst>
                <a:gd name="T0" fmla="*/ 577 w 577"/>
                <a:gd name="T1" fmla="*/ 0 h 1119"/>
                <a:gd name="T2" fmla="*/ 577 w 577"/>
                <a:gd name="T3" fmla="*/ 1119 h 1119"/>
                <a:gd name="T4" fmla="*/ 288 w 577"/>
                <a:gd name="T5" fmla="*/ 840 h 1119"/>
                <a:gd name="T6" fmla="*/ 0 w 577"/>
                <a:gd name="T7" fmla="*/ 1118 h 1119"/>
                <a:gd name="T8" fmla="*/ 0 w 577"/>
                <a:gd name="T9" fmla="*/ 0 h 1119"/>
                <a:gd name="T10" fmla="*/ 577 w 577"/>
                <a:gd name="T11" fmla="*/ 0 h 1119"/>
              </a:gdLst>
              <a:ahLst/>
              <a:cxnLst>
                <a:cxn ang="0">
                  <a:pos x="T0" y="T1"/>
                </a:cxn>
                <a:cxn ang="0">
                  <a:pos x="T2" y="T3"/>
                </a:cxn>
                <a:cxn ang="0">
                  <a:pos x="T4" y="T5"/>
                </a:cxn>
                <a:cxn ang="0">
                  <a:pos x="T6" y="T7"/>
                </a:cxn>
                <a:cxn ang="0">
                  <a:pos x="T8" y="T9"/>
                </a:cxn>
                <a:cxn ang="0">
                  <a:pos x="T10" y="T11"/>
                </a:cxn>
              </a:cxnLst>
              <a:rect l="0" t="0" r="r" b="b"/>
              <a:pathLst>
                <a:path w="577" h="1119">
                  <a:moveTo>
                    <a:pt x="577" y="0"/>
                  </a:moveTo>
                  <a:lnTo>
                    <a:pt x="577" y="1119"/>
                  </a:lnTo>
                  <a:lnTo>
                    <a:pt x="288" y="840"/>
                  </a:lnTo>
                  <a:lnTo>
                    <a:pt x="0" y="1118"/>
                  </a:lnTo>
                  <a:lnTo>
                    <a:pt x="0" y="0"/>
                  </a:lnTo>
                  <a:lnTo>
                    <a:pt x="577"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16" name="Text Placeholder 59"/>
            <p:cNvSpPr txBox="1">
              <a:spLocks/>
            </p:cNvSpPr>
            <p:nvPr/>
          </p:nvSpPr>
          <p:spPr>
            <a:xfrm>
              <a:off x="882491" y="2383410"/>
              <a:ext cx="959665" cy="677314"/>
            </a:xfrm>
            <a:prstGeom prst="rect">
              <a:avLst/>
            </a:prstGeom>
          </p:spPr>
          <p:txBody>
            <a:bodyPr anchor="ctr">
              <a:noAutofit/>
            </a:bodyPr>
            <a:lstStyle>
              <a:lvl1pPr marL="0" indent="0" algn="ctr" defTabSz="914400" rtl="0" eaLnBrk="1" latinLnBrk="0" hangingPunct="1">
                <a:spcBef>
                  <a:spcPct val="20000"/>
                </a:spcBef>
                <a:buFont typeface="Arial"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latin typeface="微软雅黑" panose="020B0503020204020204" pitchFamily="34" charset="-122"/>
                  <a:ea typeface="微软雅黑" panose="020B0503020204020204" pitchFamily="34" charset="-122"/>
                </a:rPr>
                <a:t>2018</a:t>
              </a:r>
              <a:endParaRPr lang="en-US" dirty="0">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1830615" y="2441024"/>
            <a:ext cx="959665" cy="1016144"/>
            <a:chOff x="2029538" y="2261909"/>
            <a:chExt cx="959665" cy="1016144"/>
          </a:xfrm>
        </p:grpSpPr>
        <p:sp>
          <p:nvSpPr>
            <p:cNvPr id="11" name="Rectangle 13"/>
            <p:cNvSpPr>
              <a:spLocks noChangeArrowheads="1"/>
            </p:cNvSpPr>
            <p:nvPr/>
          </p:nvSpPr>
          <p:spPr bwMode="auto">
            <a:xfrm>
              <a:off x="2114063" y="2261909"/>
              <a:ext cx="772282" cy="101614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17" name="Text Placeholder 59"/>
            <p:cNvSpPr txBox="1">
              <a:spLocks/>
            </p:cNvSpPr>
            <p:nvPr/>
          </p:nvSpPr>
          <p:spPr>
            <a:xfrm>
              <a:off x="2029538" y="2383410"/>
              <a:ext cx="959665" cy="677314"/>
            </a:xfrm>
            <a:prstGeom prst="rect">
              <a:avLst/>
            </a:prstGeom>
          </p:spPr>
          <p:txBody>
            <a:bodyPr anchor="ctr">
              <a:noAutofit/>
            </a:bodyPr>
            <a:lstStyle>
              <a:lvl1pPr marL="0" indent="0" algn="ctr" defTabSz="914400" rtl="0" eaLnBrk="1" latinLnBrk="0" hangingPunct="1">
                <a:spcBef>
                  <a:spcPct val="20000"/>
                </a:spcBef>
                <a:buFont typeface="Arial"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mtClean="0">
                  <a:latin typeface="微软雅黑" panose="020B0503020204020204" pitchFamily="34" charset="-122"/>
                  <a:ea typeface="微软雅黑" panose="020B0503020204020204" pitchFamily="34" charset="-122"/>
                </a:rPr>
                <a:t>2018</a:t>
              </a:r>
              <a:endParaRPr lang="en-US" dirty="0">
                <a:latin typeface="微软雅黑" panose="020B0503020204020204" pitchFamily="34" charset="-122"/>
                <a:ea typeface="微软雅黑" panose="020B0503020204020204" pitchFamily="34" charset="-122"/>
              </a:endParaRPr>
            </a:p>
          </p:txBody>
        </p:sp>
      </p:grpSp>
      <p:grpSp>
        <p:nvGrpSpPr>
          <p:cNvPr id="38" name="组合 37"/>
          <p:cNvGrpSpPr/>
          <p:nvPr/>
        </p:nvGrpSpPr>
        <p:grpSpPr>
          <a:xfrm>
            <a:off x="2977662" y="2441024"/>
            <a:ext cx="959665" cy="1016144"/>
            <a:chOff x="3176585" y="2261909"/>
            <a:chExt cx="959665" cy="1016144"/>
          </a:xfrm>
        </p:grpSpPr>
        <p:sp>
          <p:nvSpPr>
            <p:cNvPr id="9" name="Rectangle 11"/>
            <p:cNvSpPr>
              <a:spLocks noChangeArrowheads="1"/>
            </p:cNvSpPr>
            <p:nvPr/>
          </p:nvSpPr>
          <p:spPr bwMode="auto">
            <a:xfrm>
              <a:off x="3261110" y="2261909"/>
              <a:ext cx="772282" cy="101614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18" name="Text Placeholder 59"/>
            <p:cNvSpPr txBox="1">
              <a:spLocks/>
            </p:cNvSpPr>
            <p:nvPr/>
          </p:nvSpPr>
          <p:spPr>
            <a:xfrm>
              <a:off x="3176585" y="2383410"/>
              <a:ext cx="959665" cy="677314"/>
            </a:xfrm>
            <a:prstGeom prst="rect">
              <a:avLst/>
            </a:prstGeom>
          </p:spPr>
          <p:txBody>
            <a:bodyPr anchor="ctr">
              <a:noAutofit/>
            </a:bodyPr>
            <a:lstStyle>
              <a:lvl1pPr marL="0" indent="0" algn="ctr" defTabSz="914400" rtl="0" eaLnBrk="1" latinLnBrk="0" hangingPunct="1">
                <a:spcBef>
                  <a:spcPct val="20000"/>
                </a:spcBef>
                <a:buFont typeface="Arial"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latin typeface="微软雅黑" panose="020B0503020204020204" pitchFamily="34" charset="-122"/>
                  <a:ea typeface="微软雅黑" panose="020B0503020204020204" pitchFamily="34" charset="-122"/>
                </a:rPr>
                <a:t>2018</a:t>
              </a:r>
              <a:endParaRPr lang="en-US" dirty="0">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4124709" y="2441024"/>
            <a:ext cx="959665" cy="1016144"/>
            <a:chOff x="4323632" y="2261909"/>
            <a:chExt cx="959665" cy="1016144"/>
          </a:xfrm>
        </p:grpSpPr>
        <p:sp>
          <p:nvSpPr>
            <p:cNvPr id="7" name="Rectangle 9"/>
            <p:cNvSpPr>
              <a:spLocks noChangeArrowheads="1"/>
            </p:cNvSpPr>
            <p:nvPr/>
          </p:nvSpPr>
          <p:spPr bwMode="auto">
            <a:xfrm>
              <a:off x="4408157" y="2261909"/>
              <a:ext cx="772282" cy="101614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19" name="Text Placeholder 59"/>
            <p:cNvSpPr txBox="1">
              <a:spLocks/>
            </p:cNvSpPr>
            <p:nvPr/>
          </p:nvSpPr>
          <p:spPr>
            <a:xfrm>
              <a:off x="4323632" y="2383410"/>
              <a:ext cx="959665" cy="677314"/>
            </a:xfrm>
            <a:prstGeom prst="rect">
              <a:avLst/>
            </a:prstGeom>
          </p:spPr>
          <p:txBody>
            <a:bodyPr anchor="ctr">
              <a:noAutofit/>
            </a:bodyPr>
            <a:lstStyle>
              <a:lvl1pPr marL="0" indent="0" algn="ctr" defTabSz="914400" rtl="0" eaLnBrk="1" latinLnBrk="0" hangingPunct="1">
                <a:spcBef>
                  <a:spcPct val="20000"/>
                </a:spcBef>
                <a:buFont typeface="Arial" pitchFamily="34" charset="0"/>
                <a:buNone/>
                <a:defRPr sz="2000" b="0" kern="1200">
                  <a:solidFill>
                    <a:schemeClr val="accent5"/>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solidFill>
                    <a:schemeClr val="bg1"/>
                  </a:solidFill>
                  <a:latin typeface="微软雅黑" panose="020B0503020204020204" pitchFamily="34" charset="-122"/>
                  <a:ea typeface="微软雅黑" panose="020B0503020204020204" pitchFamily="34" charset="-122"/>
                </a:rPr>
                <a:t>2018</a:t>
              </a:r>
              <a:endParaRPr lang="en-US" dirty="0">
                <a:solidFill>
                  <a:schemeClr val="bg1"/>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5269234" y="2441024"/>
            <a:ext cx="959665" cy="1016144"/>
            <a:chOff x="5468157" y="2261909"/>
            <a:chExt cx="959665" cy="1016144"/>
          </a:xfrm>
        </p:grpSpPr>
        <p:sp>
          <p:nvSpPr>
            <p:cNvPr id="5" name="Rectangle 7"/>
            <p:cNvSpPr>
              <a:spLocks noChangeArrowheads="1"/>
            </p:cNvSpPr>
            <p:nvPr/>
          </p:nvSpPr>
          <p:spPr bwMode="auto">
            <a:xfrm>
              <a:off x="5556542" y="2261909"/>
              <a:ext cx="770944" cy="101614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20" name="Text Placeholder 59"/>
            <p:cNvSpPr txBox="1">
              <a:spLocks/>
            </p:cNvSpPr>
            <p:nvPr/>
          </p:nvSpPr>
          <p:spPr>
            <a:xfrm>
              <a:off x="5468157" y="2383410"/>
              <a:ext cx="959665" cy="677314"/>
            </a:xfrm>
            <a:prstGeom prst="rect">
              <a:avLst/>
            </a:prstGeom>
          </p:spPr>
          <p:txBody>
            <a:bodyPr anchor="ctr">
              <a:noAutofit/>
            </a:bodyPr>
            <a:lstStyle>
              <a:lvl1pPr marL="0" indent="0" algn="ctr" defTabSz="914400" rtl="0" eaLnBrk="1" latinLnBrk="0" hangingPunct="1">
                <a:spcBef>
                  <a:spcPct val="20000"/>
                </a:spcBef>
                <a:buFont typeface="Arial"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mtClean="0">
                  <a:latin typeface="微软雅黑" panose="020B0503020204020204" pitchFamily="34" charset="-122"/>
                  <a:ea typeface="微软雅黑" panose="020B0503020204020204" pitchFamily="34" charset="-122"/>
                </a:rPr>
                <a:t>2019</a:t>
              </a:r>
              <a:endParaRPr lang="en-US" dirty="0">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6420141" y="2441024"/>
            <a:ext cx="959665" cy="1016144"/>
            <a:chOff x="6619064" y="2261909"/>
            <a:chExt cx="959665" cy="1016144"/>
          </a:xfrm>
        </p:grpSpPr>
        <p:sp>
          <p:nvSpPr>
            <p:cNvPr id="4" name="Rectangle 6"/>
            <p:cNvSpPr>
              <a:spLocks noChangeArrowheads="1"/>
            </p:cNvSpPr>
            <p:nvPr/>
          </p:nvSpPr>
          <p:spPr bwMode="auto">
            <a:xfrm>
              <a:off x="6703589" y="2261909"/>
              <a:ext cx="772282" cy="101614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21" name="Text Placeholder 59"/>
            <p:cNvSpPr txBox="1">
              <a:spLocks/>
            </p:cNvSpPr>
            <p:nvPr/>
          </p:nvSpPr>
          <p:spPr>
            <a:xfrm>
              <a:off x="6619064" y="2383410"/>
              <a:ext cx="959665" cy="677314"/>
            </a:xfrm>
            <a:prstGeom prst="rect">
              <a:avLst/>
            </a:prstGeom>
          </p:spPr>
          <p:txBody>
            <a:bodyPr anchor="ctr">
              <a:noAutofit/>
            </a:bodyPr>
            <a:lstStyle>
              <a:lvl1pPr marL="0" indent="0" algn="ctr" defTabSz="914400" rtl="0" eaLnBrk="1" latinLnBrk="0" hangingPunct="1">
                <a:spcBef>
                  <a:spcPct val="20000"/>
                </a:spcBef>
                <a:buFont typeface="Arial"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mtClean="0">
                  <a:latin typeface="微软雅黑" panose="020B0503020204020204" pitchFamily="34" charset="-122"/>
                  <a:ea typeface="微软雅黑" panose="020B0503020204020204" pitchFamily="34" charset="-122"/>
                </a:rPr>
                <a:t>2020</a:t>
              </a:r>
              <a:endParaRPr lang="en-US" dirty="0">
                <a:latin typeface="微软雅黑" panose="020B0503020204020204" pitchFamily="34" charset="-122"/>
                <a:ea typeface="微软雅黑" panose="020B0503020204020204" pitchFamily="34" charset="-122"/>
              </a:endParaRPr>
            </a:p>
          </p:txBody>
        </p:sp>
      </p:grpSp>
      <p:sp>
        <p:nvSpPr>
          <p:cNvPr id="22" name="Text Placeholder 59"/>
          <p:cNvSpPr txBox="1">
            <a:spLocks/>
          </p:cNvSpPr>
          <p:nvPr/>
        </p:nvSpPr>
        <p:spPr>
          <a:xfrm>
            <a:off x="1915139" y="3707976"/>
            <a:ext cx="1919329" cy="936104"/>
          </a:xfrm>
          <a:prstGeom prst="rect">
            <a:avLst/>
          </a:prstGeom>
        </p:spPr>
        <p:txBody>
          <a:bodyPr anchor="t">
            <a:noAutofit/>
          </a:bodyPr>
          <a:lstStyle>
            <a:lvl1pPr marL="0" indent="0" algn="l" defTabSz="914400" rtl="0" eaLnBrk="1" latinLnBrk="0" hangingPunct="1">
              <a:spcBef>
                <a:spcPct val="20000"/>
              </a:spcBef>
              <a:buFont typeface="Arial"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itchFamily="34" charset="-122"/>
                <a:ea typeface="微软雅黑" pitchFamily="34" charset="-122"/>
                <a:sym typeface="微软雅黑" pitchFamily="34" charset="-122"/>
              </a:rPr>
              <a:t>添加标题内容</a:t>
            </a:r>
          </a:p>
          <a:p>
            <a:r>
              <a:rPr lang="zh-CN" altLang="en-US" sz="1000" dirty="0" smtClean="0">
                <a:solidFill>
                  <a:schemeClr val="tx1">
                    <a:lumMod val="75000"/>
                    <a:lumOff val="25000"/>
                  </a:schemeClr>
                </a:solidFill>
                <a:latin typeface="微软雅黑" pitchFamily="34" charset="-122"/>
                <a:ea typeface="微软雅黑" pitchFamily="34" charset="-122"/>
              </a:rPr>
              <a:t>详</a:t>
            </a:r>
            <a:r>
              <a:rPr lang="zh-CN" altLang="en-US" sz="1000" dirty="0">
                <a:solidFill>
                  <a:schemeClr val="tx1">
                    <a:lumMod val="75000"/>
                    <a:lumOff val="25000"/>
                  </a:schemeClr>
                </a:solidFill>
                <a:latin typeface="微软雅黑" pitchFamily="34" charset="-122"/>
                <a:ea typeface="微软雅黑" pitchFamily="34" charset="-122"/>
              </a:rPr>
              <a:t>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sz="1000" dirty="0"/>
          </a:p>
        </p:txBody>
      </p:sp>
      <p:cxnSp>
        <p:nvCxnSpPr>
          <p:cNvPr id="23" name="Straight Connector 54"/>
          <p:cNvCxnSpPr/>
          <p:nvPr/>
        </p:nvCxnSpPr>
        <p:spPr>
          <a:xfrm>
            <a:off x="1915140" y="34518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4" name="Text Placeholder 59"/>
          <p:cNvSpPr txBox="1">
            <a:spLocks/>
          </p:cNvSpPr>
          <p:nvPr/>
        </p:nvSpPr>
        <p:spPr>
          <a:xfrm>
            <a:off x="4208665" y="3707976"/>
            <a:ext cx="1919329" cy="936104"/>
          </a:xfrm>
          <a:prstGeom prst="rect">
            <a:avLst/>
          </a:prstGeom>
        </p:spPr>
        <p:txBody>
          <a:bodyPr anchor="t">
            <a:noAutofit/>
          </a:bodyPr>
          <a:lstStyle>
            <a:lvl1pPr marL="0" indent="0" algn="l" defTabSz="914400" rtl="0" eaLnBrk="1" latinLnBrk="0" hangingPunct="1">
              <a:spcBef>
                <a:spcPct val="20000"/>
              </a:spcBef>
              <a:buFont typeface="Arial"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itchFamily="34" charset="-122"/>
                <a:ea typeface="微软雅黑" pitchFamily="34" charset="-122"/>
                <a:sym typeface="微软雅黑" pitchFamily="34" charset="-122"/>
              </a:rPr>
              <a:t>添加标题内容</a:t>
            </a:r>
          </a:p>
          <a:p>
            <a:r>
              <a:rPr lang="zh-CN" altLang="en-US" sz="1000" dirty="0" smtClean="0">
                <a:solidFill>
                  <a:schemeClr val="tx1">
                    <a:lumMod val="75000"/>
                    <a:lumOff val="25000"/>
                  </a:schemeClr>
                </a:solidFill>
                <a:latin typeface="微软雅黑" pitchFamily="34" charset="-122"/>
                <a:ea typeface="微软雅黑" pitchFamily="34" charset="-122"/>
              </a:rPr>
              <a:t>详</a:t>
            </a:r>
            <a:r>
              <a:rPr lang="zh-CN" altLang="en-US" sz="1000" dirty="0">
                <a:solidFill>
                  <a:schemeClr val="tx1">
                    <a:lumMod val="75000"/>
                    <a:lumOff val="25000"/>
                  </a:schemeClr>
                </a:solidFill>
                <a:latin typeface="微软雅黑" pitchFamily="34" charset="-122"/>
                <a:ea typeface="微软雅黑" pitchFamily="34" charset="-122"/>
              </a:rPr>
              <a:t>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sz="1000" dirty="0"/>
          </a:p>
        </p:txBody>
      </p:sp>
      <p:cxnSp>
        <p:nvCxnSpPr>
          <p:cNvPr id="25" name="Straight Connector 56"/>
          <p:cNvCxnSpPr/>
          <p:nvPr/>
        </p:nvCxnSpPr>
        <p:spPr>
          <a:xfrm>
            <a:off x="4208666" y="34518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6" name="Text Placeholder 59"/>
          <p:cNvSpPr txBox="1">
            <a:spLocks/>
          </p:cNvSpPr>
          <p:nvPr/>
        </p:nvSpPr>
        <p:spPr>
          <a:xfrm>
            <a:off x="6504665" y="3707976"/>
            <a:ext cx="1919329" cy="936104"/>
          </a:xfrm>
          <a:prstGeom prst="rect">
            <a:avLst/>
          </a:prstGeom>
        </p:spPr>
        <p:txBody>
          <a:bodyPr anchor="t">
            <a:noAutofit/>
          </a:bodyPr>
          <a:lstStyle>
            <a:lvl1pPr marL="0" indent="0" algn="l" defTabSz="914400" rtl="0" eaLnBrk="1" latinLnBrk="0" hangingPunct="1">
              <a:spcBef>
                <a:spcPct val="20000"/>
              </a:spcBef>
              <a:buFont typeface="Arial"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itchFamily="34" charset="-122"/>
                <a:ea typeface="微软雅黑" pitchFamily="34" charset="-122"/>
                <a:sym typeface="微软雅黑" pitchFamily="34" charset="-122"/>
              </a:rPr>
              <a:t>添加标题内容</a:t>
            </a:r>
          </a:p>
          <a:p>
            <a:r>
              <a:rPr lang="zh-CN" altLang="en-US" sz="1000" dirty="0" smtClean="0">
                <a:solidFill>
                  <a:schemeClr val="tx1">
                    <a:lumMod val="75000"/>
                    <a:lumOff val="25000"/>
                  </a:schemeClr>
                </a:solidFill>
                <a:latin typeface="微软雅黑" pitchFamily="34" charset="-122"/>
                <a:ea typeface="微软雅黑" pitchFamily="34" charset="-122"/>
              </a:rPr>
              <a:t>详</a:t>
            </a:r>
            <a:r>
              <a:rPr lang="zh-CN" altLang="en-US" sz="1000" dirty="0">
                <a:solidFill>
                  <a:schemeClr val="tx1">
                    <a:lumMod val="75000"/>
                    <a:lumOff val="25000"/>
                  </a:schemeClr>
                </a:solidFill>
                <a:latin typeface="微软雅黑" pitchFamily="34" charset="-122"/>
                <a:ea typeface="微软雅黑" pitchFamily="34" charset="-122"/>
              </a:rPr>
              <a:t>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sz="1000" dirty="0"/>
          </a:p>
        </p:txBody>
      </p:sp>
      <p:cxnSp>
        <p:nvCxnSpPr>
          <p:cNvPr id="27" name="Straight Connector 58"/>
          <p:cNvCxnSpPr/>
          <p:nvPr/>
        </p:nvCxnSpPr>
        <p:spPr>
          <a:xfrm>
            <a:off x="6504666" y="34518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8" name="Text Placeholder 59"/>
          <p:cNvSpPr txBox="1">
            <a:spLocks/>
          </p:cNvSpPr>
          <p:nvPr/>
        </p:nvSpPr>
        <p:spPr>
          <a:xfrm>
            <a:off x="768092" y="1275606"/>
            <a:ext cx="1919329" cy="936104"/>
          </a:xfrm>
          <a:prstGeom prst="rect">
            <a:avLst/>
          </a:prstGeom>
        </p:spPr>
        <p:txBody>
          <a:bodyPr anchor="t">
            <a:noAutofit/>
          </a:bodyPr>
          <a:lstStyle>
            <a:lvl1pPr marL="0" indent="0" algn="l" defTabSz="914400" rtl="0" eaLnBrk="1" latinLnBrk="0" hangingPunct="1">
              <a:spcBef>
                <a:spcPct val="20000"/>
              </a:spcBef>
              <a:buFont typeface="Arial"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itchFamily="34" charset="-122"/>
                <a:ea typeface="微软雅黑" pitchFamily="34" charset="-122"/>
                <a:sym typeface="微软雅黑" pitchFamily="34" charset="-122"/>
              </a:rPr>
              <a:t>添加标题内容</a:t>
            </a:r>
          </a:p>
          <a:p>
            <a:r>
              <a:rPr lang="zh-CN" altLang="en-US" sz="1000" dirty="0" smtClean="0">
                <a:solidFill>
                  <a:schemeClr val="tx1">
                    <a:lumMod val="75000"/>
                    <a:lumOff val="25000"/>
                  </a:schemeClr>
                </a:solidFill>
                <a:latin typeface="微软雅黑" pitchFamily="34" charset="-122"/>
                <a:ea typeface="微软雅黑" pitchFamily="34" charset="-122"/>
              </a:rPr>
              <a:t>详</a:t>
            </a:r>
            <a:r>
              <a:rPr lang="zh-CN" altLang="en-US" sz="1000" dirty="0">
                <a:solidFill>
                  <a:schemeClr val="tx1">
                    <a:lumMod val="75000"/>
                    <a:lumOff val="25000"/>
                  </a:schemeClr>
                </a:solidFill>
                <a:latin typeface="微软雅黑" pitchFamily="34" charset="-122"/>
                <a:ea typeface="微软雅黑" pitchFamily="34" charset="-122"/>
              </a:rPr>
              <a:t>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sz="1000" dirty="0"/>
          </a:p>
        </p:txBody>
      </p:sp>
      <p:sp>
        <p:nvSpPr>
          <p:cNvPr id="29" name="Text Placeholder 59"/>
          <p:cNvSpPr txBox="1">
            <a:spLocks/>
          </p:cNvSpPr>
          <p:nvPr/>
        </p:nvSpPr>
        <p:spPr>
          <a:xfrm>
            <a:off x="3061618" y="1275606"/>
            <a:ext cx="1919329" cy="936104"/>
          </a:xfrm>
          <a:prstGeom prst="rect">
            <a:avLst/>
          </a:prstGeom>
        </p:spPr>
        <p:txBody>
          <a:bodyPr anchor="t">
            <a:noAutofit/>
          </a:bodyPr>
          <a:lstStyle>
            <a:lvl1pPr marL="0" indent="0" algn="l" defTabSz="914400" rtl="0" eaLnBrk="1" latinLnBrk="0" hangingPunct="1">
              <a:spcBef>
                <a:spcPct val="20000"/>
              </a:spcBef>
              <a:buFont typeface="Arial"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itchFamily="34" charset="-122"/>
                <a:ea typeface="微软雅黑" pitchFamily="34" charset="-122"/>
                <a:sym typeface="微软雅黑" pitchFamily="34" charset="-122"/>
              </a:rPr>
              <a:t>添加标题内容</a:t>
            </a:r>
          </a:p>
          <a:p>
            <a:r>
              <a:rPr lang="zh-CN" altLang="en-US" sz="1000" dirty="0" smtClean="0">
                <a:solidFill>
                  <a:schemeClr val="tx1">
                    <a:lumMod val="75000"/>
                    <a:lumOff val="25000"/>
                  </a:schemeClr>
                </a:solidFill>
                <a:latin typeface="微软雅黑" pitchFamily="34" charset="-122"/>
                <a:ea typeface="微软雅黑" pitchFamily="34" charset="-122"/>
              </a:rPr>
              <a:t>详</a:t>
            </a:r>
            <a:r>
              <a:rPr lang="zh-CN" altLang="en-US" sz="1000" dirty="0">
                <a:solidFill>
                  <a:schemeClr val="tx1">
                    <a:lumMod val="75000"/>
                    <a:lumOff val="25000"/>
                  </a:schemeClr>
                </a:solidFill>
                <a:latin typeface="微软雅黑" pitchFamily="34" charset="-122"/>
                <a:ea typeface="微软雅黑" pitchFamily="34" charset="-122"/>
              </a:rPr>
              <a:t>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sz="1000" dirty="0"/>
          </a:p>
        </p:txBody>
      </p:sp>
      <p:sp>
        <p:nvSpPr>
          <p:cNvPr id="30" name="Text Placeholder 59"/>
          <p:cNvSpPr txBox="1">
            <a:spLocks/>
          </p:cNvSpPr>
          <p:nvPr/>
        </p:nvSpPr>
        <p:spPr>
          <a:xfrm>
            <a:off x="5357618" y="1275606"/>
            <a:ext cx="1919329" cy="936104"/>
          </a:xfrm>
          <a:prstGeom prst="rect">
            <a:avLst/>
          </a:prstGeom>
        </p:spPr>
        <p:txBody>
          <a:bodyPr anchor="t">
            <a:noAutofit/>
          </a:bodyPr>
          <a:lstStyle>
            <a:lvl1pPr marL="0" indent="0" algn="l" defTabSz="914400" rtl="0" eaLnBrk="1" latinLnBrk="0" hangingPunct="1">
              <a:spcBef>
                <a:spcPct val="20000"/>
              </a:spcBef>
              <a:buFont typeface="Arial"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itchFamily="34" charset="-122"/>
                <a:ea typeface="微软雅黑" pitchFamily="34" charset="-122"/>
                <a:sym typeface="微软雅黑" pitchFamily="34" charset="-122"/>
              </a:rPr>
              <a:t>添加标题内容</a:t>
            </a:r>
          </a:p>
          <a:p>
            <a:r>
              <a:rPr lang="zh-CN" altLang="en-US" sz="1000" dirty="0" smtClean="0">
                <a:solidFill>
                  <a:schemeClr val="tx1">
                    <a:lumMod val="75000"/>
                    <a:lumOff val="25000"/>
                  </a:schemeClr>
                </a:solidFill>
                <a:latin typeface="微软雅黑" pitchFamily="34" charset="-122"/>
                <a:ea typeface="微软雅黑" pitchFamily="34" charset="-122"/>
              </a:rPr>
              <a:t>详</a:t>
            </a:r>
            <a:r>
              <a:rPr lang="zh-CN" altLang="en-US" sz="1000" dirty="0">
                <a:solidFill>
                  <a:schemeClr val="tx1">
                    <a:lumMod val="75000"/>
                    <a:lumOff val="25000"/>
                  </a:schemeClr>
                </a:solidFill>
                <a:latin typeface="微软雅黑" pitchFamily="34" charset="-122"/>
                <a:ea typeface="微软雅黑" pitchFamily="34" charset="-122"/>
              </a:rPr>
              <a:t>写内容</a:t>
            </a:r>
            <a:r>
              <a:rPr lang="en-US" altLang="zh-CN" sz="1000" dirty="0">
                <a:solidFill>
                  <a:schemeClr val="tx1">
                    <a:lumMod val="75000"/>
                    <a:lumOff val="25000"/>
                  </a:schemeClr>
                </a:solidFill>
                <a:latin typeface="微软雅黑" pitchFamily="34" charset="-122"/>
                <a:ea typeface="微软雅黑" pitchFamily="34" charset="-122"/>
              </a:rPr>
              <a:t>……</a:t>
            </a:r>
            <a:r>
              <a:rPr lang="zh-CN" altLang="en-US" sz="10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sz="1000" dirty="0"/>
          </a:p>
        </p:txBody>
      </p:sp>
      <p:cxnSp>
        <p:nvCxnSpPr>
          <p:cNvPr id="31" name="Straight Connector 62"/>
          <p:cNvCxnSpPr/>
          <p:nvPr/>
        </p:nvCxnSpPr>
        <p:spPr>
          <a:xfrm>
            <a:off x="776001" y="13476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63"/>
          <p:cNvCxnSpPr/>
          <p:nvPr/>
        </p:nvCxnSpPr>
        <p:spPr>
          <a:xfrm>
            <a:off x="3069201" y="13476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64"/>
          <p:cNvCxnSpPr/>
          <p:nvPr/>
        </p:nvCxnSpPr>
        <p:spPr>
          <a:xfrm>
            <a:off x="5360925" y="13476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5"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7159355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5"/>
                                        </p:tgtEl>
                                        <p:attrNameLst>
                                          <p:attrName>ppt_y</p:attrName>
                                        </p:attrNameLst>
                                      </p:cBhvr>
                                      <p:tavLst>
                                        <p:tav tm="0">
                                          <p:val>
                                            <p:strVal val="#ppt_y"/>
                                          </p:val>
                                        </p:tav>
                                        <p:tav tm="100000">
                                          <p:val>
                                            <p:strVal val="#ppt_y"/>
                                          </p:val>
                                        </p:tav>
                                      </p:tavLst>
                                    </p:anim>
                                    <p:anim calcmode="lin" valueType="num">
                                      <p:cBhvr>
                                        <p:cTn id="9"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5"/>
                                        </p:tgtEl>
                                      </p:cBhvr>
                                    </p:animEffect>
                                  </p:childTnLst>
                                </p:cTn>
                              </p:par>
                            </p:childTnLst>
                          </p:cTn>
                        </p:par>
                        <p:par>
                          <p:cTn id="12" fill="hold">
                            <p:stCondLst>
                              <p:cond delay="850"/>
                            </p:stCondLst>
                            <p:childTnLst>
                              <p:par>
                                <p:cTn id="13" presetID="22" presetClass="entr" presetSubtype="4" fill="hold"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down)">
                                      <p:cBhvr>
                                        <p:cTn id="15" dur="300"/>
                                        <p:tgtEl>
                                          <p:spTgt spid="36"/>
                                        </p:tgtEl>
                                      </p:cBhvr>
                                    </p:animEffect>
                                  </p:childTnLst>
                                </p:cTn>
                              </p:par>
                            </p:childTnLst>
                          </p:cTn>
                        </p:par>
                        <p:par>
                          <p:cTn id="16" fill="hold">
                            <p:stCondLst>
                              <p:cond delay="1150"/>
                            </p:stCondLst>
                            <p:childTnLst>
                              <p:par>
                                <p:cTn id="17" presetID="22" presetClass="entr" presetSubtype="8"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300"/>
                                        <p:tgtEl>
                                          <p:spTgt spid="14"/>
                                        </p:tgtEl>
                                      </p:cBhvr>
                                    </p:animEffect>
                                  </p:childTnLst>
                                </p:cTn>
                              </p:par>
                            </p:childTnLst>
                          </p:cTn>
                        </p:par>
                        <p:par>
                          <p:cTn id="20" fill="hold">
                            <p:stCondLst>
                              <p:cond delay="1450"/>
                            </p:stCondLst>
                            <p:childTnLst>
                              <p:par>
                                <p:cTn id="21" presetID="22" presetClass="entr" presetSubtype="4" fill="hold" nodeType="after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wipe(down)">
                                      <p:cBhvr>
                                        <p:cTn id="23" dur="300"/>
                                        <p:tgtEl>
                                          <p:spTgt spid="37"/>
                                        </p:tgtEl>
                                      </p:cBhvr>
                                    </p:animEffect>
                                  </p:childTnLst>
                                </p:cTn>
                              </p:par>
                            </p:childTnLst>
                          </p:cTn>
                        </p:par>
                        <p:par>
                          <p:cTn id="24" fill="hold">
                            <p:stCondLst>
                              <p:cond delay="1750"/>
                            </p:stCondLst>
                            <p:childTnLst>
                              <p:par>
                                <p:cTn id="25" presetID="22" presetClass="entr" presetSubtype="8"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300"/>
                                        <p:tgtEl>
                                          <p:spTgt spid="12"/>
                                        </p:tgtEl>
                                      </p:cBhvr>
                                    </p:animEffect>
                                  </p:childTnLst>
                                </p:cTn>
                              </p:par>
                            </p:childTnLst>
                          </p:cTn>
                        </p:par>
                        <p:par>
                          <p:cTn id="28" fill="hold">
                            <p:stCondLst>
                              <p:cond delay="2050"/>
                            </p:stCondLst>
                            <p:childTnLst>
                              <p:par>
                                <p:cTn id="29" presetID="22" presetClass="entr" presetSubtype="4" fill="hold"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down)">
                                      <p:cBhvr>
                                        <p:cTn id="31" dur="300"/>
                                        <p:tgtEl>
                                          <p:spTgt spid="38"/>
                                        </p:tgtEl>
                                      </p:cBhvr>
                                    </p:animEffect>
                                  </p:childTnLst>
                                </p:cTn>
                              </p:par>
                            </p:childTnLst>
                          </p:cTn>
                        </p:par>
                        <p:par>
                          <p:cTn id="32" fill="hold">
                            <p:stCondLst>
                              <p:cond delay="2350"/>
                            </p:stCondLst>
                            <p:childTnLst>
                              <p:par>
                                <p:cTn id="33" presetID="22" presetClass="entr" presetSubtype="8"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left)">
                                      <p:cBhvr>
                                        <p:cTn id="35" dur="300"/>
                                        <p:tgtEl>
                                          <p:spTgt spid="10"/>
                                        </p:tgtEl>
                                      </p:cBhvr>
                                    </p:animEffect>
                                  </p:childTnLst>
                                </p:cTn>
                              </p:par>
                            </p:childTnLst>
                          </p:cTn>
                        </p:par>
                        <p:par>
                          <p:cTn id="36" fill="hold">
                            <p:stCondLst>
                              <p:cond delay="2650"/>
                            </p:stCondLst>
                            <p:childTnLst>
                              <p:par>
                                <p:cTn id="37" presetID="22" presetClass="entr" presetSubtype="4" fill="hold"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down)">
                                      <p:cBhvr>
                                        <p:cTn id="39" dur="300"/>
                                        <p:tgtEl>
                                          <p:spTgt spid="39"/>
                                        </p:tgtEl>
                                      </p:cBhvr>
                                    </p:animEffect>
                                  </p:childTnLst>
                                </p:cTn>
                              </p:par>
                            </p:childTnLst>
                          </p:cTn>
                        </p:par>
                        <p:par>
                          <p:cTn id="40" fill="hold">
                            <p:stCondLst>
                              <p:cond delay="2950"/>
                            </p:stCondLst>
                            <p:childTnLst>
                              <p:par>
                                <p:cTn id="41" presetID="22" presetClass="entr" presetSubtype="8"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left)">
                                      <p:cBhvr>
                                        <p:cTn id="43" dur="300"/>
                                        <p:tgtEl>
                                          <p:spTgt spid="8"/>
                                        </p:tgtEl>
                                      </p:cBhvr>
                                    </p:animEffect>
                                  </p:childTnLst>
                                </p:cTn>
                              </p:par>
                            </p:childTnLst>
                          </p:cTn>
                        </p:par>
                        <p:par>
                          <p:cTn id="44" fill="hold">
                            <p:stCondLst>
                              <p:cond delay="3250"/>
                            </p:stCondLst>
                            <p:childTnLst>
                              <p:par>
                                <p:cTn id="45" presetID="22" presetClass="entr" presetSubtype="4" fill="hold" nodeType="after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wipe(down)">
                                      <p:cBhvr>
                                        <p:cTn id="47" dur="300"/>
                                        <p:tgtEl>
                                          <p:spTgt spid="40"/>
                                        </p:tgtEl>
                                      </p:cBhvr>
                                    </p:animEffect>
                                  </p:childTnLst>
                                </p:cTn>
                              </p:par>
                            </p:childTnLst>
                          </p:cTn>
                        </p:par>
                        <p:par>
                          <p:cTn id="48" fill="hold">
                            <p:stCondLst>
                              <p:cond delay="3550"/>
                            </p:stCondLst>
                            <p:childTnLst>
                              <p:par>
                                <p:cTn id="49" presetID="22" presetClass="entr" presetSubtype="8" fill="hold" grpId="0" nodeType="after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wipe(left)">
                                      <p:cBhvr>
                                        <p:cTn id="51" dur="300"/>
                                        <p:tgtEl>
                                          <p:spTgt spid="6"/>
                                        </p:tgtEl>
                                      </p:cBhvr>
                                    </p:animEffect>
                                  </p:childTnLst>
                                </p:cTn>
                              </p:par>
                            </p:childTnLst>
                          </p:cTn>
                        </p:par>
                        <p:par>
                          <p:cTn id="52" fill="hold">
                            <p:stCondLst>
                              <p:cond delay="3850"/>
                            </p:stCondLst>
                            <p:childTnLst>
                              <p:par>
                                <p:cTn id="53" presetID="22" presetClass="entr" presetSubtype="4" fill="hold" nodeType="afterEffect">
                                  <p:stCondLst>
                                    <p:cond delay="0"/>
                                  </p:stCondLst>
                                  <p:childTnLst>
                                    <p:set>
                                      <p:cBhvr>
                                        <p:cTn id="54" dur="1" fill="hold">
                                          <p:stCondLst>
                                            <p:cond delay="0"/>
                                          </p:stCondLst>
                                        </p:cTn>
                                        <p:tgtEl>
                                          <p:spTgt spid="41"/>
                                        </p:tgtEl>
                                        <p:attrNameLst>
                                          <p:attrName>style.visibility</p:attrName>
                                        </p:attrNameLst>
                                      </p:cBhvr>
                                      <p:to>
                                        <p:strVal val="visible"/>
                                      </p:to>
                                    </p:set>
                                    <p:animEffect transition="in" filter="wipe(down)">
                                      <p:cBhvr>
                                        <p:cTn id="55" dur="300"/>
                                        <p:tgtEl>
                                          <p:spTgt spid="41"/>
                                        </p:tgtEl>
                                      </p:cBhvr>
                                    </p:animEffect>
                                  </p:childTnLst>
                                </p:cTn>
                              </p:par>
                            </p:childTnLst>
                          </p:cTn>
                        </p:par>
                        <p:par>
                          <p:cTn id="56" fill="hold">
                            <p:stCondLst>
                              <p:cond delay="4150"/>
                            </p:stCondLst>
                            <p:childTnLst>
                              <p:par>
                                <p:cTn id="57" presetID="22" presetClass="entr" presetSubtype="8" fill="hold" grpId="0" nodeType="afterEffect">
                                  <p:stCondLst>
                                    <p:cond delay="0"/>
                                  </p:stCondLst>
                                  <p:childTnLst>
                                    <p:set>
                                      <p:cBhvr>
                                        <p:cTn id="58" dur="1" fill="hold">
                                          <p:stCondLst>
                                            <p:cond delay="0"/>
                                          </p:stCondLst>
                                        </p:cTn>
                                        <p:tgtEl>
                                          <p:spTgt spid="3"/>
                                        </p:tgtEl>
                                        <p:attrNameLst>
                                          <p:attrName>style.visibility</p:attrName>
                                        </p:attrNameLst>
                                      </p:cBhvr>
                                      <p:to>
                                        <p:strVal val="visible"/>
                                      </p:to>
                                    </p:set>
                                    <p:animEffect transition="in" filter="wipe(left)">
                                      <p:cBhvr>
                                        <p:cTn id="59" dur="300"/>
                                        <p:tgtEl>
                                          <p:spTgt spid="3"/>
                                        </p:tgtEl>
                                      </p:cBhvr>
                                    </p:animEffect>
                                  </p:childTnLst>
                                </p:cTn>
                              </p:par>
                            </p:childTnLst>
                          </p:cTn>
                        </p:par>
                        <p:par>
                          <p:cTn id="60" fill="hold">
                            <p:stCondLst>
                              <p:cond delay="4450"/>
                            </p:stCondLst>
                            <p:childTnLst>
                              <p:par>
                                <p:cTn id="61" presetID="22" presetClass="entr" presetSubtype="8" fill="hold" grpId="0" nodeType="after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wipe(left)">
                                      <p:cBhvr>
                                        <p:cTn id="63" dur="300"/>
                                        <p:tgtEl>
                                          <p:spTgt spid="15"/>
                                        </p:tgtEl>
                                      </p:cBhvr>
                                    </p:animEffect>
                                  </p:childTnLst>
                                </p:cTn>
                              </p:par>
                            </p:childTnLst>
                          </p:cTn>
                        </p:par>
                        <p:par>
                          <p:cTn id="64" fill="hold">
                            <p:stCondLst>
                              <p:cond delay="4750"/>
                            </p:stCondLst>
                            <p:childTnLst>
                              <p:par>
                                <p:cTn id="65" presetID="22" presetClass="entr" presetSubtype="4" fill="hold" nodeType="afterEffect">
                                  <p:stCondLst>
                                    <p:cond delay="0"/>
                                  </p:stCondLst>
                                  <p:childTnLst>
                                    <p:set>
                                      <p:cBhvr>
                                        <p:cTn id="66" dur="1" fill="hold">
                                          <p:stCondLst>
                                            <p:cond delay="0"/>
                                          </p:stCondLst>
                                        </p:cTn>
                                        <p:tgtEl>
                                          <p:spTgt spid="31"/>
                                        </p:tgtEl>
                                        <p:attrNameLst>
                                          <p:attrName>style.visibility</p:attrName>
                                        </p:attrNameLst>
                                      </p:cBhvr>
                                      <p:to>
                                        <p:strVal val="visible"/>
                                      </p:to>
                                    </p:set>
                                    <p:animEffect transition="in" filter="wipe(down)">
                                      <p:cBhvr>
                                        <p:cTn id="67" dur="500"/>
                                        <p:tgtEl>
                                          <p:spTgt spid="31"/>
                                        </p:tgtEl>
                                      </p:cBhvr>
                                    </p:animEffect>
                                  </p:childTnLst>
                                </p:cTn>
                              </p:par>
                            </p:childTnLst>
                          </p:cTn>
                        </p:par>
                        <p:par>
                          <p:cTn id="68" fill="hold">
                            <p:stCondLst>
                              <p:cond delay="5250"/>
                            </p:stCondLst>
                            <p:childTnLst>
                              <p:par>
                                <p:cTn id="69" presetID="22" presetClass="entr" presetSubtype="8" fill="hold" grpId="0"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wipe(left)">
                                      <p:cBhvr>
                                        <p:cTn id="71" dur="500"/>
                                        <p:tgtEl>
                                          <p:spTgt spid="28"/>
                                        </p:tgtEl>
                                      </p:cBhvr>
                                    </p:animEffect>
                                  </p:childTnLst>
                                </p:cTn>
                              </p:par>
                            </p:childTnLst>
                          </p:cTn>
                        </p:par>
                        <p:par>
                          <p:cTn id="72" fill="hold">
                            <p:stCondLst>
                              <p:cond delay="5750"/>
                            </p:stCondLst>
                            <p:childTnLst>
                              <p:par>
                                <p:cTn id="73" presetID="22" presetClass="entr" presetSubtype="1" fill="hold" nodeType="afterEffect">
                                  <p:stCondLst>
                                    <p:cond delay="0"/>
                                  </p:stCondLst>
                                  <p:childTnLst>
                                    <p:set>
                                      <p:cBhvr>
                                        <p:cTn id="74" dur="1" fill="hold">
                                          <p:stCondLst>
                                            <p:cond delay="0"/>
                                          </p:stCondLst>
                                        </p:cTn>
                                        <p:tgtEl>
                                          <p:spTgt spid="23"/>
                                        </p:tgtEl>
                                        <p:attrNameLst>
                                          <p:attrName>style.visibility</p:attrName>
                                        </p:attrNameLst>
                                      </p:cBhvr>
                                      <p:to>
                                        <p:strVal val="visible"/>
                                      </p:to>
                                    </p:set>
                                    <p:animEffect transition="in" filter="wipe(up)">
                                      <p:cBhvr>
                                        <p:cTn id="75" dur="500"/>
                                        <p:tgtEl>
                                          <p:spTgt spid="23"/>
                                        </p:tgtEl>
                                      </p:cBhvr>
                                    </p:animEffect>
                                  </p:childTnLst>
                                </p:cTn>
                              </p:par>
                            </p:childTnLst>
                          </p:cTn>
                        </p:par>
                        <p:par>
                          <p:cTn id="76" fill="hold">
                            <p:stCondLst>
                              <p:cond delay="6250"/>
                            </p:stCondLst>
                            <p:childTnLst>
                              <p:par>
                                <p:cTn id="77" presetID="22" presetClass="entr" presetSubtype="8" fill="hold" grpId="0" nodeType="afterEffect">
                                  <p:stCondLst>
                                    <p:cond delay="0"/>
                                  </p:stCondLst>
                                  <p:childTnLst>
                                    <p:set>
                                      <p:cBhvr>
                                        <p:cTn id="78" dur="1" fill="hold">
                                          <p:stCondLst>
                                            <p:cond delay="0"/>
                                          </p:stCondLst>
                                        </p:cTn>
                                        <p:tgtEl>
                                          <p:spTgt spid="22"/>
                                        </p:tgtEl>
                                        <p:attrNameLst>
                                          <p:attrName>style.visibility</p:attrName>
                                        </p:attrNameLst>
                                      </p:cBhvr>
                                      <p:to>
                                        <p:strVal val="visible"/>
                                      </p:to>
                                    </p:set>
                                    <p:animEffect transition="in" filter="wipe(left)">
                                      <p:cBhvr>
                                        <p:cTn id="79" dur="500"/>
                                        <p:tgtEl>
                                          <p:spTgt spid="22"/>
                                        </p:tgtEl>
                                      </p:cBhvr>
                                    </p:animEffect>
                                  </p:childTnLst>
                                </p:cTn>
                              </p:par>
                            </p:childTnLst>
                          </p:cTn>
                        </p:par>
                        <p:par>
                          <p:cTn id="80" fill="hold">
                            <p:stCondLst>
                              <p:cond delay="6750"/>
                            </p:stCondLst>
                            <p:childTnLst>
                              <p:par>
                                <p:cTn id="81" presetID="22" presetClass="entr" presetSubtype="4" fill="hold" nodeType="afterEffect">
                                  <p:stCondLst>
                                    <p:cond delay="0"/>
                                  </p:stCondLst>
                                  <p:childTnLst>
                                    <p:set>
                                      <p:cBhvr>
                                        <p:cTn id="82" dur="1" fill="hold">
                                          <p:stCondLst>
                                            <p:cond delay="0"/>
                                          </p:stCondLst>
                                        </p:cTn>
                                        <p:tgtEl>
                                          <p:spTgt spid="32"/>
                                        </p:tgtEl>
                                        <p:attrNameLst>
                                          <p:attrName>style.visibility</p:attrName>
                                        </p:attrNameLst>
                                      </p:cBhvr>
                                      <p:to>
                                        <p:strVal val="visible"/>
                                      </p:to>
                                    </p:set>
                                    <p:animEffect transition="in" filter="wipe(down)">
                                      <p:cBhvr>
                                        <p:cTn id="83" dur="500"/>
                                        <p:tgtEl>
                                          <p:spTgt spid="32"/>
                                        </p:tgtEl>
                                      </p:cBhvr>
                                    </p:animEffect>
                                  </p:childTnLst>
                                </p:cTn>
                              </p:par>
                            </p:childTnLst>
                          </p:cTn>
                        </p:par>
                        <p:par>
                          <p:cTn id="84" fill="hold">
                            <p:stCondLst>
                              <p:cond delay="7250"/>
                            </p:stCondLst>
                            <p:childTnLst>
                              <p:par>
                                <p:cTn id="85" presetID="22" presetClass="entr" presetSubtype="8" fill="hold" grpId="0" nodeType="afterEffect">
                                  <p:stCondLst>
                                    <p:cond delay="0"/>
                                  </p:stCondLst>
                                  <p:childTnLst>
                                    <p:set>
                                      <p:cBhvr>
                                        <p:cTn id="86" dur="1" fill="hold">
                                          <p:stCondLst>
                                            <p:cond delay="0"/>
                                          </p:stCondLst>
                                        </p:cTn>
                                        <p:tgtEl>
                                          <p:spTgt spid="29"/>
                                        </p:tgtEl>
                                        <p:attrNameLst>
                                          <p:attrName>style.visibility</p:attrName>
                                        </p:attrNameLst>
                                      </p:cBhvr>
                                      <p:to>
                                        <p:strVal val="visible"/>
                                      </p:to>
                                    </p:set>
                                    <p:animEffect transition="in" filter="wipe(left)">
                                      <p:cBhvr>
                                        <p:cTn id="87" dur="500"/>
                                        <p:tgtEl>
                                          <p:spTgt spid="29"/>
                                        </p:tgtEl>
                                      </p:cBhvr>
                                    </p:animEffect>
                                  </p:childTnLst>
                                </p:cTn>
                              </p:par>
                            </p:childTnLst>
                          </p:cTn>
                        </p:par>
                        <p:par>
                          <p:cTn id="88" fill="hold">
                            <p:stCondLst>
                              <p:cond delay="7750"/>
                            </p:stCondLst>
                            <p:childTnLst>
                              <p:par>
                                <p:cTn id="89" presetID="22" presetClass="entr" presetSubtype="1" fill="hold" nodeType="afterEffect">
                                  <p:stCondLst>
                                    <p:cond delay="0"/>
                                  </p:stCondLst>
                                  <p:childTnLst>
                                    <p:set>
                                      <p:cBhvr>
                                        <p:cTn id="90" dur="1" fill="hold">
                                          <p:stCondLst>
                                            <p:cond delay="0"/>
                                          </p:stCondLst>
                                        </p:cTn>
                                        <p:tgtEl>
                                          <p:spTgt spid="25"/>
                                        </p:tgtEl>
                                        <p:attrNameLst>
                                          <p:attrName>style.visibility</p:attrName>
                                        </p:attrNameLst>
                                      </p:cBhvr>
                                      <p:to>
                                        <p:strVal val="visible"/>
                                      </p:to>
                                    </p:set>
                                    <p:animEffect transition="in" filter="wipe(up)">
                                      <p:cBhvr>
                                        <p:cTn id="91" dur="500"/>
                                        <p:tgtEl>
                                          <p:spTgt spid="25"/>
                                        </p:tgtEl>
                                      </p:cBhvr>
                                    </p:animEffect>
                                  </p:childTnLst>
                                </p:cTn>
                              </p:par>
                            </p:childTnLst>
                          </p:cTn>
                        </p:par>
                        <p:par>
                          <p:cTn id="92" fill="hold">
                            <p:stCondLst>
                              <p:cond delay="8250"/>
                            </p:stCondLst>
                            <p:childTnLst>
                              <p:par>
                                <p:cTn id="93" presetID="22" presetClass="entr" presetSubtype="8" fill="hold" grpId="0" nodeType="afterEffect">
                                  <p:stCondLst>
                                    <p:cond delay="0"/>
                                  </p:stCondLst>
                                  <p:childTnLst>
                                    <p:set>
                                      <p:cBhvr>
                                        <p:cTn id="94" dur="1" fill="hold">
                                          <p:stCondLst>
                                            <p:cond delay="0"/>
                                          </p:stCondLst>
                                        </p:cTn>
                                        <p:tgtEl>
                                          <p:spTgt spid="24"/>
                                        </p:tgtEl>
                                        <p:attrNameLst>
                                          <p:attrName>style.visibility</p:attrName>
                                        </p:attrNameLst>
                                      </p:cBhvr>
                                      <p:to>
                                        <p:strVal val="visible"/>
                                      </p:to>
                                    </p:set>
                                    <p:animEffect transition="in" filter="wipe(left)">
                                      <p:cBhvr>
                                        <p:cTn id="95" dur="500"/>
                                        <p:tgtEl>
                                          <p:spTgt spid="24"/>
                                        </p:tgtEl>
                                      </p:cBhvr>
                                    </p:animEffect>
                                  </p:childTnLst>
                                </p:cTn>
                              </p:par>
                            </p:childTnLst>
                          </p:cTn>
                        </p:par>
                        <p:par>
                          <p:cTn id="96" fill="hold">
                            <p:stCondLst>
                              <p:cond delay="8750"/>
                            </p:stCondLst>
                            <p:childTnLst>
                              <p:par>
                                <p:cTn id="97" presetID="22" presetClass="entr" presetSubtype="4" fill="hold" nodeType="afterEffect">
                                  <p:stCondLst>
                                    <p:cond delay="0"/>
                                  </p:stCondLst>
                                  <p:childTnLst>
                                    <p:set>
                                      <p:cBhvr>
                                        <p:cTn id="98" dur="1" fill="hold">
                                          <p:stCondLst>
                                            <p:cond delay="0"/>
                                          </p:stCondLst>
                                        </p:cTn>
                                        <p:tgtEl>
                                          <p:spTgt spid="33"/>
                                        </p:tgtEl>
                                        <p:attrNameLst>
                                          <p:attrName>style.visibility</p:attrName>
                                        </p:attrNameLst>
                                      </p:cBhvr>
                                      <p:to>
                                        <p:strVal val="visible"/>
                                      </p:to>
                                    </p:set>
                                    <p:animEffect transition="in" filter="wipe(down)">
                                      <p:cBhvr>
                                        <p:cTn id="99" dur="500"/>
                                        <p:tgtEl>
                                          <p:spTgt spid="33"/>
                                        </p:tgtEl>
                                      </p:cBhvr>
                                    </p:animEffect>
                                  </p:childTnLst>
                                </p:cTn>
                              </p:par>
                            </p:childTnLst>
                          </p:cTn>
                        </p:par>
                        <p:par>
                          <p:cTn id="100" fill="hold">
                            <p:stCondLst>
                              <p:cond delay="9250"/>
                            </p:stCondLst>
                            <p:childTnLst>
                              <p:par>
                                <p:cTn id="101" presetID="22" presetClass="entr" presetSubtype="8" fill="hold" grpId="0" nodeType="afterEffect">
                                  <p:stCondLst>
                                    <p:cond delay="0"/>
                                  </p:stCondLst>
                                  <p:childTnLst>
                                    <p:set>
                                      <p:cBhvr>
                                        <p:cTn id="102" dur="1" fill="hold">
                                          <p:stCondLst>
                                            <p:cond delay="0"/>
                                          </p:stCondLst>
                                        </p:cTn>
                                        <p:tgtEl>
                                          <p:spTgt spid="30"/>
                                        </p:tgtEl>
                                        <p:attrNameLst>
                                          <p:attrName>style.visibility</p:attrName>
                                        </p:attrNameLst>
                                      </p:cBhvr>
                                      <p:to>
                                        <p:strVal val="visible"/>
                                      </p:to>
                                    </p:set>
                                    <p:animEffect transition="in" filter="wipe(left)">
                                      <p:cBhvr>
                                        <p:cTn id="103" dur="500"/>
                                        <p:tgtEl>
                                          <p:spTgt spid="30"/>
                                        </p:tgtEl>
                                      </p:cBhvr>
                                    </p:animEffect>
                                  </p:childTnLst>
                                </p:cTn>
                              </p:par>
                            </p:childTnLst>
                          </p:cTn>
                        </p:par>
                        <p:par>
                          <p:cTn id="104" fill="hold">
                            <p:stCondLst>
                              <p:cond delay="9750"/>
                            </p:stCondLst>
                            <p:childTnLst>
                              <p:par>
                                <p:cTn id="105" presetID="22" presetClass="entr" presetSubtype="1" fill="hold" nodeType="afterEffect">
                                  <p:stCondLst>
                                    <p:cond delay="0"/>
                                  </p:stCondLst>
                                  <p:childTnLst>
                                    <p:set>
                                      <p:cBhvr>
                                        <p:cTn id="106" dur="1" fill="hold">
                                          <p:stCondLst>
                                            <p:cond delay="0"/>
                                          </p:stCondLst>
                                        </p:cTn>
                                        <p:tgtEl>
                                          <p:spTgt spid="27"/>
                                        </p:tgtEl>
                                        <p:attrNameLst>
                                          <p:attrName>style.visibility</p:attrName>
                                        </p:attrNameLst>
                                      </p:cBhvr>
                                      <p:to>
                                        <p:strVal val="visible"/>
                                      </p:to>
                                    </p:set>
                                    <p:animEffect transition="in" filter="wipe(up)">
                                      <p:cBhvr>
                                        <p:cTn id="107" dur="500"/>
                                        <p:tgtEl>
                                          <p:spTgt spid="27"/>
                                        </p:tgtEl>
                                      </p:cBhvr>
                                    </p:animEffect>
                                  </p:childTnLst>
                                </p:cTn>
                              </p:par>
                            </p:childTnLst>
                          </p:cTn>
                        </p:par>
                        <p:par>
                          <p:cTn id="108" fill="hold">
                            <p:stCondLst>
                              <p:cond delay="10250"/>
                            </p:stCondLst>
                            <p:childTnLst>
                              <p:par>
                                <p:cTn id="109" presetID="22" presetClass="entr" presetSubtype="8" fill="hold" grpId="0" nodeType="after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wipe(left)">
                                      <p:cBhvr>
                                        <p:cTn id="11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8" grpId="0" animBg="1"/>
      <p:bldP spid="10" grpId="0" animBg="1"/>
      <p:bldP spid="12" grpId="0" animBg="1"/>
      <p:bldP spid="14" grpId="0" animBg="1"/>
      <p:bldP spid="15" grpId="0" animBg="1"/>
      <p:bldP spid="22" grpId="0"/>
      <p:bldP spid="24" grpId="0"/>
      <p:bldP spid="26" grpId="0"/>
      <p:bldP spid="28" grpId="0"/>
      <p:bldP spid="29" grpId="0"/>
      <p:bldP spid="30" grpId="0"/>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a:spLocks/>
          </p:cNvSpPr>
          <p:nvPr/>
        </p:nvSpPr>
        <p:spPr bwMode="auto">
          <a:xfrm>
            <a:off x="971600" y="2211710"/>
            <a:ext cx="1479797" cy="1334201"/>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 name="TextBox 2"/>
          <p:cNvSpPr txBox="1"/>
          <p:nvPr/>
        </p:nvSpPr>
        <p:spPr>
          <a:xfrm>
            <a:off x="1257155" y="2447923"/>
            <a:ext cx="908686" cy="861774"/>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2800" b="1" dirty="0" smtClean="0"/>
              <a:t>添加标题</a:t>
            </a:r>
            <a:endParaRPr lang="zh-CN" altLang="en-US" sz="2800" b="1" dirty="0"/>
          </a:p>
        </p:txBody>
      </p:sp>
      <p:sp>
        <p:nvSpPr>
          <p:cNvPr id="4" name="圆角矩形 3"/>
          <p:cNvSpPr/>
          <p:nvPr/>
        </p:nvSpPr>
        <p:spPr>
          <a:xfrm>
            <a:off x="3356492" y="1254822"/>
            <a:ext cx="4479052" cy="451685"/>
          </a:xfrm>
          <a:prstGeom prst="roundRect">
            <a:avLst>
              <a:gd name="adj" fmla="val 2063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5" name="Freeform 5"/>
          <p:cNvSpPr>
            <a:spLocks/>
          </p:cNvSpPr>
          <p:nvPr/>
        </p:nvSpPr>
        <p:spPr bwMode="auto">
          <a:xfrm>
            <a:off x="2650968" y="1335678"/>
            <a:ext cx="547516" cy="3108279"/>
          </a:xfrm>
          <a:custGeom>
            <a:avLst/>
            <a:gdLst>
              <a:gd name="T0" fmla="*/ 1999 w 3544"/>
              <a:gd name="T1" fmla="*/ 9150 h 14563"/>
              <a:gd name="T2" fmla="*/ 1999 w 3544"/>
              <a:gd name="T3" fmla="*/ 12306 h 14563"/>
              <a:gd name="T4" fmla="*/ 2353 w 3544"/>
              <a:gd name="T5" fmla="*/ 13628 h 14563"/>
              <a:gd name="T6" fmla="*/ 3544 w 3544"/>
              <a:gd name="T7" fmla="*/ 14112 h 14563"/>
              <a:gd name="T8" fmla="*/ 3544 w 3544"/>
              <a:gd name="T9" fmla="*/ 14563 h 14563"/>
              <a:gd name="T10" fmla="*/ 1933 w 3544"/>
              <a:gd name="T11" fmla="*/ 14016 h 14563"/>
              <a:gd name="T12" fmla="*/ 1419 w 3544"/>
              <a:gd name="T13" fmla="*/ 12050 h 14563"/>
              <a:gd name="T14" fmla="*/ 1419 w 3544"/>
              <a:gd name="T15" fmla="*/ 9279 h 14563"/>
              <a:gd name="T16" fmla="*/ 1160 w 3544"/>
              <a:gd name="T17" fmla="*/ 8022 h 14563"/>
              <a:gd name="T18" fmla="*/ 0 w 3544"/>
              <a:gd name="T19" fmla="*/ 7475 h 14563"/>
              <a:gd name="T20" fmla="*/ 0 w 3544"/>
              <a:gd name="T21" fmla="*/ 7088 h 14563"/>
              <a:gd name="T22" fmla="*/ 1127 w 3544"/>
              <a:gd name="T23" fmla="*/ 6571 h 14563"/>
              <a:gd name="T24" fmla="*/ 1419 w 3544"/>
              <a:gd name="T25" fmla="*/ 5284 h 14563"/>
              <a:gd name="T26" fmla="*/ 1419 w 3544"/>
              <a:gd name="T27" fmla="*/ 2513 h 14563"/>
              <a:gd name="T28" fmla="*/ 1933 w 3544"/>
              <a:gd name="T29" fmla="*/ 547 h 14563"/>
              <a:gd name="T30" fmla="*/ 3544 w 3544"/>
              <a:gd name="T31" fmla="*/ 0 h 14563"/>
              <a:gd name="T32" fmla="*/ 3544 w 3544"/>
              <a:gd name="T33" fmla="*/ 451 h 14563"/>
              <a:gd name="T34" fmla="*/ 2353 w 3544"/>
              <a:gd name="T35" fmla="*/ 902 h 14563"/>
              <a:gd name="T36" fmla="*/ 1999 w 3544"/>
              <a:gd name="T37" fmla="*/ 2254 h 14563"/>
              <a:gd name="T38" fmla="*/ 1999 w 3544"/>
              <a:gd name="T39" fmla="*/ 5413 h 14563"/>
              <a:gd name="T40" fmla="*/ 580 w 3544"/>
              <a:gd name="T41" fmla="*/ 7275 h 14563"/>
              <a:gd name="T42" fmla="*/ 580 w 3544"/>
              <a:gd name="T43" fmla="*/ 7304 h 14563"/>
              <a:gd name="T44" fmla="*/ 1999 w 3544"/>
              <a:gd name="T45" fmla="*/ 9150 h 14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44" h="14563">
                <a:moveTo>
                  <a:pt x="1999" y="9150"/>
                </a:moveTo>
                <a:lnTo>
                  <a:pt x="1999" y="12306"/>
                </a:lnTo>
                <a:cubicBezTo>
                  <a:pt x="1999" y="12867"/>
                  <a:pt x="2117" y="13306"/>
                  <a:pt x="2353" y="13628"/>
                </a:cubicBezTo>
                <a:cubicBezTo>
                  <a:pt x="2590" y="13950"/>
                  <a:pt x="2986" y="14112"/>
                  <a:pt x="3544" y="14112"/>
                </a:cubicBezTo>
                <a:lnTo>
                  <a:pt x="3544" y="14563"/>
                </a:lnTo>
                <a:cubicBezTo>
                  <a:pt x="2815" y="14563"/>
                  <a:pt x="2276" y="14379"/>
                  <a:pt x="1933" y="14016"/>
                </a:cubicBezTo>
                <a:cubicBezTo>
                  <a:pt x="1589" y="13650"/>
                  <a:pt x="1419" y="12993"/>
                  <a:pt x="1419" y="12050"/>
                </a:cubicBezTo>
                <a:lnTo>
                  <a:pt x="1419" y="9279"/>
                </a:lnTo>
                <a:cubicBezTo>
                  <a:pt x="1419" y="8762"/>
                  <a:pt x="1333" y="8344"/>
                  <a:pt x="1160" y="8022"/>
                </a:cubicBezTo>
                <a:cubicBezTo>
                  <a:pt x="990" y="7701"/>
                  <a:pt x="602" y="7516"/>
                  <a:pt x="0" y="7475"/>
                </a:cubicBezTo>
                <a:lnTo>
                  <a:pt x="0" y="7088"/>
                </a:lnTo>
                <a:cubicBezTo>
                  <a:pt x="558" y="7002"/>
                  <a:pt x="935" y="6829"/>
                  <a:pt x="1127" y="6571"/>
                </a:cubicBezTo>
                <a:cubicBezTo>
                  <a:pt x="1322" y="6315"/>
                  <a:pt x="1419" y="5883"/>
                  <a:pt x="1419" y="5284"/>
                </a:cubicBezTo>
                <a:lnTo>
                  <a:pt x="1419" y="2513"/>
                </a:lnTo>
                <a:cubicBezTo>
                  <a:pt x="1419" y="1567"/>
                  <a:pt x="1589" y="913"/>
                  <a:pt x="1933" y="547"/>
                </a:cubicBezTo>
                <a:cubicBezTo>
                  <a:pt x="2276" y="181"/>
                  <a:pt x="2815" y="0"/>
                  <a:pt x="3544" y="0"/>
                </a:cubicBezTo>
                <a:lnTo>
                  <a:pt x="3544" y="451"/>
                </a:lnTo>
                <a:cubicBezTo>
                  <a:pt x="2986" y="451"/>
                  <a:pt x="2590" y="602"/>
                  <a:pt x="2353" y="902"/>
                </a:cubicBezTo>
                <a:cubicBezTo>
                  <a:pt x="2117" y="1201"/>
                  <a:pt x="1999" y="1652"/>
                  <a:pt x="1999" y="2254"/>
                </a:cubicBezTo>
                <a:lnTo>
                  <a:pt x="1999" y="5413"/>
                </a:lnTo>
                <a:cubicBezTo>
                  <a:pt x="1999" y="6265"/>
                  <a:pt x="1592" y="7275"/>
                  <a:pt x="580" y="7275"/>
                </a:cubicBezTo>
                <a:lnTo>
                  <a:pt x="580" y="7304"/>
                </a:lnTo>
                <a:cubicBezTo>
                  <a:pt x="1565" y="7304"/>
                  <a:pt x="1999" y="8309"/>
                  <a:pt x="1999" y="915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 name="圆角矩形 5"/>
          <p:cNvSpPr/>
          <p:nvPr/>
        </p:nvSpPr>
        <p:spPr>
          <a:xfrm>
            <a:off x="3356492" y="1936845"/>
            <a:ext cx="4479052" cy="451685"/>
          </a:xfrm>
          <a:prstGeom prst="roundRect">
            <a:avLst>
              <a:gd name="adj" fmla="val 252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7" name="圆角矩形 6"/>
          <p:cNvSpPr/>
          <p:nvPr/>
        </p:nvSpPr>
        <p:spPr>
          <a:xfrm>
            <a:off x="3356492" y="2642611"/>
            <a:ext cx="4479052" cy="451685"/>
          </a:xfrm>
          <a:prstGeom prst="roundRect">
            <a:avLst>
              <a:gd name="adj" fmla="val 252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8" name="圆角矩形 7"/>
          <p:cNvSpPr/>
          <p:nvPr/>
        </p:nvSpPr>
        <p:spPr>
          <a:xfrm>
            <a:off x="3356492" y="3355711"/>
            <a:ext cx="4479052" cy="451685"/>
          </a:xfrm>
          <a:prstGeom prst="roundRect">
            <a:avLst>
              <a:gd name="adj" fmla="val 2682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9" name="TextBox 8"/>
          <p:cNvSpPr txBox="1"/>
          <p:nvPr/>
        </p:nvSpPr>
        <p:spPr>
          <a:xfrm>
            <a:off x="3675004" y="1374966"/>
            <a:ext cx="3758504" cy="2028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20000"/>
              </a:lnSpc>
            </a:pPr>
            <a:r>
              <a:rPr lang="zh-CN" altLang="en-US" sz="1200" dirty="0">
                <a:solidFill>
                  <a:schemeClr val="tx1">
                    <a:lumMod val="75000"/>
                    <a:lumOff val="25000"/>
                  </a:schemeClr>
                </a:solidFill>
              </a:rPr>
              <a:t>点击输入本栏的具体文字，简明扼要的说明分项</a:t>
            </a:r>
            <a:r>
              <a:rPr lang="zh-CN" altLang="en-US" sz="1200" dirty="0" smtClean="0">
                <a:solidFill>
                  <a:schemeClr val="tx1">
                    <a:lumMod val="75000"/>
                    <a:lumOff val="25000"/>
                  </a:schemeClr>
                </a:solidFill>
              </a:rPr>
              <a:t>内容。</a:t>
            </a:r>
            <a:endParaRPr lang="en-US" altLang="zh-CN" sz="1200" dirty="0">
              <a:solidFill>
                <a:schemeClr val="tx1">
                  <a:lumMod val="75000"/>
                  <a:lumOff val="25000"/>
                </a:schemeClr>
              </a:solidFill>
            </a:endParaRPr>
          </a:p>
        </p:txBody>
      </p:sp>
      <p:sp>
        <p:nvSpPr>
          <p:cNvPr id="10" name="TextBox 9"/>
          <p:cNvSpPr txBox="1"/>
          <p:nvPr/>
        </p:nvSpPr>
        <p:spPr>
          <a:xfrm>
            <a:off x="3675004" y="2051411"/>
            <a:ext cx="3758504" cy="2028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20000"/>
              </a:lnSpc>
            </a:pPr>
            <a:r>
              <a:rPr lang="zh-CN" altLang="en-US" sz="1200" dirty="0">
                <a:solidFill>
                  <a:schemeClr val="tx1">
                    <a:lumMod val="75000"/>
                    <a:lumOff val="25000"/>
                  </a:schemeClr>
                </a:solidFill>
              </a:rPr>
              <a:t>点击输入本栏的具体文字，简明扼要的说明分项内容。</a:t>
            </a:r>
            <a:endParaRPr lang="en-US" altLang="zh-CN" sz="1200" dirty="0">
              <a:solidFill>
                <a:schemeClr val="tx1">
                  <a:lumMod val="75000"/>
                  <a:lumOff val="25000"/>
                </a:schemeClr>
              </a:solidFill>
            </a:endParaRPr>
          </a:p>
        </p:txBody>
      </p:sp>
      <p:sp>
        <p:nvSpPr>
          <p:cNvPr id="11" name="TextBox 10"/>
          <p:cNvSpPr txBox="1"/>
          <p:nvPr/>
        </p:nvSpPr>
        <p:spPr>
          <a:xfrm>
            <a:off x="3675004" y="2757177"/>
            <a:ext cx="3758504" cy="2028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20000"/>
              </a:lnSpc>
            </a:pPr>
            <a:r>
              <a:rPr lang="zh-CN" altLang="en-US" sz="1200" dirty="0">
                <a:solidFill>
                  <a:schemeClr val="tx1">
                    <a:lumMod val="75000"/>
                    <a:lumOff val="25000"/>
                  </a:schemeClr>
                </a:solidFill>
              </a:rPr>
              <a:t>点击输入本栏的具体文字，简明扼要的说明分项内容。</a:t>
            </a:r>
            <a:endParaRPr lang="en-US" altLang="zh-CN" sz="1200" dirty="0">
              <a:solidFill>
                <a:schemeClr val="tx1">
                  <a:lumMod val="75000"/>
                  <a:lumOff val="25000"/>
                </a:schemeClr>
              </a:solidFill>
            </a:endParaRPr>
          </a:p>
        </p:txBody>
      </p:sp>
      <p:sp>
        <p:nvSpPr>
          <p:cNvPr id="12" name="TextBox 11"/>
          <p:cNvSpPr txBox="1"/>
          <p:nvPr/>
        </p:nvSpPr>
        <p:spPr>
          <a:xfrm>
            <a:off x="3675004" y="3470277"/>
            <a:ext cx="3758504" cy="2028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20000"/>
              </a:lnSpc>
            </a:pPr>
            <a:r>
              <a:rPr lang="zh-CN" altLang="en-US" sz="1200" dirty="0">
                <a:solidFill>
                  <a:schemeClr val="tx1">
                    <a:lumMod val="75000"/>
                    <a:lumOff val="25000"/>
                  </a:schemeClr>
                </a:solidFill>
              </a:rPr>
              <a:t>点击输入本栏的具体文字，简明扼要的说明分项内容。</a:t>
            </a:r>
            <a:endParaRPr lang="en-US" altLang="zh-CN" sz="1200" dirty="0">
              <a:solidFill>
                <a:schemeClr val="tx1">
                  <a:lumMod val="75000"/>
                  <a:lumOff val="25000"/>
                </a:schemeClr>
              </a:solidFill>
            </a:endParaRPr>
          </a:p>
        </p:txBody>
      </p:sp>
      <p:sp>
        <p:nvSpPr>
          <p:cNvPr id="13" name="圆角矩形 12"/>
          <p:cNvSpPr/>
          <p:nvPr/>
        </p:nvSpPr>
        <p:spPr>
          <a:xfrm>
            <a:off x="3367981" y="4064281"/>
            <a:ext cx="4479052" cy="451685"/>
          </a:xfrm>
          <a:prstGeom prst="roundRect">
            <a:avLst>
              <a:gd name="adj" fmla="val 2682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4" name="TextBox 13"/>
          <p:cNvSpPr txBox="1"/>
          <p:nvPr/>
        </p:nvSpPr>
        <p:spPr>
          <a:xfrm>
            <a:off x="3686493" y="4178847"/>
            <a:ext cx="3758504" cy="2028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20000"/>
              </a:lnSpc>
            </a:pPr>
            <a:r>
              <a:rPr lang="zh-CN" altLang="en-US" sz="1200" dirty="0">
                <a:solidFill>
                  <a:schemeClr val="tx1">
                    <a:lumMod val="75000"/>
                    <a:lumOff val="25000"/>
                  </a:schemeClr>
                </a:solidFill>
              </a:rPr>
              <a:t>点击输入本栏的具体文字，简明扼要的说明分项内容。</a:t>
            </a:r>
            <a:endParaRPr lang="en-US" altLang="zh-CN" sz="1200" dirty="0">
              <a:solidFill>
                <a:schemeClr val="tx1">
                  <a:lumMod val="75000"/>
                  <a:lumOff val="25000"/>
                </a:schemeClr>
              </a:solidFill>
            </a:endParaRPr>
          </a:p>
        </p:txBody>
      </p:sp>
      <p:sp>
        <p:nvSpPr>
          <p:cNvPr id="16"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5388185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850"/>
                            </p:stCondLst>
                            <p:childTnLst>
                              <p:par>
                                <p:cTn id="13" presetID="45"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2000"/>
                                        <p:tgtEl>
                                          <p:spTgt spid="3"/>
                                        </p:tgtEl>
                                      </p:cBhvr>
                                    </p:animEffect>
                                    <p:anim calcmode="lin" valueType="num">
                                      <p:cBhvr>
                                        <p:cTn id="16" dur="2000" fill="hold"/>
                                        <p:tgtEl>
                                          <p:spTgt spid="3"/>
                                        </p:tgtEl>
                                        <p:attrNameLst>
                                          <p:attrName>ppt_w</p:attrName>
                                        </p:attrNameLst>
                                      </p:cBhvr>
                                      <p:tavLst>
                                        <p:tav tm="0" fmla="#ppt_w*sin(2.5*pi*$)">
                                          <p:val>
                                            <p:fltVal val="0"/>
                                          </p:val>
                                        </p:tav>
                                        <p:tav tm="100000">
                                          <p:val>
                                            <p:fltVal val="1"/>
                                          </p:val>
                                        </p:tav>
                                      </p:tavLst>
                                    </p:anim>
                                    <p:anim calcmode="lin" valueType="num">
                                      <p:cBhvr>
                                        <p:cTn id="17" dur="2000" fill="hold"/>
                                        <p:tgtEl>
                                          <p:spTgt spid="3"/>
                                        </p:tgtEl>
                                        <p:attrNameLst>
                                          <p:attrName>ppt_h</p:attrName>
                                        </p:attrNameLst>
                                      </p:cBhvr>
                                      <p:tavLst>
                                        <p:tav tm="0">
                                          <p:val>
                                            <p:strVal val="#ppt_h"/>
                                          </p:val>
                                        </p:tav>
                                        <p:tav tm="100000">
                                          <p:val>
                                            <p:strVal val="#ppt_h"/>
                                          </p:val>
                                        </p:tav>
                                      </p:tavLst>
                                    </p:anim>
                                  </p:childTnLst>
                                </p:cTn>
                              </p:par>
                              <p:par>
                                <p:cTn id="18" presetID="45" presetClass="entr" presetSubtype="0"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2000"/>
                                        <p:tgtEl>
                                          <p:spTgt spid="2"/>
                                        </p:tgtEl>
                                      </p:cBhvr>
                                    </p:animEffect>
                                    <p:anim calcmode="lin" valueType="num">
                                      <p:cBhvr>
                                        <p:cTn id="21" dur="2000" fill="hold"/>
                                        <p:tgtEl>
                                          <p:spTgt spid="2"/>
                                        </p:tgtEl>
                                        <p:attrNameLst>
                                          <p:attrName>ppt_w</p:attrName>
                                        </p:attrNameLst>
                                      </p:cBhvr>
                                      <p:tavLst>
                                        <p:tav tm="0" fmla="#ppt_w*sin(2.5*pi*$)">
                                          <p:val>
                                            <p:fltVal val="0"/>
                                          </p:val>
                                        </p:tav>
                                        <p:tav tm="100000">
                                          <p:val>
                                            <p:fltVal val="1"/>
                                          </p:val>
                                        </p:tav>
                                      </p:tavLst>
                                    </p:anim>
                                    <p:anim calcmode="lin" valueType="num">
                                      <p:cBhvr>
                                        <p:cTn id="22" dur="2000" fill="hold"/>
                                        <p:tgtEl>
                                          <p:spTgt spid="2"/>
                                        </p:tgtEl>
                                        <p:attrNameLst>
                                          <p:attrName>ppt_h</p:attrName>
                                        </p:attrNameLst>
                                      </p:cBhvr>
                                      <p:tavLst>
                                        <p:tav tm="0">
                                          <p:val>
                                            <p:strVal val="#ppt_h"/>
                                          </p:val>
                                        </p:tav>
                                        <p:tav tm="100000">
                                          <p:val>
                                            <p:strVal val="#ppt_h"/>
                                          </p:val>
                                        </p:tav>
                                      </p:tavLst>
                                    </p:anim>
                                  </p:childTnLst>
                                </p:cTn>
                              </p:par>
                            </p:childTnLst>
                          </p:cTn>
                        </p:par>
                        <p:par>
                          <p:cTn id="23" fill="hold">
                            <p:stCondLst>
                              <p:cond delay="2850"/>
                            </p:stCondLst>
                            <p:childTnLst>
                              <p:par>
                                <p:cTn id="24" presetID="16" presetClass="entr" presetSubtype="42"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barn(outHorizontal)">
                                      <p:cBhvr>
                                        <p:cTn id="26" dur="500"/>
                                        <p:tgtEl>
                                          <p:spTgt spid="5"/>
                                        </p:tgtEl>
                                      </p:cBhvr>
                                    </p:animEffect>
                                  </p:childTnLst>
                                </p:cTn>
                              </p:par>
                            </p:childTnLst>
                          </p:cTn>
                        </p:par>
                        <p:par>
                          <p:cTn id="27" fill="hold">
                            <p:stCondLst>
                              <p:cond delay="3350"/>
                            </p:stCondLst>
                            <p:childTnLst>
                              <p:par>
                                <p:cTn id="28" presetID="22" presetClass="entr" presetSubtype="8"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wipe(left)">
                                      <p:cBhvr>
                                        <p:cTn id="30" dur="500"/>
                                        <p:tgtEl>
                                          <p:spTgt spid="9"/>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wipe(left)">
                                      <p:cBhvr>
                                        <p:cTn id="33" dur="500"/>
                                        <p:tgtEl>
                                          <p:spTgt spid="4"/>
                                        </p:tgtEl>
                                      </p:cBhvr>
                                    </p:animEffect>
                                  </p:childTnLst>
                                </p:cTn>
                              </p:par>
                            </p:childTnLst>
                          </p:cTn>
                        </p:par>
                        <p:par>
                          <p:cTn id="34" fill="hold">
                            <p:stCondLst>
                              <p:cond delay="3850"/>
                            </p:stCondLst>
                            <p:childTnLst>
                              <p:par>
                                <p:cTn id="35" presetID="22" presetClass="entr" presetSubtype="8"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wipe(left)">
                                      <p:cBhvr>
                                        <p:cTn id="37" dur="500"/>
                                        <p:tgtEl>
                                          <p:spTgt spid="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wipe(left)">
                                      <p:cBhvr>
                                        <p:cTn id="40" dur="500"/>
                                        <p:tgtEl>
                                          <p:spTgt spid="10"/>
                                        </p:tgtEl>
                                      </p:cBhvr>
                                    </p:animEffect>
                                  </p:childTnLst>
                                </p:cTn>
                              </p:par>
                            </p:childTnLst>
                          </p:cTn>
                        </p:par>
                        <p:par>
                          <p:cTn id="41" fill="hold">
                            <p:stCondLst>
                              <p:cond delay="4350"/>
                            </p:stCondLst>
                            <p:childTnLst>
                              <p:par>
                                <p:cTn id="42" presetID="22" presetClass="entr" presetSubtype="8" fill="hold" grpId="0"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wipe(left)">
                                      <p:cBhvr>
                                        <p:cTn id="44" dur="500"/>
                                        <p:tgtEl>
                                          <p:spTgt spid="7"/>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wipe(left)">
                                      <p:cBhvr>
                                        <p:cTn id="47" dur="500"/>
                                        <p:tgtEl>
                                          <p:spTgt spid="11"/>
                                        </p:tgtEl>
                                      </p:cBhvr>
                                    </p:animEffect>
                                  </p:childTnLst>
                                </p:cTn>
                              </p:par>
                            </p:childTnLst>
                          </p:cTn>
                        </p:par>
                        <p:par>
                          <p:cTn id="48" fill="hold">
                            <p:stCondLst>
                              <p:cond delay="4850"/>
                            </p:stCondLst>
                            <p:childTnLst>
                              <p:par>
                                <p:cTn id="49" presetID="22" presetClass="entr" presetSubtype="8" fill="hold" grpId="0" nodeType="after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wipe(left)">
                                      <p:cBhvr>
                                        <p:cTn id="51" dur="500"/>
                                        <p:tgtEl>
                                          <p:spTgt spid="8"/>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wipe(left)">
                                      <p:cBhvr>
                                        <p:cTn id="54" dur="500"/>
                                        <p:tgtEl>
                                          <p:spTgt spid="12"/>
                                        </p:tgtEl>
                                      </p:cBhvr>
                                    </p:animEffect>
                                  </p:childTnLst>
                                </p:cTn>
                              </p:par>
                            </p:childTnLst>
                          </p:cTn>
                        </p:par>
                        <p:par>
                          <p:cTn id="55" fill="hold">
                            <p:stCondLst>
                              <p:cond delay="5350"/>
                            </p:stCondLst>
                            <p:childTnLst>
                              <p:par>
                                <p:cTn id="56" presetID="22" presetClass="entr" presetSubtype="8" fill="hold" grpId="0" nodeType="after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wipe(left)">
                                      <p:cBhvr>
                                        <p:cTn id="58" dur="500"/>
                                        <p:tgtEl>
                                          <p:spTgt spid="13"/>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14"/>
                                        </p:tgtEl>
                                        <p:attrNameLst>
                                          <p:attrName>style.visibility</p:attrName>
                                        </p:attrNameLst>
                                      </p:cBhvr>
                                      <p:to>
                                        <p:strVal val="visible"/>
                                      </p:to>
                                    </p:set>
                                    <p:animEffect transition="in" filter="wipe(left)">
                                      <p:cBhvr>
                                        <p:cTn id="6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P spid="8" grpId="0" animBg="1"/>
      <p:bldP spid="9" grpId="0"/>
      <p:bldP spid="10" grpId="0"/>
      <p:bldP spid="11" grpId="0"/>
      <p:bldP spid="12" grpId="0"/>
      <p:bldP spid="13" grpId="0" animBg="1"/>
      <p:bldP spid="14"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圆角矩形 26"/>
          <p:cNvSpPr/>
          <p:nvPr/>
        </p:nvSpPr>
        <p:spPr>
          <a:xfrm>
            <a:off x="899160" y="1248162"/>
            <a:ext cx="7345680" cy="1395596"/>
          </a:xfrm>
          <a:prstGeom prst="roundRect">
            <a:avLst>
              <a:gd name="adj" fmla="val 0"/>
            </a:avLst>
          </a:prstGeom>
          <a:noFill/>
          <a:ln w="31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38"/>
          <p:cNvSpPr txBox="1"/>
          <p:nvPr/>
        </p:nvSpPr>
        <p:spPr>
          <a:xfrm>
            <a:off x="1196625" y="1491630"/>
            <a:ext cx="6750750" cy="867610"/>
          </a:xfrm>
          <a:prstGeom prst="rect">
            <a:avLst/>
          </a:prstGeom>
          <a:noFill/>
        </p:spPr>
        <p:txBody>
          <a:bodyPr wrap="square" lIns="0" tIns="0" rIns="0" bIns="0" rtlCol="0">
            <a:spAutoFit/>
          </a:bodyPr>
          <a:lstStyle/>
          <a:p>
            <a:pPr algn="just">
              <a:lnSpc>
                <a:spcPct val="120000"/>
              </a:lnSpc>
            </a:pPr>
            <a:r>
              <a:rPr lang="zh-CN" altLang="en-US" sz="1200" dirty="0">
                <a:solidFill>
                  <a:schemeClr val="tx1">
                    <a:lumMod val="75000"/>
                    <a:lumOff val="25000"/>
                  </a:schemeClr>
                </a:solidFill>
                <a:latin typeface="微软雅黑" pitchFamily="34" charset="-122"/>
                <a:ea typeface="微软雅黑" pitchFamily="34" charset="-122"/>
              </a:rPr>
              <a:t>写内容</a:t>
            </a:r>
            <a:r>
              <a:rPr lang="en-US" altLang="zh-CN" sz="1200" dirty="0">
                <a:solidFill>
                  <a:schemeClr val="tx1">
                    <a:lumMod val="75000"/>
                    <a:lumOff val="25000"/>
                  </a:schemeClr>
                </a:solidFill>
                <a:latin typeface="微软雅黑" pitchFamily="34" charset="-122"/>
                <a:ea typeface="微软雅黑" pitchFamily="34" charset="-122"/>
              </a:rPr>
              <a:t>……</a:t>
            </a:r>
            <a:r>
              <a:rPr lang="zh-CN" altLang="en-US" sz="12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r>
              <a:rPr lang="zh-CN" altLang="en-US" sz="1200" dirty="0" smtClean="0">
                <a:solidFill>
                  <a:schemeClr val="tx1">
                    <a:lumMod val="75000"/>
                    <a:lumOff val="25000"/>
                  </a:schemeClr>
                </a:solidFill>
                <a:latin typeface="微软雅黑" pitchFamily="34" charset="-122"/>
                <a:ea typeface="微软雅黑" pitchFamily="34" charset="-122"/>
              </a:rPr>
              <a:t>。</a:t>
            </a:r>
            <a:r>
              <a:rPr lang="zh-CN" altLang="en-US" sz="1200" dirty="0">
                <a:solidFill>
                  <a:schemeClr val="tx1">
                    <a:lumMod val="75000"/>
                    <a:lumOff val="25000"/>
                  </a:schemeClr>
                </a:solidFill>
                <a:latin typeface="微软雅黑" pitchFamily="34" charset="-122"/>
                <a:ea typeface="微软雅黑" pitchFamily="34" charset="-122"/>
              </a:rPr>
              <a:t>写内容</a:t>
            </a:r>
            <a:r>
              <a:rPr lang="en-US" altLang="zh-CN" sz="1200" dirty="0">
                <a:solidFill>
                  <a:schemeClr val="tx1">
                    <a:lumMod val="75000"/>
                    <a:lumOff val="25000"/>
                  </a:schemeClr>
                </a:solidFill>
                <a:latin typeface="微软雅黑" pitchFamily="34" charset="-122"/>
                <a:ea typeface="微软雅黑" pitchFamily="34" charset="-122"/>
              </a:rPr>
              <a:t>……</a:t>
            </a:r>
            <a:r>
              <a:rPr lang="zh-CN" altLang="en-US" sz="12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r>
              <a:rPr lang="zh-CN" altLang="en-US" sz="1200" dirty="0" smtClean="0">
                <a:solidFill>
                  <a:schemeClr val="tx1">
                    <a:lumMod val="75000"/>
                    <a:lumOff val="25000"/>
                  </a:schemeClr>
                </a:solidFill>
                <a:latin typeface="微软雅黑" pitchFamily="34" charset="-122"/>
                <a:ea typeface="微软雅黑" pitchFamily="34" charset="-122"/>
              </a:rPr>
              <a:t>。</a:t>
            </a:r>
            <a:r>
              <a:rPr lang="zh-CN" altLang="en-US" sz="1200" dirty="0">
                <a:solidFill>
                  <a:schemeClr val="tx1">
                    <a:lumMod val="75000"/>
                    <a:lumOff val="25000"/>
                  </a:schemeClr>
                </a:solidFill>
                <a:latin typeface="微软雅黑" pitchFamily="34" charset="-122"/>
                <a:ea typeface="微软雅黑" pitchFamily="34" charset="-122"/>
              </a:rPr>
              <a:t>写内容</a:t>
            </a:r>
            <a:r>
              <a:rPr lang="en-US" altLang="zh-CN" sz="1200" dirty="0">
                <a:solidFill>
                  <a:schemeClr val="tx1">
                    <a:lumMod val="75000"/>
                    <a:lumOff val="25000"/>
                  </a:schemeClr>
                </a:solidFill>
                <a:latin typeface="微软雅黑" pitchFamily="34" charset="-122"/>
                <a:ea typeface="微软雅黑" pitchFamily="34" charset="-122"/>
              </a:rPr>
              <a:t>……</a:t>
            </a:r>
            <a:r>
              <a:rPr lang="zh-CN" altLang="en-US" sz="1200" dirty="0">
                <a:solidFill>
                  <a:schemeClr val="tx1">
                    <a:lumMod val="75000"/>
                    <a:lumOff val="25000"/>
                  </a:schemeClr>
                </a:solidFill>
                <a:latin typeface="微软雅黑" pitchFamily="34" charset="-122"/>
                <a:ea typeface="微软雅黑" pitchFamily="34" charset="-122"/>
              </a:rPr>
              <a:t>点击输入本栏的具体文字，简明扼要的说明分项内容，此为概念图解，请根据您的具体内容酌情修改</a:t>
            </a:r>
            <a:r>
              <a:rPr lang="zh-CN" altLang="en-US" sz="1200" dirty="0" smtClean="0">
                <a:solidFill>
                  <a:schemeClr val="tx1">
                    <a:lumMod val="75000"/>
                    <a:lumOff val="25000"/>
                  </a:schemeClr>
                </a:solidFill>
                <a:latin typeface="微软雅黑" pitchFamily="34" charset="-122"/>
                <a:ea typeface="微软雅黑" pitchFamily="34" charset="-122"/>
              </a:rPr>
              <a:t>。</a:t>
            </a:r>
            <a:endParaRPr lang="en-US" altLang="zh-CN" sz="1200" dirty="0">
              <a:solidFill>
                <a:schemeClr val="tx1">
                  <a:lumMod val="75000"/>
                  <a:lumOff val="25000"/>
                </a:schemeClr>
              </a:solidFill>
              <a:latin typeface="微软雅黑" pitchFamily="34" charset="-122"/>
              <a:ea typeface="微软雅黑" pitchFamily="34" charset="-122"/>
            </a:endParaRPr>
          </a:p>
        </p:txBody>
      </p:sp>
      <p:sp>
        <p:nvSpPr>
          <p:cNvPr id="40" name="矩形 93"/>
          <p:cNvSpPr/>
          <p:nvPr/>
        </p:nvSpPr>
        <p:spPr>
          <a:xfrm>
            <a:off x="861492" y="1203598"/>
            <a:ext cx="288032" cy="288032"/>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93"/>
          <p:cNvSpPr/>
          <p:nvPr/>
        </p:nvSpPr>
        <p:spPr>
          <a:xfrm rot="10800000">
            <a:off x="7996471" y="2400102"/>
            <a:ext cx="288032" cy="288032"/>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Freeform 5"/>
          <p:cNvSpPr>
            <a:spLocks/>
          </p:cNvSpPr>
          <p:nvPr/>
        </p:nvSpPr>
        <p:spPr bwMode="auto">
          <a:xfrm>
            <a:off x="3004976"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3" name="TextBox 42"/>
          <p:cNvSpPr txBox="1"/>
          <p:nvPr/>
        </p:nvSpPr>
        <p:spPr>
          <a:xfrm>
            <a:off x="3237936" y="3385904"/>
            <a:ext cx="969036" cy="55399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1800" b="1" dirty="0"/>
              <a:t>添加</a:t>
            </a:r>
            <a:endParaRPr lang="en-US" altLang="zh-CN" sz="1800" b="1" dirty="0"/>
          </a:p>
          <a:p>
            <a:pPr algn="ctr"/>
            <a:r>
              <a:rPr lang="zh-CN" altLang="en-US" sz="1800" b="1" dirty="0"/>
              <a:t>关键字</a:t>
            </a:r>
          </a:p>
        </p:txBody>
      </p:sp>
      <p:sp>
        <p:nvSpPr>
          <p:cNvPr id="44" name="Freeform 5"/>
          <p:cNvSpPr>
            <a:spLocks/>
          </p:cNvSpPr>
          <p:nvPr/>
        </p:nvSpPr>
        <p:spPr bwMode="auto">
          <a:xfrm>
            <a:off x="1410924"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5" name="Freeform 5"/>
          <p:cNvSpPr>
            <a:spLocks/>
          </p:cNvSpPr>
          <p:nvPr/>
        </p:nvSpPr>
        <p:spPr bwMode="auto">
          <a:xfrm>
            <a:off x="4599028"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6" name="Freeform 5"/>
          <p:cNvSpPr>
            <a:spLocks/>
          </p:cNvSpPr>
          <p:nvPr/>
        </p:nvSpPr>
        <p:spPr bwMode="auto">
          <a:xfrm>
            <a:off x="6193080"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7" name="TextBox 46"/>
          <p:cNvSpPr txBox="1"/>
          <p:nvPr/>
        </p:nvSpPr>
        <p:spPr>
          <a:xfrm>
            <a:off x="1660400" y="3385904"/>
            <a:ext cx="969036" cy="55399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1800" b="1" dirty="0" smtClean="0"/>
              <a:t>添加</a:t>
            </a:r>
            <a:endParaRPr lang="en-US" altLang="zh-CN" sz="1800" b="1" dirty="0" smtClean="0"/>
          </a:p>
          <a:p>
            <a:pPr algn="ctr"/>
            <a:r>
              <a:rPr lang="zh-CN" altLang="en-US" sz="1800" b="1" dirty="0" smtClean="0"/>
              <a:t>关键字</a:t>
            </a:r>
            <a:endParaRPr lang="zh-CN" altLang="en-US" sz="1800" b="1" dirty="0"/>
          </a:p>
        </p:txBody>
      </p:sp>
      <p:sp>
        <p:nvSpPr>
          <p:cNvPr id="48" name="TextBox 47"/>
          <p:cNvSpPr txBox="1"/>
          <p:nvPr/>
        </p:nvSpPr>
        <p:spPr>
          <a:xfrm>
            <a:off x="4848504" y="3385904"/>
            <a:ext cx="969036" cy="55399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1800" b="1" dirty="0"/>
              <a:t>添加</a:t>
            </a:r>
            <a:endParaRPr lang="en-US" altLang="zh-CN" sz="1800" b="1" dirty="0"/>
          </a:p>
          <a:p>
            <a:pPr algn="ctr"/>
            <a:r>
              <a:rPr lang="zh-CN" altLang="en-US" sz="1800" b="1" dirty="0"/>
              <a:t>关键字</a:t>
            </a:r>
          </a:p>
        </p:txBody>
      </p:sp>
      <p:sp>
        <p:nvSpPr>
          <p:cNvPr id="49" name="TextBox 48"/>
          <p:cNvSpPr txBox="1"/>
          <p:nvPr/>
        </p:nvSpPr>
        <p:spPr>
          <a:xfrm>
            <a:off x="6442556" y="3385904"/>
            <a:ext cx="969036" cy="55399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1800" b="1" dirty="0"/>
              <a:t>添加</a:t>
            </a:r>
            <a:endParaRPr lang="en-US" altLang="zh-CN" sz="1800" b="1" dirty="0"/>
          </a:p>
          <a:p>
            <a:pPr algn="ctr"/>
            <a:r>
              <a:rPr lang="zh-CN" altLang="en-US" sz="1800" b="1" dirty="0"/>
              <a:t>关键字</a:t>
            </a:r>
          </a:p>
        </p:txBody>
      </p:sp>
    </p:spTree>
    <p:extLst>
      <p:ext uri="{BB962C8B-B14F-4D97-AF65-F5344CB8AC3E}">
        <p14:creationId xmlns:p14="http://schemas.microsoft.com/office/powerpoint/2010/main" val="171658131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6"/>
                                        </p:tgtEl>
                                        <p:attrNameLst>
                                          <p:attrName>ppt_y</p:attrName>
                                        </p:attrNameLst>
                                      </p:cBhvr>
                                      <p:tavLst>
                                        <p:tav tm="0">
                                          <p:val>
                                            <p:strVal val="#ppt_y"/>
                                          </p:val>
                                        </p:tav>
                                        <p:tav tm="100000">
                                          <p:val>
                                            <p:strVal val="#ppt_y"/>
                                          </p:val>
                                        </p:tav>
                                      </p:tavLst>
                                    </p:anim>
                                    <p:anim calcmode="lin" valueType="num">
                                      <p:cBhvr>
                                        <p:cTn id="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6"/>
                                        </p:tgtEl>
                                      </p:cBhvr>
                                    </p:animEffect>
                                  </p:childTnLst>
                                </p:cTn>
                              </p:par>
                            </p:childTnLst>
                          </p:cTn>
                        </p:par>
                        <p:par>
                          <p:cTn id="12" fill="hold">
                            <p:stCondLst>
                              <p:cond delay="850"/>
                            </p:stCondLst>
                            <p:childTnLst>
                              <p:par>
                                <p:cTn id="13" presetID="53" presetClass="entr" presetSubtype="528"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 calcmode="lin" valueType="num">
                                      <p:cBhvr>
                                        <p:cTn id="15" dur="500" fill="hold"/>
                                        <p:tgtEl>
                                          <p:spTgt spid="40"/>
                                        </p:tgtEl>
                                        <p:attrNameLst>
                                          <p:attrName>ppt_w</p:attrName>
                                        </p:attrNameLst>
                                      </p:cBhvr>
                                      <p:tavLst>
                                        <p:tav tm="0">
                                          <p:val>
                                            <p:fltVal val="0"/>
                                          </p:val>
                                        </p:tav>
                                        <p:tav tm="100000">
                                          <p:val>
                                            <p:strVal val="#ppt_w"/>
                                          </p:val>
                                        </p:tav>
                                      </p:tavLst>
                                    </p:anim>
                                    <p:anim calcmode="lin" valueType="num">
                                      <p:cBhvr>
                                        <p:cTn id="16" dur="500" fill="hold"/>
                                        <p:tgtEl>
                                          <p:spTgt spid="40"/>
                                        </p:tgtEl>
                                        <p:attrNameLst>
                                          <p:attrName>ppt_h</p:attrName>
                                        </p:attrNameLst>
                                      </p:cBhvr>
                                      <p:tavLst>
                                        <p:tav tm="0">
                                          <p:val>
                                            <p:fltVal val="0"/>
                                          </p:val>
                                        </p:tav>
                                        <p:tav tm="100000">
                                          <p:val>
                                            <p:strVal val="#ppt_h"/>
                                          </p:val>
                                        </p:tav>
                                      </p:tavLst>
                                    </p:anim>
                                    <p:animEffect transition="in" filter="fade">
                                      <p:cBhvr>
                                        <p:cTn id="17" dur="500"/>
                                        <p:tgtEl>
                                          <p:spTgt spid="40"/>
                                        </p:tgtEl>
                                      </p:cBhvr>
                                    </p:animEffect>
                                    <p:anim calcmode="lin" valueType="num">
                                      <p:cBhvr>
                                        <p:cTn id="18" dur="500" fill="hold"/>
                                        <p:tgtEl>
                                          <p:spTgt spid="40"/>
                                        </p:tgtEl>
                                        <p:attrNameLst>
                                          <p:attrName>ppt_x</p:attrName>
                                        </p:attrNameLst>
                                      </p:cBhvr>
                                      <p:tavLst>
                                        <p:tav tm="0">
                                          <p:val>
                                            <p:fltVal val="0.5"/>
                                          </p:val>
                                        </p:tav>
                                        <p:tav tm="100000">
                                          <p:val>
                                            <p:strVal val="#ppt_x"/>
                                          </p:val>
                                        </p:tav>
                                      </p:tavLst>
                                    </p:anim>
                                    <p:anim calcmode="lin" valueType="num">
                                      <p:cBhvr>
                                        <p:cTn id="19" dur="500" fill="hold"/>
                                        <p:tgtEl>
                                          <p:spTgt spid="40"/>
                                        </p:tgtEl>
                                        <p:attrNameLst>
                                          <p:attrName>ppt_y</p:attrName>
                                        </p:attrNameLst>
                                      </p:cBhvr>
                                      <p:tavLst>
                                        <p:tav tm="0">
                                          <p:val>
                                            <p:fltVal val="0.5"/>
                                          </p:val>
                                        </p:tav>
                                        <p:tav tm="100000">
                                          <p:val>
                                            <p:strVal val="#ppt_y"/>
                                          </p:val>
                                        </p:tav>
                                      </p:tavLst>
                                    </p:anim>
                                  </p:childTnLst>
                                </p:cTn>
                              </p:par>
                              <p:par>
                                <p:cTn id="20" presetID="53" presetClass="entr" presetSubtype="528" fill="hold" grpId="0" nodeType="with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p:cTn id="22" dur="500" fill="hold"/>
                                        <p:tgtEl>
                                          <p:spTgt spid="41"/>
                                        </p:tgtEl>
                                        <p:attrNameLst>
                                          <p:attrName>ppt_w</p:attrName>
                                        </p:attrNameLst>
                                      </p:cBhvr>
                                      <p:tavLst>
                                        <p:tav tm="0">
                                          <p:val>
                                            <p:fltVal val="0"/>
                                          </p:val>
                                        </p:tav>
                                        <p:tav tm="100000">
                                          <p:val>
                                            <p:strVal val="#ppt_w"/>
                                          </p:val>
                                        </p:tav>
                                      </p:tavLst>
                                    </p:anim>
                                    <p:anim calcmode="lin" valueType="num">
                                      <p:cBhvr>
                                        <p:cTn id="23" dur="500" fill="hold"/>
                                        <p:tgtEl>
                                          <p:spTgt spid="41"/>
                                        </p:tgtEl>
                                        <p:attrNameLst>
                                          <p:attrName>ppt_h</p:attrName>
                                        </p:attrNameLst>
                                      </p:cBhvr>
                                      <p:tavLst>
                                        <p:tav tm="0">
                                          <p:val>
                                            <p:fltVal val="0"/>
                                          </p:val>
                                        </p:tav>
                                        <p:tav tm="100000">
                                          <p:val>
                                            <p:strVal val="#ppt_h"/>
                                          </p:val>
                                        </p:tav>
                                      </p:tavLst>
                                    </p:anim>
                                    <p:animEffect transition="in" filter="fade">
                                      <p:cBhvr>
                                        <p:cTn id="24" dur="500"/>
                                        <p:tgtEl>
                                          <p:spTgt spid="41"/>
                                        </p:tgtEl>
                                      </p:cBhvr>
                                    </p:animEffect>
                                    <p:anim calcmode="lin" valueType="num">
                                      <p:cBhvr>
                                        <p:cTn id="25" dur="500" fill="hold"/>
                                        <p:tgtEl>
                                          <p:spTgt spid="41"/>
                                        </p:tgtEl>
                                        <p:attrNameLst>
                                          <p:attrName>ppt_x</p:attrName>
                                        </p:attrNameLst>
                                      </p:cBhvr>
                                      <p:tavLst>
                                        <p:tav tm="0">
                                          <p:val>
                                            <p:fltVal val="0.5"/>
                                          </p:val>
                                        </p:tav>
                                        <p:tav tm="100000">
                                          <p:val>
                                            <p:strVal val="#ppt_x"/>
                                          </p:val>
                                        </p:tav>
                                      </p:tavLst>
                                    </p:anim>
                                    <p:anim calcmode="lin" valueType="num">
                                      <p:cBhvr>
                                        <p:cTn id="26" dur="500" fill="hold"/>
                                        <p:tgtEl>
                                          <p:spTgt spid="41"/>
                                        </p:tgtEl>
                                        <p:attrNameLst>
                                          <p:attrName>ppt_y</p:attrName>
                                        </p:attrNameLst>
                                      </p:cBhvr>
                                      <p:tavLst>
                                        <p:tav tm="0">
                                          <p:val>
                                            <p:fltVal val="0.5"/>
                                          </p:val>
                                        </p:tav>
                                        <p:tav tm="100000">
                                          <p:val>
                                            <p:strVal val="#ppt_y"/>
                                          </p:val>
                                        </p:tav>
                                      </p:tavLst>
                                    </p:anim>
                                  </p:childTnLst>
                                </p:cTn>
                              </p:par>
                            </p:childTnLst>
                          </p:cTn>
                        </p:par>
                        <p:par>
                          <p:cTn id="27" fill="hold">
                            <p:stCondLst>
                              <p:cond delay="1350"/>
                            </p:stCondLst>
                            <p:childTnLst>
                              <p:par>
                                <p:cTn id="28" presetID="22" presetClass="entr" presetSubtype="1" fill="hold" grpId="0" nodeType="after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wipe(up)">
                                      <p:cBhvr>
                                        <p:cTn id="30" dur="500"/>
                                        <p:tgtEl>
                                          <p:spTgt spid="27"/>
                                        </p:tgtEl>
                                      </p:cBhvr>
                                    </p:animEffect>
                                  </p:childTnLst>
                                </p:cTn>
                              </p:par>
                            </p:childTnLst>
                          </p:cTn>
                        </p:par>
                        <p:par>
                          <p:cTn id="31" fill="hold">
                            <p:stCondLst>
                              <p:cond delay="1850"/>
                            </p:stCondLst>
                            <p:childTnLst>
                              <p:par>
                                <p:cTn id="32" presetID="22" presetClass="entr" presetSubtype="1" fill="hold" grpId="0" nodeType="after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wipe(up)">
                                      <p:cBhvr>
                                        <p:cTn id="34" dur="500"/>
                                        <p:tgtEl>
                                          <p:spTgt spid="39"/>
                                        </p:tgtEl>
                                      </p:cBhvr>
                                    </p:animEffect>
                                  </p:childTnLst>
                                </p:cTn>
                              </p:par>
                            </p:childTnLst>
                          </p:cTn>
                        </p:par>
                        <p:par>
                          <p:cTn id="35" fill="hold">
                            <p:stCondLst>
                              <p:cond delay="2350"/>
                            </p:stCondLst>
                            <p:childTnLst>
                              <p:par>
                                <p:cTn id="36" presetID="10" presetClass="entr" presetSubtype="0" fill="hold" grpId="0" nodeType="after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fade">
                                      <p:cBhvr>
                                        <p:cTn id="38" dur="500"/>
                                        <p:tgtEl>
                                          <p:spTgt spid="4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7"/>
                                        </p:tgtEl>
                                        <p:attrNameLst>
                                          <p:attrName>style.visibility</p:attrName>
                                        </p:attrNameLst>
                                      </p:cBhvr>
                                      <p:to>
                                        <p:strVal val="visible"/>
                                      </p:to>
                                    </p:set>
                                    <p:animEffect transition="in" filter="fade">
                                      <p:cBhvr>
                                        <p:cTn id="41" dur="500"/>
                                        <p:tgtEl>
                                          <p:spTgt spid="47"/>
                                        </p:tgtEl>
                                      </p:cBhvr>
                                    </p:animEffect>
                                  </p:childTnLst>
                                </p:cTn>
                              </p:par>
                              <p:par>
                                <p:cTn id="42" presetID="10" presetClass="entr" presetSubtype="0" fill="hold" grpId="0" nodeType="withEffect">
                                  <p:stCondLst>
                                    <p:cond delay="300"/>
                                  </p:stCondLst>
                                  <p:childTnLst>
                                    <p:set>
                                      <p:cBhvr>
                                        <p:cTn id="43" dur="1" fill="hold">
                                          <p:stCondLst>
                                            <p:cond delay="0"/>
                                          </p:stCondLst>
                                        </p:cTn>
                                        <p:tgtEl>
                                          <p:spTgt spid="42"/>
                                        </p:tgtEl>
                                        <p:attrNameLst>
                                          <p:attrName>style.visibility</p:attrName>
                                        </p:attrNameLst>
                                      </p:cBhvr>
                                      <p:to>
                                        <p:strVal val="visible"/>
                                      </p:to>
                                    </p:set>
                                    <p:animEffect transition="in" filter="fade">
                                      <p:cBhvr>
                                        <p:cTn id="44" dur="500"/>
                                        <p:tgtEl>
                                          <p:spTgt spid="42"/>
                                        </p:tgtEl>
                                      </p:cBhvr>
                                    </p:animEffect>
                                  </p:childTnLst>
                                </p:cTn>
                              </p:par>
                              <p:par>
                                <p:cTn id="45" presetID="10" presetClass="entr" presetSubtype="0" fill="hold" grpId="0" nodeType="withEffect">
                                  <p:stCondLst>
                                    <p:cond delay="300"/>
                                  </p:stCondLst>
                                  <p:childTnLst>
                                    <p:set>
                                      <p:cBhvr>
                                        <p:cTn id="46" dur="1" fill="hold">
                                          <p:stCondLst>
                                            <p:cond delay="0"/>
                                          </p:stCondLst>
                                        </p:cTn>
                                        <p:tgtEl>
                                          <p:spTgt spid="43"/>
                                        </p:tgtEl>
                                        <p:attrNameLst>
                                          <p:attrName>style.visibility</p:attrName>
                                        </p:attrNameLst>
                                      </p:cBhvr>
                                      <p:to>
                                        <p:strVal val="visible"/>
                                      </p:to>
                                    </p:set>
                                    <p:animEffect transition="in" filter="fade">
                                      <p:cBhvr>
                                        <p:cTn id="47" dur="500"/>
                                        <p:tgtEl>
                                          <p:spTgt spid="43"/>
                                        </p:tgtEl>
                                      </p:cBhvr>
                                    </p:animEffect>
                                  </p:childTnLst>
                                </p:cTn>
                              </p:par>
                              <p:par>
                                <p:cTn id="48" presetID="10" presetClass="entr" presetSubtype="0" fill="hold" grpId="0" nodeType="withEffect">
                                  <p:stCondLst>
                                    <p:cond delay="600"/>
                                  </p:stCondLst>
                                  <p:childTnLst>
                                    <p:set>
                                      <p:cBhvr>
                                        <p:cTn id="49" dur="1" fill="hold">
                                          <p:stCondLst>
                                            <p:cond delay="0"/>
                                          </p:stCondLst>
                                        </p:cTn>
                                        <p:tgtEl>
                                          <p:spTgt spid="45"/>
                                        </p:tgtEl>
                                        <p:attrNameLst>
                                          <p:attrName>style.visibility</p:attrName>
                                        </p:attrNameLst>
                                      </p:cBhvr>
                                      <p:to>
                                        <p:strVal val="visible"/>
                                      </p:to>
                                    </p:set>
                                    <p:animEffect transition="in" filter="fade">
                                      <p:cBhvr>
                                        <p:cTn id="50" dur="500"/>
                                        <p:tgtEl>
                                          <p:spTgt spid="45"/>
                                        </p:tgtEl>
                                      </p:cBhvr>
                                    </p:animEffect>
                                  </p:childTnLst>
                                </p:cTn>
                              </p:par>
                              <p:par>
                                <p:cTn id="51" presetID="10" presetClass="entr" presetSubtype="0" fill="hold" grpId="0" nodeType="withEffect">
                                  <p:stCondLst>
                                    <p:cond delay="600"/>
                                  </p:stCondLst>
                                  <p:childTnLst>
                                    <p:set>
                                      <p:cBhvr>
                                        <p:cTn id="52" dur="1" fill="hold">
                                          <p:stCondLst>
                                            <p:cond delay="0"/>
                                          </p:stCondLst>
                                        </p:cTn>
                                        <p:tgtEl>
                                          <p:spTgt spid="48"/>
                                        </p:tgtEl>
                                        <p:attrNameLst>
                                          <p:attrName>style.visibility</p:attrName>
                                        </p:attrNameLst>
                                      </p:cBhvr>
                                      <p:to>
                                        <p:strVal val="visible"/>
                                      </p:to>
                                    </p:set>
                                    <p:animEffect transition="in" filter="fade">
                                      <p:cBhvr>
                                        <p:cTn id="53" dur="500"/>
                                        <p:tgtEl>
                                          <p:spTgt spid="48"/>
                                        </p:tgtEl>
                                      </p:cBhvr>
                                    </p:animEffect>
                                  </p:childTnLst>
                                </p:cTn>
                              </p:par>
                              <p:par>
                                <p:cTn id="54" presetID="10" presetClass="entr" presetSubtype="0" fill="hold" grpId="0" nodeType="withEffect">
                                  <p:stCondLst>
                                    <p:cond delay="900"/>
                                  </p:stCondLst>
                                  <p:childTnLst>
                                    <p:set>
                                      <p:cBhvr>
                                        <p:cTn id="55" dur="1" fill="hold">
                                          <p:stCondLst>
                                            <p:cond delay="0"/>
                                          </p:stCondLst>
                                        </p:cTn>
                                        <p:tgtEl>
                                          <p:spTgt spid="46"/>
                                        </p:tgtEl>
                                        <p:attrNameLst>
                                          <p:attrName>style.visibility</p:attrName>
                                        </p:attrNameLst>
                                      </p:cBhvr>
                                      <p:to>
                                        <p:strVal val="visible"/>
                                      </p:to>
                                    </p:set>
                                    <p:animEffect transition="in" filter="fade">
                                      <p:cBhvr>
                                        <p:cTn id="56" dur="500"/>
                                        <p:tgtEl>
                                          <p:spTgt spid="46"/>
                                        </p:tgtEl>
                                      </p:cBhvr>
                                    </p:animEffect>
                                  </p:childTnLst>
                                </p:cTn>
                              </p:par>
                              <p:par>
                                <p:cTn id="57" presetID="10" presetClass="entr" presetSubtype="0" fill="hold" grpId="0" nodeType="withEffect">
                                  <p:stCondLst>
                                    <p:cond delay="900"/>
                                  </p:stCondLst>
                                  <p:childTnLst>
                                    <p:set>
                                      <p:cBhvr>
                                        <p:cTn id="58" dur="1" fill="hold">
                                          <p:stCondLst>
                                            <p:cond delay="0"/>
                                          </p:stCondLst>
                                        </p:cTn>
                                        <p:tgtEl>
                                          <p:spTgt spid="49"/>
                                        </p:tgtEl>
                                        <p:attrNameLst>
                                          <p:attrName>style.visibility</p:attrName>
                                        </p:attrNameLst>
                                      </p:cBhvr>
                                      <p:to>
                                        <p:strVal val="visible"/>
                                      </p:to>
                                    </p:set>
                                    <p:animEffect transition="in" filter="fade">
                                      <p:cBhvr>
                                        <p:cTn id="59"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P spid="39" grpId="0"/>
      <p:bldP spid="40" grpId="0" animBg="1"/>
      <p:bldP spid="41" grpId="0" animBg="1"/>
      <p:bldP spid="42" grpId="0" animBg="1"/>
      <p:bldP spid="43" grpId="0"/>
      <p:bldP spid="44" grpId="0" animBg="1"/>
      <p:bldP spid="45" grpId="0" animBg="1"/>
      <p:bldP spid="46" grpId="0" animBg="1"/>
      <p:bldP spid="47" grpId="0"/>
      <p:bldP spid="48" grpId="0"/>
      <p:bldP spid="4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hape 5166"/>
          <p:cNvSpPr/>
          <p:nvPr/>
        </p:nvSpPr>
        <p:spPr>
          <a:xfrm>
            <a:off x="1944344" y="1407431"/>
            <a:ext cx="1218057" cy="1079113"/>
          </a:xfrm>
          <a:custGeom>
            <a:avLst/>
            <a:gdLst/>
            <a:ahLst/>
            <a:cxnLst>
              <a:cxn ang="0">
                <a:pos x="wd2" y="hd2"/>
              </a:cxn>
              <a:cxn ang="5400000">
                <a:pos x="wd2" y="hd2"/>
              </a:cxn>
              <a:cxn ang="10800000">
                <a:pos x="wd2" y="hd2"/>
              </a:cxn>
              <a:cxn ang="16200000">
                <a:pos x="wd2" y="hd2"/>
              </a:cxn>
            </a:cxnLst>
            <a:rect l="0" t="0" r="r" b="b"/>
            <a:pathLst>
              <a:path w="21600" h="21600" extrusionOk="0">
                <a:moveTo>
                  <a:pt x="17131" y="0"/>
                </a:moveTo>
                <a:lnTo>
                  <a:pt x="4125" y="12945"/>
                </a:lnTo>
                <a:lnTo>
                  <a:pt x="0" y="21600"/>
                </a:lnTo>
                <a:lnTo>
                  <a:pt x="21600" y="7769"/>
                </a:lnTo>
                <a:lnTo>
                  <a:pt x="17131" y="0"/>
                </a:ln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5" name="Shape 5167"/>
          <p:cNvSpPr/>
          <p:nvPr/>
        </p:nvSpPr>
        <p:spPr>
          <a:xfrm>
            <a:off x="1574954" y="2047198"/>
            <a:ext cx="1961434" cy="1123417"/>
          </a:xfrm>
          <a:custGeom>
            <a:avLst/>
            <a:gdLst/>
            <a:ahLst/>
            <a:cxnLst>
              <a:cxn ang="0">
                <a:pos x="wd2" y="hd2"/>
              </a:cxn>
              <a:cxn ang="5400000">
                <a:pos x="wd2" y="hd2"/>
              </a:cxn>
              <a:cxn ang="10800000">
                <a:pos x="wd2" y="hd2"/>
              </a:cxn>
              <a:cxn ang="16200000">
                <a:pos x="wd2" y="hd2"/>
              </a:cxn>
            </a:cxnLst>
            <a:rect l="0" t="0" r="r" b="b"/>
            <a:pathLst>
              <a:path w="21600" h="21600" extrusionOk="0">
                <a:moveTo>
                  <a:pt x="19039" y="0"/>
                </a:moveTo>
                <a:lnTo>
                  <a:pt x="2561" y="13286"/>
                </a:lnTo>
                <a:lnTo>
                  <a:pt x="0" y="21600"/>
                </a:lnTo>
                <a:lnTo>
                  <a:pt x="21600" y="8314"/>
                </a:lnTo>
                <a:cubicBezTo>
                  <a:pt x="21600" y="8314"/>
                  <a:pt x="19039" y="0"/>
                  <a:pt x="19039" y="0"/>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6" name="Shape 5168"/>
          <p:cNvSpPr/>
          <p:nvPr/>
        </p:nvSpPr>
        <p:spPr>
          <a:xfrm>
            <a:off x="1205564" y="2740899"/>
            <a:ext cx="2704811" cy="1123412"/>
          </a:xfrm>
          <a:custGeom>
            <a:avLst/>
            <a:gdLst/>
            <a:ahLst/>
            <a:cxnLst>
              <a:cxn ang="0">
                <a:pos x="wd2" y="hd2"/>
              </a:cxn>
              <a:cxn ang="5400000">
                <a:pos x="wd2" y="hd2"/>
              </a:cxn>
              <a:cxn ang="10800000">
                <a:pos x="wd2" y="hd2"/>
              </a:cxn>
              <a:cxn ang="16200000">
                <a:pos x="wd2" y="hd2"/>
              </a:cxn>
            </a:cxnLst>
            <a:rect l="0" t="0" r="r" b="b"/>
            <a:pathLst>
              <a:path w="21600" h="21600" extrusionOk="0">
                <a:moveTo>
                  <a:pt x="19743" y="0"/>
                </a:moveTo>
                <a:lnTo>
                  <a:pt x="1857" y="13286"/>
                </a:lnTo>
                <a:lnTo>
                  <a:pt x="0" y="21600"/>
                </a:lnTo>
                <a:lnTo>
                  <a:pt x="21600" y="8314"/>
                </a:lnTo>
                <a:cubicBezTo>
                  <a:pt x="21600" y="8314"/>
                  <a:pt x="19743" y="0"/>
                  <a:pt x="19743" y="0"/>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7" name="Shape 5169"/>
          <p:cNvSpPr/>
          <p:nvPr/>
        </p:nvSpPr>
        <p:spPr>
          <a:xfrm>
            <a:off x="827584" y="3434599"/>
            <a:ext cx="3448181" cy="1123407"/>
          </a:xfrm>
          <a:custGeom>
            <a:avLst/>
            <a:gdLst/>
            <a:ahLst/>
            <a:cxnLst>
              <a:cxn ang="0">
                <a:pos x="wd2" y="hd2"/>
              </a:cxn>
              <a:cxn ang="5400000">
                <a:pos x="wd2" y="hd2"/>
              </a:cxn>
              <a:cxn ang="10800000">
                <a:pos x="wd2" y="hd2"/>
              </a:cxn>
              <a:cxn ang="16200000">
                <a:pos x="wd2" y="hd2"/>
              </a:cxn>
            </a:cxnLst>
            <a:rect l="0" t="0" r="r" b="b"/>
            <a:pathLst>
              <a:path w="21600" h="21600" extrusionOk="0">
                <a:moveTo>
                  <a:pt x="1457" y="13286"/>
                </a:moveTo>
                <a:lnTo>
                  <a:pt x="0" y="21600"/>
                </a:lnTo>
                <a:lnTo>
                  <a:pt x="21600" y="8314"/>
                </a:lnTo>
                <a:lnTo>
                  <a:pt x="20143" y="0"/>
                </a:lnTo>
                <a:cubicBezTo>
                  <a:pt x="20143" y="0"/>
                  <a:pt x="1457" y="13286"/>
                  <a:pt x="1457" y="13286"/>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grpSp>
        <p:nvGrpSpPr>
          <p:cNvPr id="38" name="组合 37"/>
          <p:cNvGrpSpPr/>
          <p:nvPr/>
        </p:nvGrpSpPr>
        <p:grpSpPr>
          <a:xfrm>
            <a:off x="2313735" y="1108481"/>
            <a:ext cx="857881" cy="735467"/>
            <a:chOff x="2313735" y="1108481"/>
            <a:chExt cx="857881" cy="735467"/>
          </a:xfrm>
        </p:grpSpPr>
        <p:sp>
          <p:nvSpPr>
            <p:cNvPr id="4" name="Shape 5171"/>
            <p:cNvSpPr/>
            <p:nvPr/>
          </p:nvSpPr>
          <p:spPr>
            <a:xfrm>
              <a:off x="2313735" y="1108481"/>
              <a:ext cx="849654" cy="6870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cap="flat">
              <a:noFill/>
              <a:miter lim="400000"/>
            </a:ln>
            <a:effectLst/>
          </p:spPr>
          <p:txBody>
            <a:bodyPr wrap="square" lIns="0" tIns="0" rIns="0" bIns="0" numCol="1" anchor="t">
              <a:noAutofit/>
            </a:bodyPr>
            <a:lstStyle/>
            <a:p>
              <a:pPr lvl="0" algn="ctr">
                <a:defRPr>
                  <a:solidFill>
                    <a:srgbClr val="4C4C4C"/>
                  </a:solidFill>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9" name="Shape 5176"/>
            <p:cNvSpPr/>
            <p:nvPr/>
          </p:nvSpPr>
          <p:spPr>
            <a:xfrm>
              <a:off x="2329102" y="1491630"/>
              <a:ext cx="842514" cy="35231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200" b="1" dirty="0" smtClean="0">
                  <a:solidFill>
                    <a:schemeClr val="bg1"/>
                  </a:solidFill>
                  <a:latin typeface="微软雅黑" panose="020B0503020204020204" pitchFamily="34" charset="-122"/>
                  <a:ea typeface="微软雅黑" panose="020B0503020204020204" pitchFamily="34" charset="-122"/>
                </a:rPr>
                <a:t>输入文本</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1944344" y="2047198"/>
            <a:ext cx="1589745" cy="432411"/>
            <a:chOff x="1944344" y="2047198"/>
            <a:chExt cx="1589745" cy="432411"/>
          </a:xfrm>
        </p:grpSpPr>
        <p:sp>
          <p:nvSpPr>
            <p:cNvPr id="6" name="Shape 5173"/>
            <p:cNvSpPr/>
            <p:nvPr/>
          </p:nvSpPr>
          <p:spPr>
            <a:xfrm>
              <a:off x="1944344" y="2047198"/>
              <a:ext cx="1589745" cy="432411"/>
            </a:xfrm>
            <a:custGeom>
              <a:avLst/>
              <a:gdLst/>
              <a:ahLst/>
              <a:cxnLst>
                <a:cxn ang="0">
                  <a:pos x="wd2" y="hd2"/>
                </a:cxn>
                <a:cxn ang="5400000">
                  <a:pos x="wd2" y="hd2"/>
                </a:cxn>
                <a:cxn ang="10800000">
                  <a:pos x="wd2" y="hd2"/>
                </a:cxn>
                <a:cxn ang="16200000">
                  <a:pos x="wd2" y="hd2"/>
                </a:cxn>
              </a:cxnLst>
              <a:rect l="0" t="0" r="r" b="b"/>
              <a:pathLst>
                <a:path w="21600" h="21600" extrusionOk="0">
                  <a:moveTo>
                    <a:pt x="3160" y="0"/>
                  </a:moveTo>
                  <a:lnTo>
                    <a:pt x="0" y="21600"/>
                  </a:lnTo>
                  <a:lnTo>
                    <a:pt x="21600" y="21600"/>
                  </a:lnTo>
                  <a:lnTo>
                    <a:pt x="18440" y="0"/>
                  </a:lnTo>
                  <a:cubicBezTo>
                    <a:pt x="18440" y="0"/>
                    <a:pt x="3160" y="0"/>
                    <a:pt x="3160" y="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0" name="Shape 5177"/>
            <p:cNvSpPr/>
            <p:nvPr/>
          </p:nvSpPr>
          <p:spPr>
            <a:xfrm>
              <a:off x="2191740" y="2087244"/>
              <a:ext cx="1099552" cy="35231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输入文本</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1574955" y="2740898"/>
            <a:ext cx="2333121" cy="432412"/>
            <a:chOff x="1574955" y="2740898"/>
            <a:chExt cx="2333121" cy="432412"/>
          </a:xfrm>
        </p:grpSpPr>
        <p:sp>
          <p:nvSpPr>
            <p:cNvPr id="5" name="Shape 5172"/>
            <p:cNvSpPr/>
            <p:nvPr/>
          </p:nvSpPr>
          <p:spPr>
            <a:xfrm>
              <a:off x="1574955" y="2740898"/>
              <a:ext cx="2333121" cy="432412"/>
            </a:xfrm>
            <a:custGeom>
              <a:avLst/>
              <a:gdLst/>
              <a:ahLst/>
              <a:cxnLst>
                <a:cxn ang="0">
                  <a:pos x="wd2" y="hd2"/>
                </a:cxn>
                <a:cxn ang="5400000">
                  <a:pos x="wd2" y="hd2"/>
                </a:cxn>
                <a:cxn ang="10800000">
                  <a:pos x="wd2" y="hd2"/>
                </a:cxn>
                <a:cxn ang="16200000">
                  <a:pos x="wd2" y="hd2"/>
                </a:cxn>
              </a:cxnLst>
              <a:rect l="0" t="0" r="r" b="b"/>
              <a:pathLst>
                <a:path w="21600" h="21600" extrusionOk="0">
                  <a:moveTo>
                    <a:pt x="2153" y="0"/>
                  </a:moveTo>
                  <a:lnTo>
                    <a:pt x="0" y="21600"/>
                  </a:lnTo>
                  <a:lnTo>
                    <a:pt x="21600" y="21600"/>
                  </a:lnTo>
                  <a:lnTo>
                    <a:pt x="19447" y="0"/>
                  </a:lnTo>
                  <a:cubicBezTo>
                    <a:pt x="19447" y="0"/>
                    <a:pt x="2153" y="0"/>
                    <a:pt x="2153" y="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1" name="Shape 5178"/>
            <p:cNvSpPr/>
            <p:nvPr/>
          </p:nvSpPr>
          <p:spPr>
            <a:xfrm>
              <a:off x="1815028" y="2780945"/>
              <a:ext cx="1849246" cy="35231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点击输入标题文本</a:t>
              </a:r>
            </a:p>
          </p:txBody>
        </p:sp>
      </p:grpSp>
      <p:grpSp>
        <p:nvGrpSpPr>
          <p:cNvPr id="35" name="组合 34"/>
          <p:cNvGrpSpPr/>
          <p:nvPr/>
        </p:nvGrpSpPr>
        <p:grpSpPr>
          <a:xfrm>
            <a:off x="1205565" y="3434598"/>
            <a:ext cx="3076490" cy="432407"/>
            <a:chOff x="1205565" y="3434598"/>
            <a:chExt cx="3076490" cy="432407"/>
          </a:xfrm>
        </p:grpSpPr>
        <p:sp>
          <p:nvSpPr>
            <p:cNvPr id="7" name="Shape 5174"/>
            <p:cNvSpPr/>
            <p:nvPr/>
          </p:nvSpPr>
          <p:spPr>
            <a:xfrm>
              <a:off x="1205565" y="3434598"/>
              <a:ext cx="3076490" cy="43240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9967" y="0"/>
                  </a:lnTo>
                  <a:lnTo>
                    <a:pt x="1633" y="0"/>
                  </a:lnTo>
                  <a:lnTo>
                    <a:pt x="0" y="21600"/>
                  </a:lnTo>
                  <a:cubicBezTo>
                    <a:pt x="0" y="21600"/>
                    <a:pt x="21600" y="21600"/>
                    <a:pt x="21600" y="2160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2" name="Shape 5179"/>
            <p:cNvSpPr/>
            <p:nvPr/>
          </p:nvSpPr>
          <p:spPr>
            <a:xfrm>
              <a:off x="1422332" y="3474643"/>
              <a:ext cx="2634639" cy="35231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点击输入标题文本</a:t>
              </a:r>
            </a:p>
          </p:txBody>
        </p:sp>
      </p:grpSp>
      <p:grpSp>
        <p:nvGrpSpPr>
          <p:cNvPr id="33" name="组合 32"/>
          <p:cNvGrpSpPr/>
          <p:nvPr/>
        </p:nvGrpSpPr>
        <p:grpSpPr>
          <a:xfrm>
            <a:off x="827585" y="4118665"/>
            <a:ext cx="3819870" cy="432407"/>
            <a:chOff x="827585" y="4118665"/>
            <a:chExt cx="3819870" cy="432407"/>
          </a:xfrm>
        </p:grpSpPr>
        <p:sp>
          <p:nvSpPr>
            <p:cNvPr id="8" name="Shape 5175"/>
            <p:cNvSpPr/>
            <p:nvPr/>
          </p:nvSpPr>
          <p:spPr>
            <a:xfrm>
              <a:off x="827585" y="4118665"/>
              <a:ext cx="3819870" cy="432407"/>
            </a:xfrm>
            <a:custGeom>
              <a:avLst/>
              <a:gdLst/>
              <a:ahLst/>
              <a:cxnLst>
                <a:cxn ang="0">
                  <a:pos x="wd2" y="hd2"/>
                </a:cxn>
                <a:cxn ang="5400000">
                  <a:pos x="wd2" y="hd2"/>
                </a:cxn>
                <a:cxn ang="10800000">
                  <a:pos x="wd2" y="hd2"/>
                </a:cxn>
                <a:cxn ang="16200000">
                  <a:pos x="wd2" y="hd2"/>
                </a:cxn>
              </a:cxnLst>
              <a:rect l="0" t="0" r="r" b="b"/>
              <a:pathLst>
                <a:path w="21600" h="21600" extrusionOk="0">
                  <a:moveTo>
                    <a:pt x="1315" y="0"/>
                  </a:moveTo>
                  <a:lnTo>
                    <a:pt x="0" y="21600"/>
                  </a:lnTo>
                  <a:lnTo>
                    <a:pt x="21600" y="21600"/>
                  </a:lnTo>
                  <a:lnTo>
                    <a:pt x="20285" y="0"/>
                  </a:lnTo>
                  <a:cubicBezTo>
                    <a:pt x="20285" y="0"/>
                    <a:pt x="1315" y="0"/>
                    <a:pt x="1315" y="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3" name="Shape 5180"/>
            <p:cNvSpPr/>
            <p:nvPr/>
          </p:nvSpPr>
          <p:spPr>
            <a:xfrm>
              <a:off x="1072475" y="4158709"/>
              <a:ext cx="3334354" cy="35231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点击输入标题文本</a:t>
              </a:r>
            </a:p>
          </p:txBody>
        </p:sp>
      </p:grpSp>
      <p:sp>
        <p:nvSpPr>
          <p:cNvPr id="18" name="Round Same Side Corner Rectangle 67"/>
          <p:cNvSpPr/>
          <p:nvPr/>
        </p:nvSpPr>
        <p:spPr>
          <a:xfrm rot="10800000" flipH="1">
            <a:off x="5091212" y="1121919"/>
            <a:ext cx="49903" cy="51404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2282" tIns="41141" rIns="82282" bIns="41141" rtlCol="0" anchor="ctr"/>
          <a:lstStyle/>
          <a:p>
            <a:pPr algn="ctr"/>
            <a:endParaRPr lang="bg-BG" dirty="0">
              <a:latin typeface="Calibri Light"/>
            </a:endParaRPr>
          </a:p>
        </p:txBody>
      </p:sp>
      <p:sp>
        <p:nvSpPr>
          <p:cNvPr id="19" name="Round Same Side Corner Rectangle 68"/>
          <p:cNvSpPr/>
          <p:nvPr/>
        </p:nvSpPr>
        <p:spPr>
          <a:xfrm rot="10800000" flipH="1">
            <a:off x="5089572" y="1903209"/>
            <a:ext cx="49903" cy="51404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2282" tIns="41141" rIns="82282" bIns="41141" rtlCol="0" anchor="ctr"/>
          <a:lstStyle/>
          <a:p>
            <a:pPr algn="ctr"/>
            <a:endParaRPr lang="bg-BG" dirty="0">
              <a:latin typeface="Calibri Light"/>
            </a:endParaRPr>
          </a:p>
        </p:txBody>
      </p:sp>
      <p:sp>
        <p:nvSpPr>
          <p:cNvPr id="20" name="Round Same Side Corner Rectangle 69"/>
          <p:cNvSpPr/>
          <p:nvPr/>
        </p:nvSpPr>
        <p:spPr>
          <a:xfrm rot="10800000" flipH="1">
            <a:off x="5091212" y="2613341"/>
            <a:ext cx="49903" cy="51404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2282" tIns="41141" rIns="82282" bIns="41141" rtlCol="0" anchor="ctr"/>
          <a:lstStyle/>
          <a:p>
            <a:pPr algn="ctr"/>
            <a:endParaRPr lang="bg-BG" dirty="0">
              <a:latin typeface="Calibri Light"/>
            </a:endParaRPr>
          </a:p>
        </p:txBody>
      </p:sp>
      <p:grpSp>
        <p:nvGrpSpPr>
          <p:cNvPr id="39" name="组合 38"/>
          <p:cNvGrpSpPr/>
          <p:nvPr/>
        </p:nvGrpSpPr>
        <p:grpSpPr>
          <a:xfrm>
            <a:off x="5228512" y="1109269"/>
            <a:ext cx="2871880" cy="582144"/>
            <a:chOff x="5228512" y="1109269"/>
            <a:chExt cx="2871880" cy="582144"/>
          </a:xfrm>
        </p:grpSpPr>
        <p:sp>
          <p:nvSpPr>
            <p:cNvPr id="21" name="TextBox 20"/>
            <p:cNvSpPr txBox="1"/>
            <p:nvPr/>
          </p:nvSpPr>
          <p:spPr>
            <a:xfrm>
              <a:off x="5228512" y="1303102"/>
              <a:ext cx="2871880" cy="388311"/>
            </a:xfrm>
            <a:prstGeom prst="rect">
              <a:avLst/>
            </a:prstGeom>
            <a:noFill/>
          </p:spPr>
          <p:txBody>
            <a:bodyPr wrap="square" lIns="34290" tIns="17145" rIns="34290" bIns="17145"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22" name="Rectangle 71"/>
            <p:cNvSpPr/>
            <p:nvPr/>
          </p:nvSpPr>
          <p:spPr>
            <a:xfrm>
              <a:off x="5228513" y="1109269"/>
              <a:ext cx="1300356" cy="219291"/>
            </a:xfrm>
            <a:prstGeom prst="rect">
              <a:avLst/>
            </a:prstGeom>
          </p:spPr>
          <p:txBody>
            <a:bodyPr wrap="none" lIns="34290" tIns="17145" rIns="34290" bIns="17145">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grpSp>
      <p:grpSp>
        <p:nvGrpSpPr>
          <p:cNvPr id="40" name="组合 39"/>
          <p:cNvGrpSpPr/>
          <p:nvPr/>
        </p:nvGrpSpPr>
        <p:grpSpPr>
          <a:xfrm>
            <a:off x="5228512" y="1869180"/>
            <a:ext cx="2871880" cy="582143"/>
            <a:chOff x="5228512" y="1869180"/>
            <a:chExt cx="2871880" cy="582143"/>
          </a:xfrm>
        </p:grpSpPr>
        <p:sp>
          <p:nvSpPr>
            <p:cNvPr id="23" name="TextBox 22"/>
            <p:cNvSpPr txBox="1"/>
            <p:nvPr/>
          </p:nvSpPr>
          <p:spPr>
            <a:xfrm>
              <a:off x="5228512" y="2063012"/>
              <a:ext cx="2871880" cy="388311"/>
            </a:xfrm>
            <a:prstGeom prst="rect">
              <a:avLst/>
            </a:prstGeom>
            <a:noFill/>
          </p:spPr>
          <p:txBody>
            <a:bodyPr wrap="square" lIns="34290" tIns="17145" rIns="34290" bIns="17145"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24" name="Rectangle 73"/>
            <p:cNvSpPr/>
            <p:nvPr/>
          </p:nvSpPr>
          <p:spPr>
            <a:xfrm>
              <a:off x="5228513" y="1869180"/>
              <a:ext cx="1300356" cy="219291"/>
            </a:xfrm>
            <a:prstGeom prst="rect">
              <a:avLst/>
            </a:prstGeom>
          </p:spPr>
          <p:txBody>
            <a:bodyPr wrap="none" lIns="34290" tIns="17145" rIns="34290" bIns="17145">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grpSp>
      <p:grpSp>
        <p:nvGrpSpPr>
          <p:cNvPr id="41" name="组合 40"/>
          <p:cNvGrpSpPr/>
          <p:nvPr/>
        </p:nvGrpSpPr>
        <p:grpSpPr>
          <a:xfrm>
            <a:off x="5228512" y="2629091"/>
            <a:ext cx="2871880" cy="582144"/>
            <a:chOff x="5228512" y="2629091"/>
            <a:chExt cx="2871880" cy="582144"/>
          </a:xfrm>
        </p:grpSpPr>
        <p:sp>
          <p:nvSpPr>
            <p:cNvPr id="25" name="TextBox 24"/>
            <p:cNvSpPr txBox="1"/>
            <p:nvPr/>
          </p:nvSpPr>
          <p:spPr>
            <a:xfrm>
              <a:off x="5228512" y="2822924"/>
              <a:ext cx="2871880" cy="388311"/>
            </a:xfrm>
            <a:prstGeom prst="rect">
              <a:avLst/>
            </a:prstGeom>
            <a:noFill/>
          </p:spPr>
          <p:txBody>
            <a:bodyPr wrap="square" lIns="34290" tIns="17145" rIns="34290" bIns="17145"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26" name="Rectangle 75"/>
            <p:cNvSpPr/>
            <p:nvPr/>
          </p:nvSpPr>
          <p:spPr>
            <a:xfrm>
              <a:off x="5228513" y="2629091"/>
              <a:ext cx="1300356" cy="219291"/>
            </a:xfrm>
            <a:prstGeom prst="rect">
              <a:avLst/>
            </a:prstGeom>
          </p:spPr>
          <p:txBody>
            <a:bodyPr wrap="none" lIns="34290" tIns="17145" rIns="34290" bIns="17145">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grpSp>
      <p:sp>
        <p:nvSpPr>
          <p:cNvPr id="27" name="Round Same Side Corner Rectangle 76"/>
          <p:cNvSpPr/>
          <p:nvPr/>
        </p:nvSpPr>
        <p:spPr>
          <a:xfrm rot="10800000" flipH="1">
            <a:off x="5089572" y="3333829"/>
            <a:ext cx="49903" cy="51404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2282" tIns="41141" rIns="82282" bIns="41141" rtlCol="0" anchor="ctr"/>
          <a:lstStyle/>
          <a:p>
            <a:pPr algn="ctr"/>
            <a:endParaRPr lang="bg-BG" dirty="0">
              <a:latin typeface="Calibri Light"/>
            </a:endParaRPr>
          </a:p>
        </p:txBody>
      </p:sp>
      <p:sp>
        <p:nvSpPr>
          <p:cNvPr id="28" name="Round Same Side Corner Rectangle 77"/>
          <p:cNvSpPr/>
          <p:nvPr/>
        </p:nvSpPr>
        <p:spPr>
          <a:xfrm rot="10800000" flipH="1">
            <a:off x="5091212" y="4043961"/>
            <a:ext cx="49903" cy="51404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2282" tIns="41141" rIns="82282" bIns="41141" rtlCol="0" anchor="ctr"/>
          <a:lstStyle/>
          <a:p>
            <a:pPr algn="ctr"/>
            <a:endParaRPr lang="bg-BG" dirty="0">
              <a:latin typeface="Calibri Light"/>
            </a:endParaRPr>
          </a:p>
        </p:txBody>
      </p:sp>
      <p:grpSp>
        <p:nvGrpSpPr>
          <p:cNvPr id="42" name="组合 41"/>
          <p:cNvGrpSpPr/>
          <p:nvPr/>
        </p:nvGrpSpPr>
        <p:grpSpPr>
          <a:xfrm>
            <a:off x="5228512" y="3299800"/>
            <a:ext cx="2871880" cy="582144"/>
            <a:chOff x="5228512" y="3299800"/>
            <a:chExt cx="2871880" cy="582144"/>
          </a:xfrm>
        </p:grpSpPr>
        <p:sp>
          <p:nvSpPr>
            <p:cNvPr id="29" name="TextBox 28"/>
            <p:cNvSpPr txBox="1"/>
            <p:nvPr/>
          </p:nvSpPr>
          <p:spPr>
            <a:xfrm>
              <a:off x="5228512" y="3493633"/>
              <a:ext cx="2871880" cy="388311"/>
            </a:xfrm>
            <a:prstGeom prst="rect">
              <a:avLst/>
            </a:prstGeom>
            <a:noFill/>
          </p:spPr>
          <p:txBody>
            <a:bodyPr wrap="square" lIns="34290" tIns="17145" rIns="34290" bIns="17145"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点击输入本栏的具体文字，简明扼要的说明分</a:t>
              </a:r>
              <a:r>
                <a:rPr lang="zh-CN" altLang="en-US" sz="1000" dirty="0">
                  <a:solidFill>
                    <a:schemeClr val="tx1">
                      <a:lumMod val="75000"/>
                      <a:lumOff val="25000"/>
                    </a:schemeClr>
                  </a:solidFill>
                  <a:latin typeface="微软雅黑" pitchFamily="34" charset="-122"/>
                  <a:ea typeface="微软雅黑" pitchFamily="34" charset="-122"/>
                </a:rPr>
                <a:t>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0" name="Rectangle 79"/>
            <p:cNvSpPr/>
            <p:nvPr/>
          </p:nvSpPr>
          <p:spPr>
            <a:xfrm>
              <a:off x="5228513" y="3299800"/>
              <a:ext cx="1300356" cy="219291"/>
            </a:xfrm>
            <a:prstGeom prst="rect">
              <a:avLst/>
            </a:prstGeom>
          </p:spPr>
          <p:txBody>
            <a:bodyPr wrap="none" lIns="34290" tIns="17145" rIns="34290" bIns="17145">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grpSp>
      <p:grpSp>
        <p:nvGrpSpPr>
          <p:cNvPr id="43" name="组合 42"/>
          <p:cNvGrpSpPr/>
          <p:nvPr/>
        </p:nvGrpSpPr>
        <p:grpSpPr>
          <a:xfrm>
            <a:off x="5228512" y="4059711"/>
            <a:ext cx="2871880" cy="582144"/>
            <a:chOff x="5228512" y="4059711"/>
            <a:chExt cx="2871880" cy="582144"/>
          </a:xfrm>
        </p:grpSpPr>
        <p:sp>
          <p:nvSpPr>
            <p:cNvPr id="31" name="TextBox 30"/>
            <p:cNvSpPr txBox="1"/>
            <p:nvPr/>
          </p:nvSpPr>
          <p:spPr>
            <a:xfrm>
              <a:off x="5228512" y="4253544"/>
              <a:ext cx="2871880" cy="388311"/>
            </a:xfrm>
            <a:prstGeom prst="rect">
              <a:avLst/>
            </a:prstGeom>
            <a:noFill/>
          </p:spPr>
          <p:txBody>
            <a:bodyPr wrap="square" lIns="34290" tIns="17145" rIns="34290" bIns="17145" rtlCol="0">
              <a:spAutoFit/>
            </a:bodyPr>
            <a:lstStyle/>
            <a:p>
              <a:pPr algn="just">
                <a:lnSpc>
                  <a:spcPct val="120000"/>
                </a:lnSpc>
              </a:pPr>
              <a:r>
                <a:rPr lang="zh-CN" altLang="en-US" sz="1000" dirty="0" smtClean="0">
                  <a:solidFill>
                    <a:schemeClr val="tx1">
                      <a:lumMod val="75000"/>
                      <a:lumOff val="25000"/>
                    </a:schemeClr>
                  </a:solidFill>
                  <a:latin typeface="微软雅黑" pitchFamily="34" charset="-122"/>
                  <a:ea typeface="微软雅黑" pitchFamily="34" charset="-122"/>
                </a:rPr>
                <a:t>点击</a:t>
              </a:r>
              <a:r>
                <a:rPr lang="zh-CN" altLang="en-US" sz="1000" dirty="0">
                  <a:solidFill>
                    <a:schemeClr val="tx1">
                      <a:lumMod val="75000"/>
                      <a:lumOff val="25000"/>
                    </a:schemeClr>
                  </a:solidFill>
                  <a:latin typeface="微软雅黑" pitchFamily="34" charset="-122"/>
                  <a:ea typeface="微软雅黑"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itchFamily="34" charset="-122"/>
                <a:ea typeface="微软雅黑" pitchFamily="34" charset="-122"/>
              </a:endParaRPr>
            </a:p>
          </p:txBody>
        </p:sp>
        <p:sp>
          <p:nvSpPr>
            <p:cNvPr id="32" name="Rectangle 81"/>
            <p:cNvSpPr/>
            <p:nvPr/>
          </p:nvSpPr>
          <p:spPr>
            <a:xfrm>
              <a:off x="5228513" y="4059711"/>
              <a:ext cx="1300356" cy="219291"/>
            </a:xfrm>
            <a:prstGeom prst="rect">
              <a:avLst/>
            </a:prstGeom>
          </p:spPr>
          <p:txBody>
            <a:bodyPr wrap="none" lIns="34290" tIns="17145" rIns="34290" bIns="17145">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p>
          </p:txBody>
        </p:sp>
      </p:grpSp>
      <p:sp>
        <p:nvSpPr>
          <p:cNvPr id="34"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0019175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4"/>
                                        </p:tgtEl>
                                        <p:attrNameLst>
                                          <p:attrName>ppt_y</p:attrName>
                                        </p:attrNameLst>
                                      </p:cBhvr>
                                      <p:tavLst>
                                        <p:tav tm="0">
                                          <p:val>
                                            <p:strVal val="#ppt_y"/>
                                          </p:val>
                                        </p:tav>
                                        <p:tav tm="100000">
                                          <p:val>
                                            <p:strVal val="#ppt_y"/>
                                          </p:val>
                                        </p:tav>
                                      </p:tavLst>
                                    </p:anim>
                                    <p:anim calcmode="lin" valueType="num">
                                      <p:cBhvr>
                                        <p:cTn id="9"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4"/>
                                        </p:tgtEl>
                                      </p:cBhvr>
                                    </p:animEffect>
                                  </p:childTnLst>
                                </p:cTn>
                              </p:par>
                            </p:childTnLst>
                          </p:cTn>
                        </p:par>
                        <p:par>
                          <p:cTn id="12" fill="hold">
                            <p:stCondLst>
                              <p:cond delay="850"/>
                            </p:stCondLst>
                            <p:childTnLst>
                              <p:par>
                                <p:cTn id="13" presetID="22" presetClass="entr" presetSubtype="2" fill="hold"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wipe(right)">
                                      <p:cBhvr>
                                        <p:cTn id="15" dur="500"/>
                                        <p:tgtEl>
                                          <p:spTgt spid="33"/>
                                        </p:tgtEl>
                                      </p:cBhvr>
                                    </p:animEffect>
                                  </p:childTnLst>
                                </p:cTn>
                              </p:par>
                            </p:childTnLst>
                          </p:cTn>
                        </p:par>
                        <p:par>
                          <p:cTn id="16" fill="hold">
                            <p:stCondLst>
                              <p:cond delay="1350"/>
                            </p:stCondLst>
                            <p:childTnLst>
                              <p:par>
                                <p:cTn id="17" presetID="22" presetClass="entr" presetSubtype="8"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left)">
                                      <p:cBhvr>
                                        <p:cTn id="19" dur="500"/>
                                        <p:tgtEl>
                                          <p:spTgt spid="17"/>
                                        </p:tgtEl>
                                      </p:cBhvr>
                                    </p:animEffect>
                                  </p:childTnLst>
                                </p:cTn>
                              </p:par>
                            </p:childTnLst>
                          </p:cTn>
                        </p:par>
                        <p:par>
                          <p:cTn id="20" fill="hold">
                            <p:stCondLst>
                              <p:cond delay="1850"/>
                            </p:stCondLst>
                            <p:childTnLst>
                              <p:par>
                                <p:cTn id="21" presetID="22" presetClass="entr" presetSubtype="2" fill="hold"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right)">
                                      <p:cBhvr>
                                        <p:cTn id="23" dur="500"/>
                                        <p:tgtEl>
                                          <p:spTgt spid="35"/>
                                        </p:tgtEl>
                                      </p:cBhvr>
                                    </p:animEffect>
                                  </p:childTnLst>
                                </p:cTn>
                              </p:par>
                            </p:childTnLst>
                          </p:cTn>
                        </p:par>
                        <p:par>
                          <p:cTn id="24" fill="hold">
                            <p:stCondLst>
                              <p:cond delay="2350"/>
                            </p:stCondLst>
                            <p:childTnLst>
                              <p:par>
                                <p:cTn id="25" presetID="22" presetClass="entr" presetSubtype="8"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500"/>
                                        <p:tgtEl>
                                          <p:spTgt spid="16"/>
                                        </p:tgtEl>
                                      </p:cBhvr>
                                    </p:animEffect>
                                  </p:childTnLst>
                                </p:cTn>
                              </p:par>
                            </p:childTnLst>
                          </p:cTn>
                        </p:par>
                        <p:par>
                          <p:cTn id="28" fill="hold">
                            <p:stCondLst>
                              <p:cond delay="2850"/>
                            </p:stCondLst>
                            <p:childTnLst>
                              <p:par>
                                <p:cTn id="29" presetID="22" presetClass="entr" presetSubtype="2" fill="hold" nodeType="after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wipe(right)">
                                      <p:cBhvr>
                                        <p:cTn id="31" dur="500"/>
                                        <p:tgtEl>
                                          <p:spTgt spid="36"/>
                                        </p:tgtEl>
                                      </p:cBhvr>
                                    </p:animEffect>
                                  </p:childTnLst>
                                </p:cTn>
                              </p:par>
                            </p:childTnLst>
                          </p:cTn>
                        </p:par>
                        <p:par>
                          <p:cTn id="32" fill="hold">
                            <p:stCondLst>
                              <p:cond delay="3350"/>
                            </p:stCondLst>
                            <p:childTnLst>
                              <p:par>
                                <p:cTn id="33" presetID="22" presetClass="entr" presetSubtype="8"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par>
                          <p:cTn id="36" fill="hold">
                            <p:stCondLst>
                              <p:cond delay="3850"/>
                            </p:stCondLst>
                            <p:childTnLst>
                              <p:par>
                                <p:cTn id="37" presetID="22" presetClass="entr" presetSubtype="2" fill="hold" nodeType="after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wipe(right)">
                                      <p:cBhvr>
                                        <p:cTn id="39" dur="500"/>
                                        <p:tgtEl>
                                          <p:spTgt spid="37"/>
                                        </p:tgtEl>
                                      </p:cBhvr>
                                    </p:animEffect>
                                  </p:childTnLst>
                                </p:cTn>
                              </p:par>
                            </p:childTnLst>
                          </p:cTn>
                        </p:par>
                        <p:par>
                          <p:cTn id="40" fill="hold">
                            <p:stCondLst>
                              <p:cond delay="4350"/>
                            </p:stCondLst>
                            <p:childTnLst>
                              <p:par>
                                <p:cTn id="41" presetID="22" presetClass="entr" presetSubtype="8"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wipe(left)">
                                      <p:cBhvr>
                                        <p:cTn id="43" dur="500"/>
                                        <p:tgtEl>
                                          <p:spTgt spid="14"/>
                                        </p:tgtEl>
                                      </p:cBhvr>
                                    </p:animEffect>
                                  </p:childTnLst>
                                </p:cTn>
                              </p:par>
                            </p:childTnLst>
                          </p:cTn>
                        </p:par>
                        <p:par>
                          <p:cTn id="44" fill="hold">
                            <p:stCondLst>
                              <p:cond delay="4850"/>
                            </p:stCondLst>
                            <p:childTnLst>
                              <p:par>
                                <p:cTn id="45" presetID="22" presetClass="entr" presetSubtype="4" fill="hold" nodeType="after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wipe(down)">
                                      <p:cBhvr>
                                        <p:cTn id="47" dur="500"/>
                                        <p:tgtEl>
                                          <p:spTgt spid="38"/>
                                        </p:tgtEl>
                                      </p:cBhvr>
                                    </p:animEffect>
                                  </p:childTnLst>
                                </p:cTn>
                              </p:par>
                            </p:childTnLst>
                          </p:cTn>
                        </p:par>
                        <p:par>
                          <p:cTn id="48" fill="hold">
                            <p:stCondLst>
                              <p:cond delay="5350"/>
                            </p:stCondLst>
                            <p:childTnLst>
                              <p:par>
                                <p:cTn id="49" presetID="22" presetClass="entr" presetSubtype="1" fill="hold" grpId="0" nodeType="after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wipe(up)">
                                      <p:cBhvr>
                                        <p:cTn id="51" dur="500"/>
                                        <p:tgtEl>
                                          <p:spTgt spid="18"/>
                                        </p:tgtEl>
                                      </p:cBhvr>
                                    </p:animEffect>
                                  </p:childTnLst>
                                </p:cTn>
                              </p:par>
                            </p:childTnLst>
                          </p:cTn>
                        </p:par>
                        <p:par>
                          <p:cTn id="52" fill="hold">
                            <p:stCondLst>
                              <p:cond delay="5850"/>
                            </p:stCondLst>
                            <p:childTnLst>
                              <p:par>
                                <p:cTn id="53" presetID="22" presetClass="entr" presetSubtype="8" fill="hold" nodeType="afterEffect">
                                  <p:stCondLst>
                                    <p:cond delay="0"/>
                                  </p:stCondLst>
                                  <p:childTnLst>
                                    <p:set>
                                      <p:cBhvr>
                                        <p:cTn id="54" dur="1" fill="hold">
                                          <p:stCondLst>
                                            <p:cond delay="0"/>
                                          </p:stCondLst>
                                        </p:cTn>
                                        <p:tgtEl>
                                          <p:spTgt spid="39"/>
                                        </p:tgtEl>
                                        <p:attrNameLst>
                                          <p:attrName>style.visibility</p:attrName>
                                        </p:attrNameLst>
                                      </p:cBhvr>
                                      <p:to>
                                        <p:strVal val="visible"/>
                                      </p:to>
                                    </p:set>
                                    <p:animEffect transition="in" filter="wipe(left)">
                                      <p:cBhvr>
                                        <p:cTn id="55" dur="500"/>
                                        <p:tgtEl>
                                          <p:spTgt spid="39"/>
                                        </p:tgtEl>
                                      </p:cBhvr>
                                    </p:animEffect>
                                  </p:childTnLst>
                                </p:cTn>
                              </p:par>
                            </p:childTnLst>
                          </p:cTn>
                        </p:par>
                        <p:par>
                          <p:cTn id="56" fill="hold">
                            <p:stCondLst>
                              <p:cond delay="6350"/>
                            </p:stCondLst>
                            <p:childTnLst>
                              <p:par>
                                <p:cTn id="57" presetID="22" presetClass="entr" presetSubtype="1"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up)">
                                      <p:cBhvr>
                                        <p:cTn id="59" dur="500"/>
                                        <p:tgtEl>
                                          <p:spTgt spid="19"/>
                                        </p:tgtEl>
                                      </p:cBhvr>
                                    </p:animEffect>
                                  </p:childTnLst>
                                </p:cTn>
                              </p:par>
                            </p:childTnLst>
                          </p:cTn>
                        </p:par>
                        <p:par>
                          <p:cTn id="60" fill="hold">
                            <p:stCondLst>
                              <p:cond delay="6850"/>
                            </p:stCondLst>
                            <p:childTnLst>
                              <p:par>
                                <p:cTn id="61" presetID="22" presetClass="entr" presetSubtype="8" fill="hold"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7350"/>
                            </p:stCondLst>
                            <p:childTnLst>
                              <p:par>
                                <p:cTn id="65" presetID="22" presetClass="entr" presetSubtype="1" fill="hold" grpId="0" nodeType="after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wipe(up)">
                                      <p:cBhvr>
                                        <p:cTn id="67" dur="500"/>
                                        <p:tgtEl>
                                          <p:spTgt spid="20"/>
                                        </p:tgtEl>
                                      </p:cBhvr>
                                    </p:animEffect>
                                  </p:childTnLst>
                                </p:cTn>
                              </p:par>
                            </p:childTnLst>
                          </p:cTn>
                        </p:par>
                        <p:par>
                          <p:cTn id="68" fill="hold">
                            <p:stCondLst>
                              <p:cond delay="7850"/>
                            </p:stCondLst>
                            <p:childTnLst>
                              <p:par>
                                <p:cTn id="69" presetID="22" presetClass="entr" presetSubtype="8" fill="hold" nodeType="afterEffect">
                                  <p:stCondLst>
                                    <p:cond delay="0"/>
                                  </p:stCondLst>
                                  <p:childTnLst>
                                    <p:set>
                                      <p:cBhvr>
                                        <p:cTn id="70" dur="1" fill="hold">
                                          <p:stCondLst>
                                            <p:cond delay="0"/>
                                          </p:stCondLst>
                                        </p:cTn>
                                        <p:tgtEl>
                                          <p:spTgt spid="41"/>
                                        </p:tgtEl>
                                        <p:attrNameLst>
                                          <p:attrName>style.visibility</p:attrName>
                                        </p:attrNameLst>
                                      </p:cBhvr>
                                      <p:to>
                                        <p:strVal val="visible"/>
                                      </p:to>
                                    </p:set>
                                    <p:animEffect transition="in" filter="wipe(left)">
                                      <p:cBhvr>
                                        <p:cTn id="71" dur="500"/>
                                        <p:tgtEl>
                                          <p:spTgt spid="41"/>
                                        </p:tgtEl>
                                      </p:cBhvr>
                                    </p:animEffect>
                                  </p:childTnLst>
                                </p:cTn>
                              </p:par>
                            </p:childTnLst>
                          </p:cTn>
                        </p:par>
                        <p:par>
                          <p:cTn id="72" fill="hold">
                            <p:stCondLst>
                              <p:cond delay="8350"/>
                            </p:stCondLst>
                            <p:childTnLst>
                              <p:par>
                                <p:cTn id="73" presetID="22" presetClass="entr" presetSubtype="1" fill="hold" grpId="0" nodeType="after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wipe(up)">
                                      <p:cBhvr>
                                        <p:cTn id="75" dur="500"/>
                                        <p:tgtEl>
                                          <p:spTgt spid="27"/>
                                        </p:tgtEl>
                                      </p:cBhvr>
                                    </p:animEffect>
                                  </p:childTnLst>
                                </p:cTn>
                              </p:par>
                            </p:childTnLst>
                          </p:cTn>
                        </p:par>
                        <p:par>
                          <p:cTn id="76" fill="hold">
                            <p:stCondLst>
                              <p:cond delay="8850"/>
                            </p:stCondLst>
                            <p:childTnLst>
                              <p:par>
                                <p:cTn id="77" presetID="22" presetClass="entr" presetSubtype="8" fill="hold" nodeType="afterEffect">
                                  <p:stCondLst>
                                    <p:cond delay="0"/>
                                  </p:stCondLst>
                                  <p:childTnLst>
                                    <p:set>
                                      <p:cBhvr>
                                        <p:cTn id="78" dur="1" fill="hold">
                                          <p:stCondLst>
                                            <p:cond delay="0"/>
                                          </p:stCondLst>
                                        </p:cTn>
                                        <p:tgtEl>
                                          <p:spTgt spid="42"/>
                                        </p:tgtEl>
                                        <p:attrNameLst>
                                          <p:attrName>style.visibility</p:attrName>
                                        </p:attrNameLst>
                                      </p:cBhvr>
                                      <p:to>
                                        <p:strVal val="visible"/>
                                      </p:to>
                                    </p:set>
                                    <p:animEffect transition="in" filter="wipe(left)">
                                      <p:cBhvr>
                                        <p:cTn id="79" dur="500"/>
                                        <p:tgtEl>
                                          <p:spTgt spid="42"/>
                                        </p:tgtEl>
                                      </p:cBhvr>
                                    </p:animEffect>
                                  </p:childTnLst>
                                </p:cTn>
                              </p:par>
                            </p:childTnLst>
                          </p:cTn>
                        </p:par>
                        <p:par>
                          <p:cTn id="80" fill="hold">
                            <p:stCondLst>
                              <p:cond delay="9350"/>
                            </p:stCondLst>
                            <p:childTnLst>
                              <p:par>
                                <p:cTn id="81" presetID="22" presetClass="entr" presetSubtype="1" fill="hold" grpId="0" nodeType="afterEffect">
                                  <p:stCondLst>
                                    <p:cond delay="0"/>
                                  </p:stCondLst>
                                  <p:childTnLst>
                                    <p:set>
                                      <p:cBhvr>
                                        <p:cTn id="82" dur="1" fill="hold">
                                          <p:stCondLst>
                                            <p:cond delay="0"/>
                                          </p:stCondLst>
                                        </p:cTn>
                                        <p:tgtEl>
                                          <p:spTgt spid="28"/>
                                        </p:tgtEl>
                                        <p:attrNameLst>
                                          <p:attrName>style.visibility</p:attrName>
                                        </p:attrNameLst>
                                      </p:cBhvr>
                                      <p:to>
                                        <p:strVal val="visible"/>
                                      </p:to>
                                    </p:set>
                                    <p:animEffect transition="in" filter="wipe(up)">
                                      <p:cBhvr>
                                        <p:cTn id="83" dur="500"/>
                                        <p:tgtEl>
                                          <p:spTgt spid="28"/>
                                        </p:tgtEl>
                                      </p:cBhvr>
                                    </p:animEffect>
                                  </p:childTnLst>
                                </p:cTn>
                              </p:par>
                            </p:childTnLst>
                          </p:cTn>
                        </p:par>
                        <p:par>
                          <p:cTn id="84" fill="hold">
                            <p:stCondLst>
                              <p:cond delay="9850"/>
                            </p:stCondLst>
                            <p:childTnLst>
                              <p:par>
                                <p:cTn id="85" presetID="22" presetClass="entr" presetSubtype="8" fill="hold" nodeType="afterEffect">
                                  <p:stCondLst>
                                    <p:cond delay="0"/>
                                  </p:stCondLst>
                                  <p:childTnLst>
                                    <p:set>
                                      <p:cBhvr>
                                        <p:cTn id="86" dur="1" fill="hold">
                                          <p:stCondLst>
                                            <p:cond delay="0"/>
                                          </p:stCondLst>
                                        </p:cTn>
                                        <p:tgtEl>
                                          <p:spTgt spid="43"/>
                                        </p:tgtEl>
                                        <p:attrNameLst>
                                          <p:attrName>style.visibility</p:attrName>
                                        </p:attrNameLst>
                                      </p:cBhvr>
                                      <p:to>
                                        <p:strVal val="visible"/>
                                      </p:to>
                                    </p:set>
                                    <p:animEffect transition="in" filter="wipe(left)">
                                      <p:cBhvr>
                                        <p:cTn id="8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P spid="27" grpId="0" animBg="1"/>
      <p:bldP spid="28" grpId="0" animBg="1"/>
      <p:bldP spid="34"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Write Your Title Here"/>
</p:tagLst>
</file>

<file path=ppt/theme/theme1.xml><?xml version="1.0" encoding="utf-8"?>
<a:theme xmlns:a="http://schemas.openxmlformats.org/drawingml/2006/main" name="Office 主题">
  <a:themeElements>
    <a:clrScheme name="自定义 237">
      <a:dk1>
        <a:sysClr val="windowText" lastClr="000000"/>
      </a:dk1>
      <a:lt1>
        <a:sysClr val="window" lastClr="FFFFFF"/>
      </a:lt1>
      <a:dk2>
        <a:srgbClr val="1F497D"/>
      </a:dk2>
      <a:lt2>
        <a:srgbClr val="EEECE1"/>
      </a:lt2>
      <a:accent1>
        <a:srgbClr val="005DA2"/>
      </a:accent1>
      <a:accent2>
        <a:srgbClr val="C4C7CB"/>
      </a:accent2>
      <a:accent3>
        <a:srgbClr val="7F7F7F"/>
      </a:accent3>
      <a:accent4>
        <a:srgbClr val="7F7F7F"/>
      </a:accent4>
      <a:accent5>
        <a:srgbClr val="7F7F7F"/>
      </a:accent5>
      <a:accent6>
        <a:srgbClr val="7F7F7F"/>
      </a:accent6>
      <a:hlink>
        <a:srgbClr val="17365D"/>
      </a:hlink>
      <a:folHlink>
        <a:srgbClr val="548DD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1707</TotalTime>
  <Words>4049</Words>
  <Application>Microsoft Office PowerPoint</Application>
  <PresentationFormat>全屏显示(16:9)</PresentationFormat>
  <Paragraphs>393</Paragraphs>
  <Slides>37</Slides>
  <Notes>37</Notes>
  <HiddenSlides>0</HiddenSlides>
  <MMClips>1</MMClips>
  <ScaleCrop>false</ScaleCrop>
  <HeadingPairs>
    <vt:vector size="4" baseType="variant">
      <vt:variant>
        <vt:lpstr>主题</vt:lpstr>
      </vt:variant>
      <vt:variant>
        <vt:i4>1</vt:i4>
      </vt:variant>
      <vt:variant>
        <vt:lpstr>幻灯片标题</vt:lpstr>
      </vt:variant>
      <vt:variant>
        <vt:i4>37</vt:i4>
      </vt:variant>
    </vt:vector>
  </HeadingPairs>
  <TitlesOfParts>
    <vt:vector size="38"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图客巴巴</dc:title>
  <dc:creator>图客巴巴</dc:creator>
  <cp:keywords>www.tuke88.com</cp:keywords>
  <cp:lastModifiedBy>chenshaoqi</cp:lastModifiedBy>
  <cp:revision>1</cp:revision>
  <dcterms:created xsi:type="dcterms:W3CDTF">2015-12-11T17:46:17Z</dcterms:created>
  <dcterms:modified xsi:type="dcterms:W3CDTF">2018-05-31T14:35:54Z</dcterms:modified>
</cp:coreProperties>
</file>

<file path=docProps/thumbnail.jpeg>
</file>